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79" r:id="rId2"/>
    <p:sldId id="265" r:id="rId3"/>
    <p:sldId id="266" r:id="rId4"/>
    <p:sldId id="273" r:id="rId5"/>
    <p:sldId id="274" r:id="rId6"/>
    <p:sldId id="267" r:id="rId7"/>
    <p:sldId id="268" r:id="rId8"/>
  </p:sldIdLst>
  <p:sldSz cx="9144000" cy="6858000" type="screen4x3"/>
  <p:notesSz cx="6797675" cy="9928225"/>
  <p:custDataLst>
    <p:tags r:id="rId10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FFFF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744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6225"/>
            <a:ext cx="5438776" cy="446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744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E29F4B-D925-4E47-809B-310F1B218B2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ABCD6-D8A1-094F-9975-544615A448FA}" type="slidenum">
              <a:rPr lang="en-GB"/>
              <a:pPr/>
              <a:t>1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de-diplomatique.fr/diplo/apropos/" TargetMode="External"/><Relationship Id="rId2" Type="http://schemas.openxmlformats.org/officeDocument/2006/relationships/hyperlink" Target="http://www.monde-diplomatique.f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adocumentationfrancaise.fr/revues-collections/index.s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827584" y="2132856"/>
            <a:ext cx="7585075" cy="2091357"/>
          </a:xfrm>
        </p:spPr>
        <p:txBody>
          <a:bodyPr/>
          <a:lstStyle/>
          <a:p>
            <a:r>
              <a:rPr lang="en-US" b="1" dirty="0" smtClean="0"/>
              <a:t>RESEARCH AND LIBRARY SKILLS</a:t>
            </a:r>
            <a:br>
              <a:rPr lang="en-US" b="1" dirty="0" smtClean="0"/>
            </a:br>
            <a:r>
              <a:rPr lang="en-US" b="1" dirty="0" err="1" smtClean="0"/>
              <a:t>Activités</a:t>
            </a:r>
            <a:r>
              <a:rPr lang="en-US" b="1" dirty="0" smtClean="0"/>
              <a:t> en </a:t>
            </a:r>
            <a:r>
              <a:rPr lang="en-US" b="1" dirty="0" err="1" smtClean="0"/>
              <a:t>français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Part 2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343400"/>
            <a:ext cx="7585075" cy="360363"/>
          </a:xfrm>
        </p:spPr>
        <p:txBody>
          <a:bodyPr/>
          <a:lstStyle/>
          <a:p>
            <a:endParaRPr lang="fr-FR" b="1" dirty="0" smtClean="0"/>
          </a:p>
          <a:p>
            <a:endParaRPr lang="fr-FR" b="1" dirty="0" smtClean="0"/>
          </a:p>
          <a:p>
            <a:endParaRPr lang="fr-FR" b="1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endParaRPr lang="fr-FR" b="1" dirty="0" smtClean="0"/>
          </a:p>
          <a:p>
            <a:endParaRPr lang="fr-FR" b="1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fr-FR" b="1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Developed</a:t>
            </a:r>
            <a:r>
              <a:rPr lang="fr-FR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by Céline Benoit,</a:t>
            </a:r>
            <a:br>
              <a:rPr lang="fr-FR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r>
              <a:rPr lang="fr-FR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Aston </a:t>
            </a:r>
            <a:r>
              <a:rPr lang="fr-FR" b="1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University</a:t>
            </a:r>
            <a:endParaRPr lang="fr-FR" b="1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HEBDOMADAIRES</a:t>
            </a:r>
            <a: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88840"/>
            <a:ext cx="7566025" cy="4024312"/>
          </a:xfrm>
        </p:spPr>
        <p:txBody>
          <a:bodyPr/>
          <a:lstStyle/>
          <a:p>
            <a:r>
              <a:rPr lang="en-US" dirty="0" smtClean="0"/>
              <a:t>Un </a:t>
            </a:r>
            <a:r>
              <a:rPr lang="en-US" dirty="0" err="1" smtClean="0"/>
              <a:t>hebdomadaire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un journal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revue qui </a:t>
            </a:r>
            <a:r>
              <a:rPr lang="en-US" dirty="0" err="1" smtClean="0"/>
              <a:t>paraît</a:t>
            </a:r>
            <a:r>
              <a:rPr lang="en-US" dirty="0" smtClean="0"/>
              <a:t> </a:t>
            </a:r>
            <a:r>
              <a:rPr lang="en-US" dirty="0" err="1" smtClean="0"/>
              <a:t>chaque</a:t>
            </a:r>
            <a:endParaRPr lang="en-US" dirty="0" smtClean="0"/>
          </a:p>
          <a:p>
            <a:r>
              <a:rPr lang="en-US" dirty="0" err="1" smtClean="0"/>
              <a:t>semaine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</a:p>
          <a:p>
            <a:endParaRPr lang="en-US" dirty="0" smtClean="0"/>
          </a:p>
          <a:p>
            <a:r>
              <a:rPr lang="en-US" dirty="0" smtClean="0"/>
              <a:t>Si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n’en</a:t>
            </a:r>
            <a:r>
              <a:rPr lang="en-US" dirty="0" smtClean="0"/>
              <a:t> </a:t>
            </a:r>
            <a:r>
              <a:rPr lang="en-US" dirty="0" err="1" smtClean="0"/>
              <a:t>connaissez</a:t>
            </a:r>
            <a:r>
              <a:rPr lang="en-US" dirty="0" smtClean="0"/>
              <a:t> pas, </a:t>
            </a:r>
            <a:r>
              <a:rPr lang="en-US" dirty="0" err="1" smtClean="0"/>
              <a:t>essayez</a:t>
            </a:r>
            <a:r>
              <a:rPr lang="en-US" dirty="0" smtClean="0"/>
              <a:t> de </a:t>
            </a:r>
            <a:r>
              <a:rPr lang="en-US" dirty="0" err="1" smtClean="0"/>
              <a:t>trouver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Internet </a:t>
            </a:r>
            <a:r>
              <a:rPr lang="en-US" dirty="0" err="1" smtClean="0"/>
              <a:t>une</a:t>
            </a:r>
            <a:endParaRPr lang="en-US" dirty="0" smtClean="0"/>
          </a:p>
          <a:p>
            <a:r>
              <a:rPr lang="en-US" dirty="0" err="1" smtClean="0"/>
              <a:t>liste</a:t>
            </a:r>
            <a:r>
              <a:rPr lang="en-US" dirty="0" smtClean="0"/>
              <a:t> de </a:t>
            </a:r>
            <a:r>
              <a:rPr lang="en-US" dirty="0" err="1" smtClean="0"/>
              <a:t>quotidiens</a:t>
            </a:r>
            <a:r>
              <a:rPr lang="en-US" dirty="0" smtClean="0"/>
              <a:t> </a:t>
            </a:r>
            <a:r>
              <a:rPr lang="en-US" dirty="0" err="1" smtClean="0"/>
              <a:t>français</a:t>
            </a:r>
            <a:r>
              <a:rPr lang="en-US" dirty="0" smtClean="0"/>
              <a:t>. La </a:t>
            </a:r>
            <a:r>
              <a:rPr lang="en-US" dirty="0" err="1" smtClean="0"/>
              <a:t>plupart</a:t>
            </a:r>
            <a:r>
              <a:rPr lang="en-US" dirty="0" smtClean="0"/>
              <a:t> </a:t>
            </a:r>
            <a:r>
              <a:rPr lang="en-US" dirty="0" err="1" smtClean="0"/>
              <a:t>ont</a:t>
            </a:r>
            <a:r>
              <a:rPr lang="en-US" dirty="0" smtClean="0"/>
              <a:t> </a:t>
            </a:r>
            <a:r>
              <a:rPr lang="en-US" dirty="0" err="1" smtClean="0"/>
              <a:t>aujourd’hui</a:t>
            </a:r>
            <a:r>
              <a:rPr lang="en-US" dirty="0" smtClean="0"/>
              <a:t> </a:t>
            </a:r>
            <a:r>
              <a:rPr lang="en-US" dirty="0" err="1" smtClean="0"/>
              <a:t>leur</a:t>
            </a:r>
            <a:r>
              <a:rPr lang="en-US" dirty="0" smtClean="0"/>
              <a:t> </a:t>
            </a:r>
            <a:r>
              <a:rPr lang="en-US" dirty="0" err="1" smtClean="0"/>
              <a:t>propre</a:t>
            </a:r>
            <a:endParaRPr lang="en-US" dirty="0" smtClean="0"/>
          </a:p>
          <a:p>
            <a:r>
              <a:rPr lang="en-US" dirty="0" smtClean="0"/>
              <a:t>site Internet</a:t>
            </a:r>
          </a:p>
          <a:p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ular Callout 4"/>
          <p:cNvSpPr/>
          <p:nvPr/>
        </p:nvSpPr>
        <p:spPr>
          <a:xfrm>
            <a:off x="1403648" y="2924944"/>
            <a:ext cx="6336704" cy="864096"/>
          </a:xfrm>
          <a:prstGeom prst="wedgeRoundRectCallout">
            <a:avLst/>
          </a:prstGeom>
          <a:solidFill>
            <a:srgbClr val="CCFFFF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/>
            <a:r>
              <a:rPr lang="en-US" dirty="0" err="1" smtClean="0">
                <a:solidFill>
                  <a:srgbClr val="000000"/>
                </a:solidFill>
              </a:rPr>
              <a:t>Connaissez-vous</a:t>
            </a:r>
            <a:r>
              <a:rPr lang="en-US" dirty="0" smtClean="0">
                <a:solidFill>
                  <a:srgbClr val="000000"/>
                </a:solidFill>
              </a:rPr>
              <a:t> des </a:t>
            </a:r>
            <a:r>
              <a:rPr lang="en-US" dirty="0" err="1" smtClean="0">
                <a:solidFill>
                  <a:srgbClr val="000000"/>
                </a:solidFill>
              </a:rPr>
              <a:t>quotidiens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français</a:t>
            </a:r>
            <a:r>
              <a:rPr lang="en-US" dirty="0" smtClean="0">
                <a:solidFill>
                  <a:srgbClr val="000000"/>
                </a:solidFill>
              </a:rPr>
              <a:t> ? </a:t>
            </a:r>
            <a:r>
              <a:rPr lang="en-US" dirty="0" err="1" smtClean="0">
                <a:solidFill>
                  <a:srgbClr val="000000"/>
                </a:solidFill>
              </a:rPr>
              <a:t>Lesquels</a:t>
            </a:r>
            <a:r>
              <a:rPr lang="en-US" dirty="0" smtClean="0">
                <a:solidFill>
                  <a:srgbClr val="000000"/>
                </a:solidFill>
              </a:rPr>
              <a:t> ?</a:t>
            </a:r>
            <a:endParaRPr lang="fr-FR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HEBDOMADAIRES</a:t>
            </a:r>
            <a: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2060848"/>
            <a:ext cx="7566025" cy="4024312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L’EXPRESS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POINT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NOUVEL OBSERVATEUR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MARIANNE 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JOURNAL DU DIMANCHE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CANARD ENCHAINE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CHARLIE HEBDO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Activité : A vous de jouer !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836545" cy="4489425"/>
          </a:xfrm>
        </p:spPr>
        <p:txBody>
          <a:bodyPr/>
          <a:lstStyle/>
          <a:p>
            <a:r>
              <a:rPr lang="fr-FR" sz="2800" dirty="0" smtClean="0"/>
              <a:t>	Vous connaissez le nom des plus grands hebdomadaires français, allez sur leur site web et cherchez à obtenir un maximum de renseignements à leur sujet. </a:t>
            </a:r>
          </a:p>
          <a:p>
            <a:endParaRPr lang="fr-FR" sz="2800" dirty="0" smtClean="0"/>
          </a:p>
          <a:p>
            <a:r>
              <a:rPr lang="fr-FR" sz="2800" dirty="0" smtClean="0"/>
              <a:t>	Ensuite, cherchez à obtenir leur affiliation politique. Bonne chance ! </a:t>
            </a:r>
          </a:p>
          <a:p>
            <a:r>
              <a:rPr lang="fr-FR" sz="2800" dirty="0" smtClean="0"/>
              <a:t>	Indice : cherchez l’origine du journal, son éditeur, etc. et partez à la chasse au renseignement !</a:t>
            </a:r>
            <a:endParaRPr lang="fr-FR" sz="2800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Affiliations </a:t>
            </a:r>
            <a:r>
              <a:rPr lang="en-GB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politiques</a:t>
            </a:r>
            <a:r>
              <a:rPr lang="en-GB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des HEBDOMADAIRES</a:t>
            </a:r>
            <a: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L’EXPRESS – centre-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droit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 – centre-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droit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NOUVEL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OBSERVATEUR - gauche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MARIANNE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centre / </a:t>
            </a:r>
            <a:r>
              <a:rPr lang="en-GB" dirty="0" smtClean="0"/>
              <a:t>centre-gauche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JOURNAL DU DIMANCHE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CANARD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ENCHAINE – 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né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à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gauche 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mais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aujoud’hui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n’est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à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gauche 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à</a:t>
            </a:r>
            <a:r>
              <a:rPr lang="en-GB" dirty="0" smtClean="0"/>
              <a:t> </a:t>
            </a:r>
            <a:r>
              <a:rPr lang="en-GB" dirty="0" err="1" smtClean="0"/>
              <a:t>droite</a:t>
            </a:r>
            <a:r>
              <a:rPr lang="en-GB" dirty="0" smtClean="0"/>
              <a:t> </a:t>
            </a:r>
            <a:r>
              <a:rPr lang="en-GB" dirty="0" err="1" smtClean="0"/>
              <a:t>puisqu’il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indépendant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financièrement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/ 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satyrique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On ne 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trouve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pas 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GB" dirty="0" err="1" smtClean="0"/>
              <a:t>’équivalent</a:t>
            </a:r>
            <a:r>
              <a:rPr lang="en-GB" dirty="0" smtClean="0"/>
              <a:t> en </a:t>
            </a:r>
            <a:r>
              <a:rPr lang="en-GB" dirty="0" err="1" smtClean="0"/>
              <a:t>Angleterre</a:t>
            </a:r>
            <a:r>
              <a:rPr lang="en-GB" dirty="0" smtClean="0"/>
              <a:t>. 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CHARLIE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HEBDO – 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très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à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gauche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MENSUELS</a:t>
            </a:r>
            <a: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566025" cy="4024312"/>
          </a:xfrm>
        </p:spPr>
        <p:txBody>
          <a:bodyPr/>
          <a:lstStyle/>
          <a:p>
            <a:r>
              <a:rPr lang="fr-FR" dirty="0" smtClean="0"/>
              <a:t>Un mensuel est une publication périodique qui paraît chaque mois. </a:t>
            </a:r>
          </a:p>
          <a:p>
            <a:endParaRPr lang="fr-FR" dirty="0" smtClean="0"/>
          </a:p>
          <a:p>
            <a:r>
              <a:rPr lang="fr-FR" dirty="0" smtClean="0"/>
              <a:t>LE MONDE DIPLOMATIQUE en est un. Allez sur son </a:t>
            </a:r>
            <a:r>
              <a:rPr lang="fr-FR" dirty="0" smtClean="0">
                <a:hlinkClick r:id="rId2"/>
              </a:rPr>
              <a:t>site Internet</a:t>
            </a:r>
            <a:r>
              <a:rPr lang="fr-FR" dirty="0" smtClean="0"/>
              <a:t> et cherchez des informations à son sujet.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hlinkClick r:id="rId3"/>
              </a:rPr>
              <a:t>Réponse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desilvac\Local Settings\Temporary Internet Files\Content.IE5\1L934ZI9\MP900401816[1]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3808" y="4221088"/>
            <a:ext cx="3030840" cy="20197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REVUES</a:t>
            </a:r>
            <a: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7980561" cy="4345409"/>
          </a:xfrm>
        </p:spPr>
        <p:txBody>
          <a:bodyPr/>
          <a:lstStyle/>
          <a:p>
            <a:r>
              <a:rPr lang="fr-FR" dirty="0" smtClean="0"/>
              <a:t>	Les revues peuvent être utiles également. Une revue peut sortir sous le format d’un journal mais bien plus souvent il s’agit d’un magazine.</a:t>
            </a:r>
          </a:p>
          <a:p>
            <a:endParaRPr lang="fr-FR" dirty="0" smtClean="0"/>
          </a:p>
          <a:p>
            <a:r>
              <a:rPr lang="fr-FR" dirty="0" smtClean="0"/>
              <a:t>	Voici un exemple de revues françaises portant sur la politique: </a:t>
            </a:r>
          </a:p>
          <a:p>
            <a:r>
              <a:rPr lang="en-GB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PROBLEMES 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POLITIQUES ET SOCIAUX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POLITIX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REVUE 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FRANÇAISE DE SCIENCE POLITIQUE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 smtClean="0"/>
          </a:p>
          <a:p>
            <a:r>
              <a:rPr lang="fr-FR" dirty="0" smtClean="0"/>
              <a:t>	On constate que les noms sont différents de ceux des journaux français.</a:t>
            </a:r>
          </a:p>
          <a:p>
            <a:r>
              <a:rPr lang="fr-FR" dirty="0" smtClean="0"/>
              <a:t>	Voici une </a:t>
            </a:r>
            <a:r>
              <a:rPr lang="fr-FR" dirty="0" smtClean="0">
                <a:hlinkClick r:id="rId2"/>
              </a:rPr>
              <a:t>liste des revues françaises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RESEARCH AND LIBRARY SKILLS&amp;#x0D;&amp;#x0A;&amp;amp;#x09;Activités en françai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QUOTIDIENS &amp;#x0D;&amp;#x0A;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QUOTIDIENS  &amp;#x0D;&amp;#x0A;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JOURNAUX REGIONAUX 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Exemples de JOURNAUX RÉGIONAUX 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De quelles regions sont issus ces quotidiens?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Suite…&amp;quot;&quot;/&gt;&lt;property id=&quot;20307&quot; value=&quot;263&quot;/&gt;&lt;/object&gt;&lt;object type=&quot;3&quot; unique_id=&quot;10011&quot;&gt;&lt;property id=&quot;20148&quot; value=&quot;5&quot;/&gt;&lt;property id=&quot;20300&quot; value=&quot;Slide 8 - &amp;quot;JOURNAUX QUOTIDIENS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HEBDOMADAIRES&amp;#x0D;&amp;#x0A;&amp;quot;&quot;/&gt;&lt;property id=&quot;20307&quot; value=&quot;265&quot;/&gt;&lt;/object&gt;&lt;object type=&quot;3&quot; unique_id=&quot;10013&quot;&gt;&lt;property id=&quot;20148&quot; value=&quot;5&quot;/&gt;&lt;property id=&quot;20300&quot; value=&quot;Slide 10 - &amp;quot;HEBDOMADAIRES&amp;#x0D;&amp;#x0A;&amp;quot;&quot;/&gt;&lt;property id=&quot;20307&quot; value=&quot;266&quot;/&gt;&lt;/object&gt;&lt;object type=&quot;3&quot; unique_id=&quot;10014&quot;&gt;&lt;property id=&quot;20148&quot; value=&quot;5&quot;/&gt;&lt;property id=&quot;20300&quot; value=&quot;Slide 11 - &amp;quot;Activité : A vous de jouer !&amp;quot;&quot;/&gt;&lt;property id=&quot;20307&quot; value=&quot;273&quot;/&gt;&lt;/object&gt;&lt;object type=&quot;3&quot; unique_id=&quot;10015&quot;&gt;&lt;property id=&quot;20148&quot; value=&quot;5&quot;/&gt;&lt;property id=&quot;20300&quot; value=&quot;Slide 12 - &amp;quot;Affiliations politiques des HEBDOMADAIRES&amp;#x0D;&amp;#x0A;&amp;quot;&quot;/&gt;&lt;property id=&quot;20307&quot; value=&quot;274&quot;/&gt;&lt;/object&gt;&lt;object type=&quot;3&quot; unique_id=&quot;10016&quot;&gt;&lt;property id=&quot;20148&quot; value=&quot;5&quot;/&gt;&lt;property id=&quot;20300&quot; value=&quot;Slide 13 - &amp;quot;MENSUELS&amp;#x0D;&amp;#x0A;&amp;quot;&quot;/&gt;&lt;property id=&quot;20307&quot; value=&quot;267&quot;/&gt;&lt;/object&gt;&lt;object type=&quot;3&quot; unique_id=&quot;10017&quot;&gt;&lt;property id=&quot;20148&quot; value=&quot;5&quot;/&gt;&lt;property id=&quot;20300&quot; value=&quot;Slide 14 - &amp;quot;REVUES&amp;#x0D;&amp;#x0A;&amp;quot;&quot;/&gt;&lt;property id=&quot;20307&quot; value=&quot;268&quot;/&gt;&lt;/object&gt;&lt;object type=&quot;3&quot; unique_id=&quot;10018&quot;&gt;&lt;property id=&quot;20148&quot; value=&quot;5&quot;/&gt;&lt;property id=&quot;20300&quot; value=&quot;Slide 15 - &amp;quot;SITES INTERNET&amp;quot;&quot;/&gt;&lt;property id=&quot;20307&quot; value=&quot;269&quot;/&gt;&lt;/object&gt;&lt;object type=&quot;3&quot; unique_id=&quot;10019&quot;&gt;&lt;property id=&quot;20148&quot; value=&quot;5&quot;/&gt;&lt;property id=&quot;20300&quot; value=&quot;Slide 16 - &amp;quot;Exemples de SITES INTERNET OFFICIELS&amp;quot;&quot;/&gt;&lt;property id=&quot;20307&quot; value=&quot;270&quot;/&gt;&lt;/object&gt;&lt;object type=&quot;3&quot; unique_id=&quot;10020&quot;&gt;&lt;property id=&quot;20148&quot; value=&quot;5&quot;/&gt;&lt;property id=&quot;20300&quot; value=&quot;Slide 17 - &amp;quot;Exemples de SITES INTERNET pour les sondages&amp;quot;&quot;/&gt;&lt;property id=&quot;20307&quot; value=&quot;271&quot;/&gt;&lt;/object&gt;&lt;object type=&quot;3&quot; unique_id=&quot;10021&quot;&gt;&lt;property id=&quot;20148&quot; value=&quot;5&quot;/&gt;&lt;property id=&quot;20300&quot; value=&quot;Slide 18 - &amp;quot;AUTRES SITES OFFICIELS&amp;#x0D;&amp;#x0A;&amp;quot;&quot;/&gt;&lt;property id=&quot;20307&quot; value=&quot;272&quot;/&gt;&lt;/object&gt;&lt;object type=&quot;3&quot; unique_id=&quot;10022&quot;&gt;&lt;property id=&quot;20148&quot; value=&quot;5&quot;/&gt;&lt;property id=&quot;20300&quot; value=&quot;Slide 19 - &amp;quot;Les sources primaires et secondaires… en français !&amp;quot;&quot;/&gt;&lt;property id=&quot;20307&quot; value=&quot;275&quot;/&gt;&lt;/object&gt;&lt;object type=&quot;3&quot; unique_id=&quot;10023&quot;&gt;&lt;property id=&quot;20148&quot; value=&quot;5&quot;/&gt;&lt;property id=&quot;20300&quot; value=&quot;Slide 20 - &amp;quot;Exemples de sources primaires sur la Seconde Guerre mondiale&amp;quot;&quot;/&gt;&lt;property id=&quot;20307&quot; value=&quot;276&quot;/&gt;&lt;/object&gt;&lt;object type=&quot;3&quot; unique_id=&quot;10024&quot;&gt;&lt;property id=&quot;20148&quot; value=&quot;5&quot;/&gt;&lt;property id=&quot;20300&quot; value=&quot;Slide 21 - &amp;quot;Utiliser le catalogue de la bibliothèque&amp;quot;&quot;/&gt;&lt;property id=&quot;20307&quot; value=&quot;277&quot;/&gt;&lt;/object&gt;&lt;object type=&quot;3&quot; unique_id=&quot;10025&quot;&gt;&lt;property id=&quot;20148&quot; value=&quot;5&quot;/&gt;&lt;property id=&quot;20300&quot; value=&quot;Slide 22 - &amp;quot;Utiliser le catalogue de la bibliothèque&amp;quot;&quot;/&gt;&lt;property id=&quot;20307&quot; value=&quot;27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AstonPPTblue.pot</Template>
  <TotalTime>152</TotalTime>
  <Words>153</Words>
  <Application>Microsoft Office PowerPoint</Application>
  <PresentationFormat>On-screen Show (4:3)</PresentationFormat>
  <Paragraphs>64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AstonPPTblue</vt:lpstr>
      <vt:lpstr>RESEARCH AND LIBRARY SKILLS Activités en français Part 2</vt:lpstr>
      <vt:lpstr>HEBDOMADAIRES </vt:lpstr>
      <vt:lpstr>HEBDOMADAIRES </vt:lpstr>
      <vt:lpstr>Activité : A vous de jouer !</vt:lpstr>
      <vt:lpstr>Affiliations politiques des HEBDOMADAIRES </vt:lpstr>
      <vt:lpstr>MENSUELS </vt:lpstr>
      <vt:lpstr>REVUES </vt:lpstr>
    </vt:vector>
  </TitlesOfParts>
  <Company>University of Wolverhampton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Library Skills  Activités en français</dc:title>
  <dc:creator>Céline Benoit</dc:creator>
  <cp:lastModifiedBy>desilvac</cp:lastModifiedBy>
  <cp:revision>39</cp:revision>
  <dcterms:created xsi:type="dcterms:W3CDTF">2011-09-07T10:56:08Z</dcterms:created>
  <dcterms:modified xsi:type="dcterms:W3CDTF">2011-11-16T11:57:22Z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426331978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</Properties>
</file>