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8" autoAdjust="0"/>
    <p:restoredTop sz="94660"/>
  </p:normalViewPr>
  <p:slideViewPr>
    <p:cSldViewPr snapToGrid="0">
      <p:cViewPr varScale="1">
        <p:scale>
          <a:sx n="46" d="100"/>
          <a:sy n="46" d="100"/>
        </p:scale>
        <p:origin x="4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A9B5-1422-430B-A14E-48A8165C3FAA}" type="datetimeFigureOut">
              <a:rPr lang="es-ES" smtClean="0"/>
              <a:t>15/05/2017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42E3-D166-41FA-BCED-27C5F625714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1250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A9B5-1422-430B-A14E-48A8165C3FAA}" type="datetimeFigureOut">
              <a:rPr lang="es-ES" smtClean="0"/>
              <a:t>15/05/2017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42E3-D166-41FA-BCED-27C5F625714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90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A9B5-1422-430B-A14E-48A8165C3FAA}" type="datetimeFigureOut">
              <a:rPr lang="es-ES" smtClean="0"/>
              <a:t>15/05/2017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42E3-D166-41FA-BCED-27C5F625714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228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A9B5-1422-430B-A14E-48A8165C3FAA}" type="datetimeFigureOut">
              <a:rPr lang="es-ES" smtClean="0"/>
              <a:t>15/05/2017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42E3-D166-41FA-BCED-27C5F625714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083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A9B5-1422-430B-A14E-48A8165C3FAA}" type="datetimeFigureOut">
              <a:rPr lang="es-ES" smtClean="0"/>
              <a:t>15/05/2017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42E3-D166-41FA-BCED-27C5F625714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717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A9B5-1422-430B-A14E-48A8165C3FAA}" type="datetimeFigureOut">
              <a:rPr lang="es-ES" smtClean="0"/>
              <a:t>15/05/2017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42E3-D166-41FA-BCED-27C5F625714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314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A9B5-1422-430B-A14E-48A8165C3FAA}" type="datetimeFigureOut">
              <a:rPr lang="es-ES" smtClean="0"/>
              <a:t>15/05/2017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42E3-D166-41FA-BCED-27C5F625714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7650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A9B5-1422-430B-A14E-48A8165C3FAA}" type="datetimeFigureOut">
              <a:rPr lang="es-ES" smtClean="0"/>
              <a:t>15/05/2017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42E3-D166-41FA-BCED-27C5F625714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478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A9B5-1422-430B-A14E-48A8165C3FAA}" type="datetimeFigureOut">
              <a:rPr lang="es-ES" smtClean="0"/>
              <a:t>15/05/2017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42E3-D166-41FA-BCED-27C5F625714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981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A9B5-1422-430B-A14E-48A8165C3FAA}" type="datetimeFigureOut">
              <a:rPr lang="es-ES" smtClean="0"/>
              <a:t>15/05/2017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42E3-D166-41FA-BCED-27C5F625714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542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A9B5-1422-430B-A14E-48A8165C3FAA}" type="datetimeFigureOut">
              <a:rPr lang="es-ES" smtClean="0"/>
              <a:t>15/05/2017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42E3-D166-41FA-BCED-27C5F625714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7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4A9B5-1422-430B-A14E-48A8165C3FAA}" type="datetimeFigureOut">
              <a:rPr lang="es-ES" smtClean="0"/>
              <a:t>15/05/2017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942E3-D166-41FA-BCED-27C5F625714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039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834uEXEds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8273" y="524162"/>
            <a:ext cx="9144000" cy="2387600"/>
          </a:xfrm>
        </p:spPr>
        <p:txBody>
          <a:bodyPr/>
          <a:lstStyle/>
          <a:p>
            <a:r>
              <a:rPr lang="es-ES" dirty="0" smtClean="0"/>
              <a:t>El </a:t>
            </a:r>
            <a:r>
              <a:rPr lang="es-ES" dirty="0" err="1" smtClean="0"/>
              <a:t>Spinner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4000" dirty="0" smtClean="0"/>
              <a:t>           GCSE SPANISH</a:t>
            </a:r>
            <a:endParaRPr lang="es-E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456" y="367144"/>
            <a:ext cx="5805055" cy="580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76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¿Cómo pueden estas palabras estar relacionadas con el </a:t>
            </a:r>
            <a:r>
              <a:rPr lang="es-ES" dirty="0" err="1" smtClean="0"/>
              <a:t>fidget</a:t>
            </a:r>
            <a:r>
              <a:rPr lang="es-ES" dirty="0" smtClean="0"/>
              <a:t> </a:t>
            </a:r>
            <a:r>
              <a:rPr lang="es-ES" dirty="0" err="1" smtClean="0"/>
              <a:t>spinner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381" y="1690687"/>
            <a:ext cx="10515600" cy="48140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La ansiedad          prohibición                          la moda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Un juguete             peligro                                    trucos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Controversia          los 90                                   divertido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El esteres                inventó                                  distracción </a:t>
            </a:r>
          </a:p>
          <a:p>
            <a:pPr marL="0" indent="0">
              <a:buNone/>
            </a:pPr>
            <a:r>
              <a:rPr lang="es-ES" dirty="0" smtClean="0"/>
              <a:t>El instituto             redes sociales               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dirty="0" smtClean="0"/>
              <a:t>ADHD</a:t>
            </a:r>
            <a:r>
              <a:rPr lang="es-ES" dirty="0" smtClean="0"/>
              <a:t> - Trastorno </a:t>
            </a:r>
            <a:r>
              <a:rPr lang="es-ES" dirty="0"/>
              <a:t>por Déficit de Atención con Hiperactividad</a:t>
            </a:r>
          </a:p>
        </p:txBody>
      </p:sp>
    </p:spTree>
    <p:extLst>
      <p:ext uri="{BB962C8B-B14F-4D97-AF65-F5344CB8AC3E}">
        <p14:creationId xmlns:p14="http://schemas.microsoft.com/office/powerpoint/2010/main" val="389371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</a:t>
            </a:r>
            <a:r>
              <a:rPr lang="es-ES" dirty="0" err="1" smtClean="0"/>
              <a:t>fidget</a:t>
            </a:r>
            <a:r>
              <a:rPr lang="es-ES" dirty="0" smtClean="0"/>
              <a:t> </a:t>
            </a:r>
            <a:r>
              <a:rPr lang="es-ES" dirty="0" err="1" smtClean="0"/>
              <a:t>spinner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</a:t>
            </a:r>
            <a:r>
              <a:rPr lang="es-ES" b="1" dirty="0" err="1"/>
              <a:t>Fidget</a:t>
            </a:r>
            <a:r>
              <a:rPr lang="es-ES" dirty="0"/>
              <a:t> </a:t>
            </a:r>
            <a:r>
              <a:rPr lang="es-ES" b="1" dirty="0" err="1"/>
              <a:t>Spinner</a:t>
            </a:r>
            <a:r>
              <a:rPr lang="es-ES" dirty="0"/>
              <a:t>, el juguete que gira y da </a:t>
            </a:r>
            <a:r>
              <a:rPr lang="es-ES" dirty="0" smtClean="0"/>
              <a:t>vueltas.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dirty="0" smtClean="0"/>
              <a:t>Busca información sobre donde </a:t>
            </a:r>
            <a:r>
              <a:rPr lang="es-ES" dirty="0" err="1" smtClean="0"/>
              <a:t>salío</a:t>
            </a:r>
            <a:r>
              <a:rPr lang="es-ES" dirty="0" smtClean="0"/>
              <a:t>, dónde se fabricó y para quién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8884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Debate en clase ‘¿Tiene lugar dentro del aula, en nuestra clase?’</a:t>
            </a:r>
            <a:endParaRPr lang="es-ES" dirty="0"/>
          </a:p>
        </p:txBody>
      </p:sp>
      <p:pic>
        <p:nvPicPr>
          <p:cNvPr id="4" name="M834uEXEds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3292" y="1870364"/>
            <a:ext cx="7716980" cy="434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380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 un compañero apuntad los pros y los contras de los </a:t>
            </a:r>
            <a:r>
              <a:rPr lang="es-ES" dirty="0" err="1" smtClean="0"/>
              <a:t>spinners</a:t>
            </a:r>
            <a:r>
              <a:rPr lang="es-ES" dirty="0" smtClean="0"/>
              <a:t>. 5 de cada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 smtClean="0"/>
              <a:t>Pros                                                        Contras</a:t>
            </a:r>
          </a:p>
          <a:p>
            <a:pPr marL="0" indent="0">
              <a:buNone/>
            </a:pPr>
            <a:r>
              <a:rPr lang="es-ES" dirty="0" smtClean="0"/>
              <a:t>1.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2.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3.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4.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5.</a:t>
            </a:r>
            <a:endParaRPr lang="es-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818" y="1690688"/>
            <a:ext cx="2708563" cy="270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17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Divide la clase en dos. Un lado va con la idea de que es un chisme </a:t>
            </a:r>
            <a:r>
              <a:rPr lang="es-ES" dirty="0" err="1" smtClean="0"/>
              <a:t>antiestrés</a:t>
            </a:r>
            <a:r>
              <a:rPr lang="es-ES" dirty="0" smtClean="0"/>
              <a:t> y el otro lado con que no hay pruebas suficiente de ello.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5957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400" dirty="0" err="1"/>
              <a:t>Fidget</a:t>
            </a:r>
            <a:r>
              <a:rPr lang="es-ES" sz="4400" dirty="0"/>
              <a:t> </a:t>
            </a:r>
            <a:r>
              <a:rPr lang="es-ES" sz="4400" dirty="0" err="1"/>
              <a:t>Spinner</a:t>
            </a:r>
            <a:r>
              <a:rPr lang="es-ES" sz="4400" dirty="0"/>
              <a:t>, ¿gadget </a:t>
            </a:r>
            <a:r>
              <a:rPr lang="es-ES" sz="4400" dirty="0" err="1"/>
              <a:t>antiestrés</a:t>
            </a:r>
            <a:r>
              <a:rPr lang="es-ES" sz="4400" dirty="0"/>
              <a:t> o </a:t>
            </a:r>
            <a:endParaRPr lang="es-ES" sz="4400" dirty="0" smtClean="0"/>
          </a:p>
          <a:p>
            <a:pPr marL="0" indent="0">
              <a:buNone/>
            </a:pPr>
            <a:r>
              <a:rPr lang="es-ES" sz="4400" dirty="0" smtClean="0"/>
              <a:t>moda </a:t>
            </a:r>
            <a:r>
              <a:rPr lang="es-ES" sz="4400" dirty="0"/>
              <a:t>sin base científica?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36" y="1690688"/>
            <a:ext cx="2682586" cy="357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52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¿Cuantas personas en la clase tiene un </a:t>
            </a:r>
            <a:r>
              <a:rPr lang="es-ES" dirty="0" err="1" smtClean="0"/>
              <a:t>spinner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1.Que explique cada uno los beneficios que le da.</a:t>
            </a:r>
          </a:p>
          <a:p>
            <a:pPr marL="0" indent="0">
              <a:buNone/>
            </a:pPr>
            <a:r>
              <a:rPr lang="es-ES" dirty="0" smtClean="0"/>
              <a:t>2. Que explique también cuando es el mejor momento para jugar con él.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5850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deberes : </a:t>
            </a:r>
            <a:r>
              <a:rPr lang="es-ES" dirty="0" err="1" smtClean="0"/>
              <a:t>Writing</a:t>
            </a:r>
            <a:r>
              <a:rPr lang="es-ES" dirty="0" smtClean="0"/>
              <a:t>  escribe entre 100- 150 palabras 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" y="172647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Todo lo que sabes de los </a:t>
            </a:r>
            <a:r>
              <a:rPr lang="es-ES" dirty="0" err="1" smtClean="0"/>
              <a:t>Fidget</a:t>
            </a:r>
            <a:r>
              <a:rPr lang="es-ES" dirty="0" smtClean="0"/>
              <a:t> </a:t>
            </a:r>
            <a:r>
              <a:rPr lang="es-ES" dirty="0" err="1" smtClean="0"/>
              <a:t>spinners</a:t>
            </a:r>
            <a:r>
              <a:rPr lang="es-ES" dirty="0" smtClean="0"/>
              <a:t> dando tus propias opiniones</a:t>
            </a:r>
          </a:p>
          <a:p>
            <a:pPr marL="0" indent="0">
              <a:buNone/>
            </a:pPr>
            <a:r>
              <a:rPr lang="es-ES" dirty="0" smtClean="0"/>
              <a:t>Por favor usa tres tiempos verbales.</a:t>
            </a:r>
          </a:p>
          <a:p>
            <a:pPr marL="0" indent="0">
              <a:buNone/>
            </a:pPr>
            <a:r>
              <a:rPr lang="es-ES" dirty="0" smtClean="0"/>
              <a:t>Presente simple o cont. Presente perfecto, pasado simple (*otro tiempo verbal que eliges tú)</a:t>
            </a:r>
            <a:endParaRPr lang="es-E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425" y="3177886"/>
            <a:ext cx="4731575" cy="36801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2148"/>
            <a:ext cx="2708563" cy="270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925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240</Words>
  <Application>Microsoft Office PowerPoint</Application>
  <PresentationFormat>Widescreen</PresentationFormat>
  <Paragraphs>41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El Spinner</vt:lpstr>
      <vt:lpstr>¿Cómo pueden estas palabras estar relacionadas con el fidget spinner?</vt:lpstr>
      <vt:lpstr>El fidget spinner</vt:lpstr>
      <vt:lpstr>Debate en clase ‘¿Tiene lugar dentro del aula, en nuestra clase?’</vt:lpstr>
      <vt:lpstr>Con un compañero apuntad los pros y los contras de los spinners. 5 de cada</vt:lpstr>
      <vt:lpstr>Divide la clase en dos. Un lado va con la idea de que es un chisme antiestrés y el otro lado con que no hay pruebas suficiente de ello.</vt:lpstr>
      <vt:lpstr>¿Cuantas personas en la clase tiene un spinner?</vt:lpstr>
      <vt:lpstr>Los deberes : Writing  escribe entre 100- 150 palabras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Spinner</dc:title>
  <dc:creator>kerry francis</dc:creator>
  <cp:lastModifiedBy>kerry francis</cp:lastModifiedBy>
  <cp:revision>5</cp:revision>
  <dcterms:created xsi:type="dcterms:W3CDTF">2017-05-15T11:36:03Z</dcterms:created>
  <dcterms:modified xsi:type="dcterms:W3CDTF">2017-05-15T12:01:15Z</dcterms:modified>
</cp:coreProperties>
</file>