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F203-98C0-4FC5-98B4-6A92A1E6184C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1C38-9F11-4547-A286-B7C39181B3C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20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F203-98C0-4FC5-98B4-6A92A1E6184C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1C38-9F11-4547-A286-B7C39181B3C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510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F203-98C0-4FC5-98B4-6A92A1E6184C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1C38-9F11-4547-A286-B7C39181B3C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669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F203-98C0-4FC5-98B4-6A92A1E6184C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1C38-9F11-4547-A286-B7C39181B3C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702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F203-98C0-4FC5-98B4-6A92A1E6184C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1C38-9F11-4547-A286-B7C39181B3C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80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F203-98C0-4FC5-98B4-6A92A1E6184C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1C38-9F11-4547-A286-B7C39181B3C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847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F203-98C0-4FC5-98B4-6A92A1E6184C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1C38-9F11-4547-A286-B7C39181B3C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59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F203-98C0-4FC5-98B4-6A92A1E6184C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1C38-9F11-4547-A286-B7C39181B3C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56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F203-98C0-4FC5-98B4-6A92A1E6184C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1C38-9F11-4547-A286-B7C39181B3C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998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F203-98C0-4FC5-98B4-6A92A1E6184C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1C38-9F11-4547-A286-B7C39181B3C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243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F203-98C0-4FC5-98B4-6A92A1E6184C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1C38-9F11-4547-A286-B7C39181B3C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272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2F203-98C0-4FC5-98B4-6A92A1E6184C}" type="datetimeFigureOut">
              <a:rPr lang="es-ES" smtClean="0"/>
              <a:t>01/04/2017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A1C38-9F11-4547-A286-B7C39181B3C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38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pxQpaXWxlE" TargetMode="External"/><Relationship Id="rId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DA-3JCFyh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2sHFB6FlA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mETyIc-FO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4223" y="874008"/>
            <a:ext cx="9144000" cy="2387600"/>
          </a:xfrm>
        </p:spPr>
        <p:txBody>
          <a:bodyPr/>
          <a:lstStyle/>
          <a:p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Revision</a:t>
            </a:r>
            <a:r>
              <a:rPr lang="es-ES" dirty="0" smtClean="0"/>
              <a:t>: </a:t>
            </a:r>
            <a:r>
              <a:rPr lang="es-ES" dirty="0" err="1" smtClean="0"/>
              <a:t>Tips</a:t>
            </a:r>
            <a:r>
              <a:rPr lang="es-ES" dirty="0" smtClean="0"/>
              <a:t> to </a:t>
            </a:r>
            <a:r>
              <a:rPr lang="es-ES" dirty="0" err="1" smtClean="0"/>
              <a:t>improve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(MFL)</a:t>
            </a:r>
            <a:endParaRPr lang="es-ES" dirty="0"/>
          </a:p>
        </p:txBody>
      </p:sp>
      <p:sp>
        <p:nvSpPr>
          <p:cNvPr id="4" name="AutoShape 2" descr=" "/>
          <p:cNvSpPr>
            <a:spLocks noChangeAspect="1" noChangeArrowheads="1"/>
          </p:cNvSpPr>
          <p:nvPr/>
        </p:nvSpPr>
        <p:spPr bwMode="auto">
          <a:xfrm>
            <a:off x="63500" y="-731838"/>
            <a:ext cx="210502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11" y="3162829"/>
            <a:ext cx="5022143" cy="340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451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Deberes. Contesta las preguntas de este </a:t>
            </a:r>
            <a:r>
              <a:rPr lang="es-ES" dirty="0" err="1" smtClean="0"/>
              <a:t>listening</a:t>
            </a:r>
            <a:r>
              <a:rPr lang="es-ES" dirty="0" smtClean="0"/>
              <a:t>. Contesta con frases completas</a:t>
            </a:r>
            <a:endParaRPr lang="es-ES" dirty="0"/>
          </a:p>
        </p:txBody>
      </p:sp>
      <p:pic>
        <p:nvPicPr>
          <p:cNvPr id="5" name="bpxQpaXWxl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73956" y="2714625"/>
            <a:ext cx="6508044" cy="36607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356" y="1831834"/>
            <a:ext cx="1580444" cy="176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43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Escucha el idioma todos los días, es clave</a:t>
            </a:r>
            <a:endParaRPr lang="es-ES" dirty="0"/>
          </a:p>
        </p:txBody>
      </p:sp>
      <p:pic>
        <p:nvPicPr>
          <p:cNvPr id="4" name="zDA-3JCFyh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41778" y="1574094"/>
            <a:ext cx="863600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73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Aprende nuevas expresiones típicas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4" name="o2sHFB6FlA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56267" y="1690688"/>
            <a:ext cx="8085353" cy="454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35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Busca expresiones con verbos distintos por ejemplo busca en google expresiones con el verbo ‘ </a:t>
            </a:r>
            <a:r>
              <a:rPr lang="es-ES" dirty="0" err="1" smtClean="0"/>
              <a:t>ír</a:t>
            </a:r>
            <a:r>
              <a:rPr lang="es-ES" dirty="0" smtClean="0"/>
              <a:t> o dar o echar´ Usa estas expresiones nuevas para practicar y mejorar.</a:t>
            </a:r>
            <a:endParaRPr lang="es-ES" dirty="0"/>
          </a:p>
        </p:txBody>
      </p:sp>
      <p:pic>
        <p:nvPicPr>
          <p:cNvPr id="4" name="zmETyIc-FO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45066" y="2228497"/>
            <a:ext cx="7676445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46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Escribe con más frecuencia. Pide a </a:t>
            </a:r>
            <a:r>
              <a:rPr lang="es-ES" dirty="0" err="1" smtClean="0"/>
              <a:t>algiuien</a:t>
            </a:r>
            <a:r>
              <a:rPr lang="es-ES" dirty="0" smtClean="0"/>
              <a:t> que te lo </a:t>
            </a:r>
            <a:r>
              <a:rPr lang="es-ES" dirty="0" err="1" smtClean="0"/>
              <a:t>corriga</a:t>
            </a:r>
            <a:r>
              <a:rPr lang="es-ES" dirty="0" smtClean="0"/>
              <a:t>, tu profesor o un nativo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07318"/>
            <a:ext cx="6076950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92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Lee, busca un autor, un libro que te guste </a:t>
            </a:r>
            <a:endParaRPr lang="es-E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030" y="1870781"/>
            <a:ext cx="5029148" cy="4351338"/>
          </a:xfrm>
        </p:spPr>
      </p:pic>
    </p:spTree>
    <p:extLst>
      <p:ext uri="{BB962C8B-B14F-4D97-AF65-F5344CB8AC3E}">
        <p14:creationId xmlns:p14="http://schemas.microsoft.com/office/powerpoint/2010/main" val="674157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Habla, no tengas vergüenza, nadie va esperar que hables perfectamente, lanza, da igual si te equivoques a veces.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778" y="25066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Se valiente </a:t>
            </a:r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300" y="1440039"/>
            <a:ext cx="4762500" cy="3390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5" y="3410743"/>
            <a:ext cx="28670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634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Grabate</a:t>
            </a:r>
            <a:r>
              <a:rPr lang="es-ES" dirty="0" smtClean="0"/>
              <a:t> hablando para identificar fallos y volverte más seguro de ti mismo.</a:t>
            </a:r>
            <a:endParaRPr lang="es-E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42" y="2670278"/>
            <a:ext cx="2042160" cy="153314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75" y="2831748"/>
            <a:ext cx="238125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796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¿Cómo aprendemos realmente un idioma?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bebes no aprenden escribiendo.</a:t>
            </a:r>
          </a:p>
          <a:p>
            <a:r>
              <a:rPr lang="es-ES" dirty="0" smtClean="0"/>
              <a:t>Empiezan escuchando una y otra vez.</a:t>
            </a:r>
          </a:p>
          <a:p>
            <a:r>
              <a:rPr lang="es-ES" dirty="0" smtClean="0"/>
              <a:t>Luego empiezan a imitar, repitiendo, reproduciendo lo que escucharon.</a:t>
            </a:r>
          </a:p>
          <a:p>
            <a:r>
              <a:rPr lang="es-ES" dirty="0" smtClean="0"/>
              <a:t>Después empiezan a escribir. </a:t>
            </a:r>
          </a:p>
          <a:p>
            <a:r>
              <a:rPr lang="es-ES" dirty="0" smtClean="0"/>
              <a:t>Hablan con otros todos los días, se equivocan mucho, se le corrigen, y así van aprendiendo todos los días algo nuevo.</a:t>
            </a:r>
          </a:p>
          <a:p>
            <a:r>
              <a:rPr lang="es-ES" dirty="0" smtClean="0"/>
              <a:t>Vamos a empezar y hacer lo que ellos hacen</a:t>
            </a:r>
          </a:p>
          <a:p>
            <a:pPr marL="0" indent="0">
              <a:buNone/>
            </a:pPr>
            <a:r>
              <a:rPr lang="es-ES" dirty="0" smtClean="0"/>
              <a:t>¡Animo chicos!</a:t>
            </a:r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517" y="1334135"/>
            <a:ext cx="4235283" cy="156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411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207</Words>
  <Application>Microsoft Office PowerPoint</Application>
  <PresentationFormat>Widescreen</PresentationFormat>
  <Paragraphs>19</Paragraphs>
  <Slides>10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Spanish Revision: Tips to improve</vt:lpstr>
      <vt:lpstr>Escucha el idioma todos los días, es clave</vt:lpstr>
      <vt:lpstr>Aprende nuevas expresiones típicas </vt:lpstr>
      <vt:lpstr>Busca expresiones con verbos distintos por ejemplo busca en google expresiones con el verbo ‘ ír o dar o echar´ Usa estas expresiones nuevas para practicar y mejorar.</vt:lpstr>
      <vt:lpstr>Escribe con más frecuencia. Pide a algiuien que te lo corriga, tu profesor o un nativo </vt:lpstr>
      <vt:lpstr>Lee, busca un autor, un libro que te guste </vt:lpstr>
      <vt:lpstr>Habla, no tengas vergüenza, nadie va esperar que hables perfectamente, lanza, da igual si te equivoques a veces.</vt:lpstr>
      <vt:lpstr>Grabate hablando para identificar fallos y volverte más seguro de ti mismo.</vt:lpstr>
      <vt:lpstr>¿Cómo aprendemos realmente un idioma?</vt:lpstr>
      <vt:lpstr>Deberes. Contesta las preguntas de este listening. Contesta con frases completas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Spanish Revision: Tips to improve</dc:title>
  <dc:creator>kerry francis</dc:creator>
  <cp:lastModifiedBy>kerry francis</cp:lastModifiedBy>
  <cp:revision>6</cp:revision>
  <dcterms:created xsi:type="dcterms:W3CDTF">2017-04-01T09:19:39Z</dcterms:created>
  <dcterms:modified xsi:type="dcterms:W3CDTF">2017-04-01T09:44:26Z</dcterms:modified>
</cp:coreProperties>
</file>