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58" r:id="rId6"/>
    <p:sldId id="261" r:id="rId7"/>
    <p:sldId id="260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CC1C-BF1E-4015-A032-B212032783CE}" type="datetimeFigureOut">
              <a:rPr lang="es-ES" smtClean="0"/>
              <a:t>19/02/2017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D8B6-270A-4D2E-9CBB-7C242CD368C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959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CC1C-BF1E-4015-A032-B212032783CE}" type="datetimeFigureOut">
              <a:rPr lang="es-ES" smtClean="0"/>
              <a:t>19/02/2017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D8B6-270A-4D2E-9CBB-7C242CD368C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244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CC1C-BF1E-4015-A032-B212032783CE}" type="datetimeFigureOut">
              <a:rPr lang="es-ES" smtClean="0"/>
              <a:t>19/02/2017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D8B6-270A-4D2E-9CBB-7C242CD368C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911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CC1C-BF1E-4015-A032-B212032783CE}" type="datetimeFigureOut">
              <a:rPr lang="es-ES" smtClean="0"/>
              <a:t>19/02/2017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D8B6-270A-4D2E-9CBB-7C242CD368C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070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CC1C-BF1E-4015-A032-B212032783CE}" type="datetimeFigureOut">
              <a:rPr lang="es-ES" smtClean="0"/>
              <a:t>19/02/2017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D8B6-270A-4D2E-9CBB-7C242CD368C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111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CC1C-BF1E-4015-A032-B212032783CE}" type="datetimeFigureOut">
              <a:rPr lang="es-ES" smtClean="0"/>
              <a:t>19/02/2017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D8B6-270A-4D2E-9CBB-7C242CD368C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3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CC1C-BF1E-4015-A032-B212032783CE}" type="datetimeFigureOut">
              <a:rPr lang="es-ES" smtClean="0"/>
              <a:t>19/02/2017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D8B6-270A-4D2E-9CBB-7C242CD368C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535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CC1C-BF1E-4015-A032-B212032783CE}" type="datetimeFigureOut">
              <a:rPr lang="es-ES" smtClean="0"/>
              <a:t>19/02/2017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D8B6-270A-4D2E-9CBB-7C242CD368C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9875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CC1C-BF1E-4015-A032-B212032783CE}" type="datetimeFigureOut">
              <a:rPr lang="es-ES" smtClean="0"/>
              <a:t>19/02/2017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D8B6-270A-4D2E-9CBB-7C242CD368C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304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CC1C-BF1E-4015-A032-B212032783CE}" type="datetimeFigureOut">
              <a:rPr lang="es-ES" smtClean="0"/>
              <a:t>19/02/2017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D8B6-270A-4D2E-9CBB-7C242CD368C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547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CC1C-BF1E-4015-A032-B212032783CE}" type="datetimeFigureOut">
              <a:rPr lang="es-ES" smtClean="0"/>
              <a:t>19/02/2017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D8B6-270A-4D2E-9CBB-7C242CD368C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578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CCC1C-BF1E-4015-A032-B212032783CE}" type="datetimeFigureOut">
              <a:rPr lang="es-ES" smtClean="0"/>
              <a:t>19/02/2017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AD8B6-270A-4D2E-9CBB-7C242CD368C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01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t21ezpbaH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Los sin techos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GCSE/A LEVEL  SPANISH</a:t>
            </a:r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93" y="3602038"/>
            <a:ext cx="3234973" cy="2383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372964">
            <a:off x="659693" y="1122363"/>
            <a:ext cx="571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 BLANCA" panose="02000000000000000000" pitchFamily="2" charset="0"/>
              </a:rPr>
              <a:t>PROBLEMAS EN NUESTRA SOCIEDAD</a:t>
            </a:r>
            <a:endParaRPr lang="es-ES" dirty="0">
              <a:latin typeface="AR BLANCA" panose="020000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0272" y="395028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049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223" y="38195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¿Cómo ha mejorado/empeorado el problema social de los sin techos en tu ciudad en los últimos 10 años.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711" y="35807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ES" sz="6000" dirty="0" smtClean="0"/>
              <a:t>TRABAJO: </a:t>
            </a:r>
          </a:p>
          <a:p>
            <a:pPr marL="0" indent="0">
              <a:buNone/>
            </a:pPr>
            <a:r>
              <a:rPr lang="es-ES" dirty="0" smtClean="0"/>
              <a:t>Investiga y luego lo presentas.  Usa datos reales y fiables.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323" y="4820532"/>
            <a:ext cx="28575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10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objetivos: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1.Aprender vocabulario nuevo.</a:t>
            </a:r>
          </a:p>
          <a:p>
            <a:pPr marL="0" indent="0">
              <a:buNone/>
            </a:pPr>
            <a:r>
              <a:rPr lang="es-ES" dirty="0" smtClean="0"/>
              <a:t>2.Estar más conscientes de problemas sociales que nos pueden afectar.</a:t>
            </a:r>
          </a:p>
          <a:p>
            <a:pPr marL="0" indent="0">
              <a:buNone/>
            </a:pPr>
            <a:r>
              <a:rPr lang="es-ES" dirty="0" smtClean="0"/>
              <a:t>3.Reflejar sobre lo que podemos hacer para contribuir cómo cuídanos del mundo. </a:t>
            </a:r>
          </a:p>
          <a:p>
            <a:pPr marL="0" indent="0">
              <a:buNone/>
            </a:pPr>
            <a:r>
              <a:rPr lang="es-ES" dirty="0" smtClean="0"/>
              <a:t>4. Discutir en grupos qué responsabilidad tenemos como individuos y la responsabilidad del gobierno 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9943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significa ´sin techo´?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>
                <a:effectLst/>
                <a:latin typeface="Bradley Hand ITC" panose="03070402050302030203" pitchFamily="66" charset="0"/>
              </a:rPr>
              <a:t>Es Una persona sin techo</a:t>
            </a:r>
            <a:r>
              <a:rPr lang="es-ES" dirty="0" smtClean="0">
                <a:effectLst/>
                <a:latin typeface="Bradley Hand ITC" panose="03070402050302030203" pitchFamily="66" charset="0"/>
              </a:rPr>
              <a:t>, </a:t>
            </a:r>
            <a:r>
              <a:rPr lang="es-ES" b="1" dirty="0" smtClean="0">
                <a:effectLst/>
                <a:latin typeface="Bradley Hand ITC" panose="03070402050302030203" pitchFamily="66" charset="0"/>
              </a:rPr>
              <a:t>persona en situación de calle</a:t>
            </a:r>
            <a:r>
              <a:rPr lang="es-ES" dirty="0" smtClean="0">
                <a:effectLst/>
                <a:latin typeface="Bradley Hand ITC" panose="03070402050302030203" pitchFamily="66" charset="0"/>
              </a:rPr>
              <a:t>, </a:t>
            </a:r>
            <a:r>
              <a:rPr lang="es-ES" b="1" dirty="0" smtClean="0">
                <a:effectLst/>
                <a:latin typeface="Bradley Hand ITC" panose="03070402050302030203" pitchFamily="66" charset="0"/>
              </a:rPr>
              <a:t>persona sin domicilio fijo</a:t>
            </a:r>
            <a:r>
              <a:rPr lang="es-ES" dirty="0" smtClean="0">
                <a:effectLst/>
                <a:latin typeface="Bradley Hand ITC" panose="03070402050302030203" pitchFamily="66" charset="0"/>
              </a:rPr>
              <a:t>, </a:t>
            </a:r>
            <a:r>
              <a:rPr lang="es-ES" b="1" dirty="0" smtClean="0">
                <a:effectLst/>
                <a:latin typeface="Bradley Hand ITC" panose="03070402050302030203" pitchFamily="66" charset="0"/>
              </a:rPr>
              <a:t>persona sin domicilio bien establecido</a:t>
            </a:r>
            <a:r>
              <a:rPr lang="es-ES" dirty="0" smtClean="0">
                <a:effectLst/>
                <a:latin typeface="Bradley Hand ITC" panose="03070402050302030203" pitchFamily="66" charset="0"/>
              </a:rPr>
              <a:t>, </a:t>
            </a:r>
            <a:r>
              <a:rPr lang="es-ES" b="1" dirty="0" smtClean="0">
                <a:effectLst/>
                <a:latin typeface="Bradley Hand ITC" panose="03070402050302030203" pitchFamily="66" charset="0"/>
              </a:rPr>
              <a:t>persona sin domicilio permanente, puede ser chico o chica, mayor o menor…</a:t>
            </a:r>
            <a:endParaRPr lang="es-ES" dirty="0">
              <a:latin typeface="Bradley Hand ITC" panose="03070402050302030203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739" y="4366860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8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244" y="297285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Trabaja con una pareja para hacer una lista de personas que corren más riesgos de convertirse en un sin techo y luego habla de posibles opciones para intentar evitar esa ruta…según vuestras </a:t>
            </a:r>
            <a:r>
              <a:rPr lang="es-ES" dirty="0" err="1" smtClean="0"/>
              <a:t>opiniónes</a:t>
            </a:r>
            <a:r>
              <a:rPr lang="es-ES" dirty="0" smtClean="0"/>
              <a:t>.  </a:t>
            </a:r>
            <a:endParaRPr lang="es-E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094" y="643378"/>
            <a:ext cx="2857500" cy="1590675"/>
          </a:xfrm>
        </p:spPr>
      </p:pic>
      <p:sp>
        <p:nvSpPr>
          <p:cNvPr id="5" name="TextBox 4"/>
          <p:cNvSpPr txBox="1"/>
          <p:nvPr/>
        </p:nvSpPr>
        <p:spPr>
          <a:xfrm rot="18376776">
            <a:off x="-747880" y="-589765"/>
            <a:ext cx="6784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¿Podemos evitarlo?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29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Empareja el vocabulario: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844" y="1891582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A-  Voluntario</a:t>
            </a:r>
          </a:p>
          <a:p>
            <a:r>
              <a:rPr lang="es-ES" dirty="0" smtClean="0"/>
              <a:t>B-  Ayudar a los demás</a:t>
            </a:r>
          </a:p>
          <a:p>
            <a:r>
              <a:rPr lang="es-ES" dirty="0" smtClean="0"/>
              <a:t>C - Sin derecho</a:t>
            </a:r>
          </a:p>
          <a:p>
            <a:r>
              <a:rPr lang="es-ES" dirty="0" smtClean="0"/>
              <a:t>D -  Trabajar con los sin techo</a:t>
            </a:r>
          </a:p>
          <a:p>
            <a:r>
              <a:rPr lang="es-ES" dirty="0" smtClean="0"/>
              <a:t>E -  Una organización caritativa</a:t>
            </a:r>
          </a:p>
          <a:p>
            <a:r>
              <a:rPr lang="es-ES" dirty="0" smtClean="0"/>
              <a:t>F - Riqueza</a:t>
            </a:r>
          </a:p>
          <a:p>
            <a:r>
              <a:rPr lang="es-ES" dirty="0" smtClean="0"/>
              <a:t>G - Pobreza </a:t>
            </a:r>
          </a:p>
          <a:p>
            <a:r>
              <a:rPr lang="es-ES" dirty="0" smtClean="0"/>
              <a:t>H - Hambre</a:t>
            </a:r>
          </a:p>
          <a:p>
            <a:r>
              <a:rPr lang="es-ES" dirty="0" smtClean="0"/>
              <a:t>I -   Violación</a:t>
            </a:r>
          </a:p>
          <a:p>
            <a:r>
              <a:rPr lang="es-ES" dirty="0" smtClean="0"/>
              <a:t>J -  Derechos </a:t>
            </a:r>
            <a:r>
              <a:rPr lang="es-ES" dirty="0"/>
              <a:t>humanos</a:t>
            </a:r>
            <a:endParaRPr lang="es-E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987822" y="733720"/>
            <a:ext cx="42869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AR BLANCA" panose="02000000000000000000" pitchFamily="2" charset="0"/>
              </a:rPr>
              <a:t>1.Poverty</a:t>
            </a:r>
          </a:p>
          <a:p>
            <a:r>
              <a:rPr lang="es-ES" sz="3200" dirty="0" smtClean="0">
                <a:latin typeface="AR BLANCA" panose="02000000000000000000" pitchFamily="2" charset="0"/>
              </a:rPr>
              <a:t>2.Volunteer</a:t>
            </a:r>
            <a:r>
              <a:rPr lang="es-ES" sz="3200" dirty="0">
                <a:latin typeface="AR BLANCA" panose="02000000000000000000" pitchFamily="2" charset="0"/>
              </a:rPr>
              <a:t> </a:t>
            </a:r>
            <a:endParaRPr lang="es-ES" sz="3200" dirty="0" smtClean="0">
              <a:latin typeface="AR BLANCA" panose="02000000000000000000" pitchFamily="2" charset="0"/>
            </a:endParaRPr>
          </a:p>
          <a:p>
            <a:r>
              <a:rPr lang="es-ES" sz="3200" dirty="0" smtClean="0">
                <a:latin typeface="AR BLANCA" panose="02000000000000000000" pitchFamily="2" charset="0"/>
              </a:rPr>
              <a:t>3. No </a:t>
            </a:r>
            <a:r>
              <a:rPr lang="es-ES" sz="3200" dirty="0" err="1" smtClean="0">
                <a:latin typeface="AR BLANCA" panose="02000000000000000000" pitchFamily="2" charset="0"/>
              </a:rPr>
              <a:t>rights</a:t>
            </a:r>
            <a:endParaRPr lang="es-ES" sz="3200" dirty="0">
              <a:latin typeface="AR BLANCA" panose="02000000000000000000" pitchFamily="2" charset="0"/>
            </a:endParaRPr>
          </a:p>
          <a:p>
            <a:r>
              <a:rPr lang="es-ES" sz="3200" dirty="0" smtClean="0">
                <a:latin typeface="AR BLANCA" panose="02000000000000000000" pitchFamily="2" charset="0"/>
              </a:rPr>
              <a:t>4. To </a:t>
            </a:r>
            <a:r>
              <a:rPr lang="es-ES" sz="3200" dirty="0" err="1" smtClean="0">
                <a:latin typeface="AR BLANCA" panose="02000000000000000000" pitchFamily="2" charset="0"/>
              </a:rPr>
              <a:t>work</a:t>
            </a:r>
            <a:r>
              <a:rPr lang="es-ES" sz="3200" dirty="0" smtClean="0">
                <a:latin typeface="AR BLANCA" panose="02000000000000000000" pitchFamily="2" charset="0"/>
              </a:rPr>
              <a:t> </a:t>
            </a:r>
            <a:r>
              <a:rPr lang="es-ES" sz="3200" dirty="0" err="1" smtClean="0">
                <a:latin typeface="AR BLANCA" panose="02000000000000000000" pitchFamily="2" charset="0"/>
              </a:rPr>
              <a:t>with</a:t>
            </a:r>
            <a:r>
              <a:rPr lang="es-ES" sz="3200" dirty="0" smtClean="0">
                <a:latin typeface="AR BLANCA" panose="02000000000000000000" pitchFamily="2" charset="0"/>
              </a:rPr>
              <a:t> </a:t>
            </a:r>
            <a:r>
              <a:rPr lang="es-ES" sz="3200" dirty="0" err="1" smtClean="0">
                <a:latin typeface="AR BLANCA" panose="02000000000000000000" pitchFamily="2" charset="0"/>
              </a:rPr>
              <a:t>the</a:t>
            </a:r>
            <a:r>
              <a:rPr lang="es-ES" sz="3200" dirty="0" smtClean="0">
                <a:latin typeface="AR BLANCA" panose="02000000000000000000" pitchFamily="2" charset="0"/>
              </a:rPr>
              <a:t> homeless</a:t>
            </a:r>
          </a:p>
          <a:p>
            <a:r>
              <a:rPr lang="es-ES" sz="3200" dirty="0" smtClean="0">
                <a:latin typeface="AR BLANCA" panose="02000000000000000000" pitchFamily="2" charset="0"/>
              </a:rPr>
              <a:t>5.Hunger</a:t>
            </a:r>
            <a:endParaRPr lang="es-ES" sz="3200" dirty="0">
              <a:latin typeface="AR BLANCA" panose="02000000000000000000" pitchFamily="2" charset="0"/>
            </a:endParaRPr>
          </a:p>
          <a:p>
            <a:r>
              <a:rPr lang="es-ES" sz="3200" dirty="0" smtClean="0">
                <a:latin typeface="AR BLANCA" panose="02000000000000000000" pitchFamily="2" charset="0"/>
              </a:rPr>
              <a:t>6. A </a:t>
            </a:r>
            <a:r>
              <a:rPr lang="es-ES" sz="3200" dirty="0" err="1" smtClean="0">
                <a:latin typeface="AR BLANCA" panose="02000000000000000000" pitchFamily="2" charset="0"/>
              </a:rPr>
              <a:t>charitable</a:t>
            </a:r>
            <a:r>
              <a:rPr lang="es-ES" sz="3200" dirty="0" smtClean="0">
                <a:latin typeface="AR BLANCA" panose="02000000000000000000" pitchFamily="2" charset="0"/>
              </a:rPr>
              <a:t> </a:t>
            </a:r>
            <a:r>
              <a:rPr lang="es-ES" sz="3200" dirty="0" err="1" smtClean="0">
                <a:latin typeface="AR BLANCA" panose="02000000000000000000" pitchFamily="2" charset="0"/>
              </a:rPr>
              <a:t>organisation</a:t>
            </a:r>
            <a:r>
              <a:rPr lang="es-ES" sz="3200" dirty="0" smtClean="0">
                <a:latin typeface="AR BLANCA" panose="02000000000000000000" pitchFamily="2" charset="0"/>
              </a:rPr>
              <a:t>,</a:t>
            </a:r>
          </a:p>
          <a:p>
            <a:r>
              <a:rPr lang="es-ES" sz="3200" dirty="0" smtClean="0">
                <a:latin typeface="AR BLANCA" panose="02000000000000000000" pitchFamily="2" charset="0"/>
              </a:rPr>
              <a:t>7. Human </a:t>
            </a:r>
            <a:r>
              <a:rPr lang="es-ES" sz="3200" dirty="0" err="1" smtClean="0">
                <a:latin typeface="AR BLANCA" panose="02000000000000000000" pitchFamily="2" charset="0"/>
              </a:rPr>
              <a:t>rights</a:t>
            </a:r>
            <a:r>
              <a:rPr lang="es-ES" sz="3200" dirty="0" smtClean="0">
                <a:latin typeface="AR BLANCA" panose="02000000000000000000" pitchFamily="2" charset="0"/>
              </a:rPr>
              <a:t> </a:t>
            </a:r>
          </a:p>
          <a:p>
            <a:r>
              <a:rPr lang="es-ES" sz="3200" dirty="0" smtClean="0">
                <a:latin typeface="AR BLANCA" panose="02000000000000000000" pitchFamily="2" charset="0"/>
              </a:rPr>
              <a:t>8. Rape   </a:t>
            </a:r>
          </a:p>
          <a:p>
            <a:r>
              <a:rPr lang="es-ES" sz="3200" dirty="0" smtClean="0">
                <a:latin typeface="AR BLANCA" panose="02000000000000000000" pitchFamily="2" charset="0"/>
              </a:rPr>
              <a:t>9.To </a:t>
            </a:r>
            <a:r>
              <a:rPr lang="es-ES" sz="3200" dirty="0" err="1" smtClean="0">
                <a:latin typeface="AR BLANCA" panose="02000000000000000000" pitchFamily="2" charset="0"/>
              </a:rPr>
              <a:t>help</a:t>
            </a:r>
            <a:r>
              <a:rPr lang="es-ES" sz="3200" dirty="0" smtClean="0">
                <a:latin typeface="AR BLANCA" panose="02000000000000000000" pitchFamily="2" charset="0"/>
              </a:rPr>
              <a:t> </a:t>
            </a:r>
            <a:r>
              <a:rPr lang="es-ES" sz="3200" dirty="0" err="1" smtClean="0">
                <a:latin typeface="AR BLANCA" panose="02000000000000000000" pitchFamily="2" charset="0"/>
              </a:rPr>
              <a:t>others</a:t>
            </a:r>
            <a:endParaRPr lang="es-ES" sz="3200" dirty="0">
              <a:latin typeface="AR BLANCA" panose="02000000000000000000" pitchFamily="2" charset="0"/>
            </a:endParaRPr>
          </a:p>
          <a:p>
            <a:r>
              <a:rPr lang="es-ES" sz="3200" dirty="0" smtClean="0">
                <a:latin typeface="AR BLANCA" panose="02000000000000000000" pitchFamily="2" charset="0"/>
              </a:rPr>
              <a:t>10. </a:t>
            </a:r>
            <a:r>
              <a:rPr lang="es-ES" sz="3200" dirty="0" err="1" smtClean="0">
                <a:latin typeface="AR BLANCA" panose="02000000000000000000" pitchFamily="2" charset="0"/>
              </a:rPr>
              <a:t>Wealth</a:t>
            </a:r>
            <a:r>
              <a:rPr lang="es-ES" dirty="0" smtClean="0">
                <a:latin typeface="AR BLANCA" panose="02000000000000000000" pitchFamily="2" charset="0"/>
              </a:rPr>
              <a:t>,</a:t>
            </a:r>
            <a:endParaRPr lang="es-ES" dirty="0"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0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Qué problemas pueden enfrentar una persona viviendo en la calle. Pon tu opinión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1</a:t>
            </a:r>
          </a:p>
          <a:p>
            <a:r>
              <a:rPr lang="es-ES" dirty="0" smtClean="0"/>
              <a:t>2</a:t>
            </a:r>
          </a:p>
          <a:p>
            <a:r>
              <a:rPr lang="es-ES" dirty="0" smtClean="0"/>
              <a:t>3</a:t>
            </a:r>
          </a:p>
          <a:p>
            <a:r>
              <a:rPr lang="es-ES" dirty="0" smtClean="0"/>
              <a:t>4</a:t>
            </a:r>
          </a:p>
          <a:p>
            <a:r>
              <a:rPr lang="es-ES" dirty="0" smtClean="0"/>
              <a:t>5</a:t>
            </a:r>
          </a:p>
          <a:p>
            <a:r>
              <a:rPr lang="es-ES" dirty="0" smtClean="0"/>
              <a:t>6</a:t>
            </a:r>
          </a:p>
          <a:p>
            <a:r>
              <a:rPr lang="es-ES" dirty="0" smtClean="0"/>
              <a:t>7</a:t>
            </a:r>
          </a:p>
          <a:p>
            <a:r>
              <a:rPr lang="es-ES" dirty="0" smtClean="0"/>
              <a:t>8</a:t>
            </a:r>
          </a:p>
          <a:p>
            <a:r>
              <a:rPr lang="es-ES" dirty="0" smtClean="0"/>
              <a:t>9</a:t>
            </a:r>
          </a:p>
          <a:p>
            <a:r>
              <a:rPr lang="es-ES" dirty="0" smtClean="0"/>
              <a:t>10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472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Ve el video sobre este chico de la calle. Apunta las preguntas y sus respuestas en corto. Discute en clase los puntos más difíciles. </a:t>
            </a:r>
            <a:endParaRPr lang="es-ES" dirty="0"/>
          </a:p>
        </p:txBody>
      </p:sp>
      <p:pic>
        <p:nvPicPr>
          <p:cNvPr id="4" name="At21ezpbaH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20800" y="2171700"/>
            <a:ext cx="802640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28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INVESTIGAR: (usa el internet)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¿Cuales son las ayudas/ organizaciones disponibles para los sin techo o los pobres en tu ciudad o tu país?</a:t>
            </a:r>
          </a:p>
          <a:p>
            <a:pPr marL="0" indent="0">
              <a:buNone/>
            </a:pPr>
            <a:r>
              <a:rPr lang="es-ES" dirty="0" smtClean="0"/>
              <a:t>Explica que hacen y como podemos ayudar.</a:t>
            </a:r>
            <a:endParaRPr lang="es-E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670" y="3072695"/>
            <a:ext cx="23431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3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¿Hacemos lo suficiente?</a:t>
            </a:r>
            <a:endParaRPr lang="es-E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2590" y="3012811"/>
            <a:ext cx="2847975" cy="28575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724" y="887589"/>
            <a:ext cx="1933575" cy="1447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78" y="1780822"/>
            <a:ext cx="1524000" cy="1828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689" y="3390900"/>
            <a:ext cx="5283200" cy="2921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84889" y="1780822"/>
            <a:ext cx="2754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¿Escribe sobre las fotos, ayuda…?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52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352</Words>
  <Application>Microsoft Office PowerPoint</Application>
  <PresentationFormat>Widescreen</PresentationFormat>
  <Paragraphs>53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 BLANCA</vt:lpstr>
      <vt:lpstr>Arial</vt:lpstr>
      <vt:lpstr>Bradley Hand ITC</vt:lpstr>
      <vt:lpstr>Calibri</vt:lpstr>
      <vt:lpstr>Calibri Light</vt:lpstr>
      <vt:lpstr>Office Theme</vt:lpstr>
      <vt:lpstr>Los sin techos</vt:lpstr>
      <vt:lpstr>Los objetivos:</vt:lpstr>
      <vt:lpstr>¿Qué significa ´sin techo´?</vt:lpstr>
      <vt:lpstr>Trabaja con una pareja para hacer una lista de personas que corren más riesgos de convertirse en un sin techo y luego habla de posibles opciones para intentar evitar esa ruta…según vuestras opiniónes.  </vt:lpstr>
      <vt:lpstr>Empareja el vocabulario:</vt:lpstr>
      <vt:lpstr>Qué problemas pueden enfrentar una persona viviendo en la calle. Pon tu opinión </vt:lpstr>
      <vt:lpstr>Ve el video sobre este chico de la calle. Apunta las preguntas y sus respuestas en corto. Discute en clase los puntos más difíciles. </vt:lpstr>
      <vt:lpstr>INVESTIGAR: (usa el internet)</vt:lpstr>
      <vt:lpstr>¿Hacemos lo suficiente?</vt:lpstr>
      <vt:lpstr>¿Cómo ha mejorado/empeorado el problema social de los sin techos en tu ciudad en los últimos 10 años.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sin techos</dc:title>
  <dc:creator>kerry francis</dc:creator>
  <cp:lastModifiedBy>kerry francis</cp:lastModifiedBy>
  <cp:revision>12</cp:revision>
  <dcterms:created xsi:type="dcterms:W3CDTF">2017-02-19T19:49:54Z</dcterms:created>
  <dcterms:modified xsi:type="dcterms:W3CDTF">2017-02-19T20:52:54Z</dcterms:modified>
</cp:coreProperties>
</file>