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76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40" d="100"/>
          <a:sy n="40" d="100"/>
        </p:scale>
        <p:origin x="1896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B6BB0-79B1-47E3-9D73-80FD8F2F9AA5}" type="datetimeFigureOut">
              <a:rPr lang="es-ES" smtClean="0"/>
              <a:t>15/01/2017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3E62-9E8B-48F2-9AE4-505703C15D8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054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B6BB0-79B1-47E3-9D73-80FD8F2F9AA5}" type="datetimeFigureOut">
              <a:rPr lang="es-ES" smtClean="0"/>
              <a:t>15/01/2017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3E62-9E8B-48F2-9AE4-505703C15D8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4679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B6BB0-79B1-47E3-9D73-80FD8F2F9AA5}" type="datetimeFigureOut">
              <a:rPr lang="es-ES" smtClean="0"/>
              <a:t>15/01/2017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3E62-9E8B-48F2-9AE4-505703C15D8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370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B6BB0-79B1-47E3-9D73-80FD8F2F9AA5}" type="datetimeFigureOut">
              <a:rPr lang="es-ES" smtClean="0"/>
              <a:t>15/01/2017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3E62-9E8B-48F2-9AE4-505703C15D8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484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B6BB0-79B1-47E3-9D73-80FD8F2F9AA5}" type="datetimeFigureOut">
              <a:rPr lang="es-ES" smtClean="0"/>
              <a:t>15/01/2017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3E62-9E8B-48F2-9AE4-505703C15D8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9722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B6BB0-79B1-47E3-9D73-80FD8F2F9AA5}" type="datetimeFigureOut">
              <a:rPr lang="es-ES" smtClean="0"/>
              <a:t>15/01/2017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3E62-9E8B-48F2-9AE4-505703C15D8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233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B6BB0-79B1-47E3-9D73-80FD8F2F9AA5}" type="datetimeFigureOut">
              <a:rPr lang="es-ES" smtClean="0"/>
              <a:t>15/01/2017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3E62-9E8B-48F2-9AE4-505703C15D8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63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B6BB0-79B1-47E3-9D73-80FD8F2F9AA5}" type="datetimeFigureOut">
              <a:rPr lang="es-ES" smtClean="0"/>
              <a:t>15/01/2017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3E62-9E8B-48F2-9AE4-505703C15D8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440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B6BB0-79B1-47E3-9D73-80FD8F2F9AA5}" type="datetimeFigureOut">
              <a:rPr lang="es-ES" smtClean="0"/>
              <a:t>15/01/2017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3E62-9E8B-48F2-9AE4-505703C15D8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462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B6BB0-79B1-47E3-9D73-80FD8F2F9AA5}" type="datetimeFigureOut">
              <a:rPr lang="es-ES" smtClean="0"/>
              <a:t>15/01/2017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3E62-9E8B-48F2-9AE4-505703C15D8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7319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B6BB0-79B1-47E3-9D73-80FD8F2F9AA5}" type="datetimeFigureOut">
              <a:rPr lang="es-ES" smtClean="0"/>
              <a:t>15/01/2017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3E62-9E8B-48F2-9AE4-505703C15D8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848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B6BB0-79B1-47E3-9D73-80FD8F2F9AA5}" type="datetimeFigureOut">
              <a:rPr lang="es-ES" smtClean="0"/>
              <a:t>15/01/2017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F3E62-9E8B-48F2-9AE4-505703C15D8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717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KhAb3s9WCw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wKwkZciGg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7xAsBviPtU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OZ7zTk8OfY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71302" y="0"/>
            <a:ext cx="9144000" cy="2387600"/>
          </a:xfrm>
        </p:spPr>
        <p:txBody>
          <a:bodyPr/>
          <a:lstStyle/>
          <a:p>
            <a:r>
              <a:rPr lang="es-ES" dirty="0" smtClean="0"/>
              <a:t>Comida Española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43" y="2855350"/>
            <a:ext cx="5913004" cy="392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3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Cómo hacer tortilla de patatas video:</a:t>
            </a:r>
            <a:endParaRPr lang="es-ES" dirty="0"/>
          </a:p>
        </p:txBody>
      </p:sp>
      <p:pic>
        <p:nvPicPr>
          <p:cNvPr id="4" name="VKhAb3s9WC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61695" y="1315954"/>
            <a:ext cx="8868610" cy="49885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4233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Murcia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effectLst/>
              </a:rPr>
              <a:t>Ensalada de Murcia.</a:t>
            </a:r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1" y="2387138"/>
            <a:ext cx="4215245" cy="42152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6153" y="2793076"/>
            <a:ext cx="5968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Lleva tomates maduros </a:t>
            </a:r>
          </a:p>
          <a:p>
            <a:r>
              <a:rPr lang="es-ES" dirty="0" smtClean="0"/>
              <a:t>bacalao (también se hace con atún) </a:t>
            </a:r>
          </a:p>
          <a:p>
            <a:r>
              <a:rPr lang="es-ES" dirty="0" smtClean="0"/>
              <a:t>Aceitunas, lechuga, huevos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482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Natillas Caseras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Este postre se hace por todo el país </a:t>
            </a:r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698" y="2928937"/>
            <a:ext cx="4067002" cy="31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16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Natillas Caseras</a:t>
            </a:r>
            <a:endParaRPr lang="es-ES" dirty="0"/>
          </a:p>
        </p:txBody>
      </p:sp>
      <p:pic>
        <p:nvPicPr>
          <p:cNvPr id="4" name="KwKwkZciGg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1807066"/>
            <a:ext cx="8911244" cy="501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2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Navarra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effectLst/>
              </a:rPr>
              <a:t>Chistorras sobre pan</a:t>
            </a:r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24" y="2602316"/>
            <a:ext cx="2247900" cy="1952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753" y="3880223"/>
            <a:ext cx="4060075" cy="27067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>
                <a:effectLst/>
              </a:rPr>
              <a:t>La chistorra es un tipo de embutido de origen vasco-navarro y aragonés elaborado con carne picada fresca de cerdo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4920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Cantabria 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effectLst/>
              </a:rPr>
              <a:t>Las Rabas (calamares fritos) son el aperitivo más consumido en Cantabria</a:t>
            </a:r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74" y="3274522"/>
            <a:ext cx="4776009" cy="318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35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Asturias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Fabada:</a:t>
            </a:r>
          </a:p>
          <a:p>
            <a:pPr marL="0" indent="0">
              <a:buNone/>
            </a:pPr>
            <a:r>
              <a:rPr lang="es-ES" dirty="0" smtClean="0"/>
              <a:t>Lleva </a:t>
            </a:r>
            <a:r>
              <a:rPr lang="es-ES" dirty="0" smtClean="0">
                <a:effectLst/>
              </a:rPr>
              <a:t>fabes (alubias) chorizo asturiano morcillas asturianas tocino o panceta azafrán Sal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41" y="3251131"/>
            <a:ext cx="4792634" cy="327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46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Arroz/ paella por toda España </a:t>
            </a:r>
            <a:endParaRPr lang="es-ES" dirty="0"/>
          </a:p>
        </p:txBody>
      </p:sp>
      <p:pic>
        <p:nvPicPr>
          <p:cNvPr id="4" name="87xAsBviPt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96785" y="1300942"/>
            <a:ext cx="9879215" cy="555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3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Disfruta de la cocina española…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¿Cuál es tu plato favorito?</a:t>
            </a:r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337" y="2315008"/>
            <a:ext cx="6598097" cy="437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65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Busca una receta española y </a:t>
            </a:r>
            <a:r>
              <a:rPr lang="es-ES" dirty="0" err="1" smtClean="0"/>
              <a:t>preparala</a:t>
            </a:r>
            <a:r>
              <a:rPr lang="es-ES" dirty="0" smtClean="0"/>
              <a:t> paso a paso en un video y luego lo </a:t>
            </a:r>
            <a:r>
              <a:rPr lang="es-ES" dirty="0" err="1" smtClean="0"/>
              <a:t>presantas</a:t>
            </a:r>
            <a:r>
              <a:rPr lang="es-ES" dirty="0" smtClean="0"/>
              <a:t> en clase.</a:t>
            </a:r>
            <a:endParaRPr lang="es-E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791" y="2543695"/>
            <a:ext cx="6871637" cy="3848117"/>
          </a:xfrm>
        </p:spPr>
      </p:pic>
    </p:spTree>
    <p:extLst>
      <p:ext uri="{BB962C8B-B14F-4D97-AF65-F5344CB8AC3E}">
        <p14:creationId xmlns:p14="http://schemas.microsoft.com/office/powerpoint/2010/main" val="3928258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Cocina Española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simple </a:t>
            </a:r>
            <a:r>
              <a:rPr lang="es-ES" dirty="0" err="1" smtClean="0"/>
              <a:t>lesson</a:t>
            </a:r>
            <a:r>
              <a:rPr lang="es-ES" dirty="0" smtClean="0"/>
              <a:t> to introduce </a:t>
            </a:r>
            <a:r>
              <a:rPr lang="es-ES" dirty="0" err="1" smtClean="0"/>
              <a:t>typical</a:t>
            </a:r>
            <a:r>
              <a:rPr lang="es-ES" dirty="0" smtClean="0"/>
              <a:t> </a:t>
            </a:r>
            <a:r>
              <a:rPr lang="es-ES" dirty="0" err="1" smtClean="0"/>
              <a:t>Spanish</a:t>
            </a:r>
            <a:r>
              <a:rPr lang="es-ES" dirty="0" smtClean="0"/>
              <a:t> </a:t>
            </a:r>
            <a:r>
              <a:rPr lang="es-ES" dirty="0" err="1" smtClean="0"/>
              <a:t>dishes</a:t>
            </a:r>
            <a:r>
              <a:rPr lang="es-ES" dirty="0" smtClean="0"/>
              <a:t>, </a:t>
            </a:r>
            <a:r>
              <a:rPr lang="es-ES" dirty="0" err="1" smtClean="0"/>
              <a:t>each</a:t>
            </a:r>
            <a:r>
              <a:rPr lang="es-ES" dirty="0" smtClean="0"/>
              <a:t> </a:t>
            </a:r>
            <a:r>
              <a:rPr lang="es-ES" dirty="0" err="1" smtClean="0"/>
              <a:t>slide</a:t>
            </a:r>
            <a:r>
              <a:rPr lang="es-ES" dirty="0" smtClean="0"/>
              <a:t> </a:t>
            </a:r>
            <a:r>
              <a:rPr lang="es-ES" dirty="0" err="1" smtClean="0"/>
              <a:t>includes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main</a:t>
            </a:r>
            <a:r>
              <a:rPr lang="es-ES" dirty="0" smtClean="0"/>
              <a:t> </a:t>
            </a:r>
            <a:r>
              <a:rPr lang="es-ES" dirty="0" err="1" smtClean="0"/>
              <a:t>ingredients</a:t>
            </a:r>
            <a:r>
              <a:rPr lang="es-ES" dirty="0" smtClean="0"/>
              <a:t> in </a:t>
            </a:r>
            <a:r>
              <a:rPr lang="es-ES" dirty="0" err="1" smtClean="0"/>
              <a:t>Spanish</a:t>
            </a:r>
            <a:r>
              <a:rPr lang="es-ES" dirty="0" smtClean="0"/>
              <a:t>.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richness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Spanish</a:t>
            </a:r>
            <a:r>
              <a:rPr lang="es-ES" dirty="0" smtClean="0"/>
              <a:t> </a:t>
            </a:r>
            <a:r>
              <a:rPr lang="es-ES" dirty="0" err="1" smtClean="0"/>
              <a:t>cuisine</a:t>
            </a:r>
            <a:r>
              <a:rPr lang="es-ES" dirty="0" smtClean="0"/>
              <a:t> can </a:t>
            </a:r>
            <a:r>
              <a:rPr lang="es-ES" dirty="0" err="1" smtClean="0"/>
              <a:t>seen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región to región as tastes and </a:t>
            </a:r>
            <a:r>
              <a:rPr lang="es-ES" dirty="0" err="1" smtClean="0"/>
              <a:t>traditions</a:t>
            </a:r>
            <a:r>
              <a:rPr lang="es-ES" dirty="0" smtClean="0"/>
              <a:t> </a:t>
            </a:r>
            <a:r>
              <a:rPr lang="es-ES" dirty="0" err="1" smtClean="0"/>
              <a:t>vary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place to place. </a:t>
            </a:r>
            <a:r>
              <a:rPr lang="es-ES" dirty="0" err="1" smtClean="0"/>
              <a:t>Hopefully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want</a:t>
            </a:r>
            <a:r>
              <a:rPr lang="es-ES" dirty="0" smtClean="0"/>
              <a:t> to prepare </a:t>
            </a:r>
            <a:r>
              <a:rPr lang="es-ES" dirty="0" err="1" smtClean="0"/>
              <a:t>one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simpler</a:t>
            </a:r>
            <a:r>
              <a:rPr lang="es-ES" dirty="0" smtClean="0"/>
              <a:t> </a:t>
            </a:r>
            <a:r>
              <a:rPr lang="es-ES" dirty="0" err="1" smtClean="0"/>
              <a:t>dishes</a:t>
            </a:r>
            <a:r>
              <a:rPr lang="es-ES" dirty="0" smtClean="0"/>
              <a:t> at home.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be </a:t>
            </a:r>
            <a:r>
              <a:rPr lang="es-ES" dirty="0" err="1" smtClean="0"/>
              <a:t>able</a:t>
            </a:r>
            <a:r>
              <a:rPr lang="es-ES" dirty="0" smtClean="0"/>
              <a:t> to </a:t>
            </a:r>
            <a:r>
              <a:rPr lang="es-ES" dirty="0" err="1" smtClean="0"/>
              <a:t>find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recipes</a:t>
            </a:r>
            <a:r>
              <a:rPr lang="es-ES" dirty="0" smtClean="0"/>
              <a:t> online </a:t>
            </a:r>
            <a:r>
              <a:rPr lang="es-ES" dirty="0" err="1" smtClean="0"/>
              <a:t>searching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´recetas españolas´! </a:t>
            </a:r>
            <a:r>
              <a:rPr lang="es-ES" dirty="0" err="1" smtClean="0"/>
              <a:t>Enjoy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8958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¡ A cocinar todos!</a:t>
            </a:r>
            <a:endParaRPr lang="es-E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3072606"/>
            <a:ext cx="2857500" cy="1857375"/>
          </a:xfrm>
        </p:spPr>
      </p:pic>
      <p:sp>
        <p:nvSpPr>
          <p:cNvPr id="5" name="TextBox 4"/>
          <p:cNvSpPr txBox="1"/>
          <p:nvPr/>
        </p:nvSpPr>
        <p:spPr>
          <a:xfrm>
            <a:off x="482138" y="4438996"/>
            <a:ext cx="4185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No hemos hecho bebidas, igual </a:t>
            </a:r>
            <a:r>
              <a:rPr lang="es-ES" dirty="0" err="1" smtClean="0"/>
              <a:t>podrias</a:t>
            </a:r>
            <a:r>
              <a:rPr lang="es-ES" dirty="0" smtClean="0"/>
              <a:t> hacer una bebida o una sopa. Animaros chicos.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9290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Día de presentación de videos</a:t>
            </a:r>
            <a:endParaRPr lang="es-E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28" y="2243238"/>
            <a:ext cx="4221914" cy="4048173"/>
          </a:xfrm>
        </p:spPr>
      </p:pic>
    </p:spTree>
    <p:extLst>
      <p:ext uri="{BB962C8B-B14F-4D97-AF65-F5344CB8AC3E}">
        <p14:creationId xmlns:p14="http://schemas.microsoft.com/office/powerpoint/2010/main" val="3358509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Castilla- la- Mancha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Famoso por su queso manchego</a:t>
            </a:r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41" y="1027906"/>
            <a:ext cx="2625597" cy="2081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528" y="4001294"/>
            <a:ext cx="2746755" cy="17041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11985" y="4728181"/>
            <a:ext cx="3580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Migas de pan:</a:t>
            </a:r>
          </a:p>
          <a:p>
            <a:endParaRPr lang="es-ES" dirty="0" smtClean="0"/>
          </a:p>
          <a:p>
            <a:r>
              <a:rPr lang="es-ES" dirty="0" smtClean="0"/>
              <a:t>base </a:t>
            </a:r>
            <a:r>
              <a:rPr lang="es-ES" dirty="0"/>
              <a:t>de pan desmenuzado</a:t>
            </a:r>
            <a:endParaRPr lang="es-ES" dirty="0" smtClean="0"/>
          </a:p>
          <a:p>
            <a:r>
              <a:rPr lang="es-ES" dirty="0" smtClean="0"/>
              <a:t>Se come con uvas</a:t>
            </a:r>
            <a:endParaRPr lang="es-E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22" y="3451823"/>
            <a:ext cx="2609042" cy="17380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5142" y="5651511"/>
            <a:ext cx="2643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Atascaburras:</a:t>
            </a:r>
          </a:p>
          <a:p>
            <a:r>
              <a:rPr lang="es-ES" dirty="0" smtClean="0"/>
              <a:t>Contiene patatas, bacalao, aceite, nueces, ajo y sal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0138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Alicante/ Comunidad Valenciana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La famosa Salsa Alioli (lleva ajo y </a:t>
            </a:r>
            <a:r>
              <a:rPr lang="es-ES" dirty="0" err="1" smtClean="0"/>
              <a:t>aciete</a:t>
            </a:r>
            <a:r>
              <a:rPr lang="es-ES" dirty="0" smtClean="0"/>
              <a:t>)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4" y="2275350"/>
            <a:ext cx="2202093" cy="1336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470" y="2633985"/>
            <a:ext cx="3158836" cy="24067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15306" y="2275350"/>
            <a:ext cx="2972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Fideua</a:t>
            </a:r>
            <a:r>
              <a:rPr lang="es-ES" dirty="0" smtClean="0"/>
              <a:t>:</a:t>
            </a:r>
          </a:p>
          <a:p>
            <a:r>
              <a:rPr lang="es-ES" dirty="0" smtClean="0"/>
              <a:t>Fideos de pasta, pescado y mariscos</a:t>
            </a:r>
            <a:endParaRPr lang="es-E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3" y="5040717"/>
            <a:ext cx="2827962" cy="15351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07724" y="5353396"/>
            <a:ext cx="4389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Paella:</a:t>
            </a:r>
          </a:p>
          <a:p>
            <a:r>
              <a:rPr lang="es-ES" dirty="0" smtClean="0"/>
              <a:t>Arroz, verduras, </a:t>
            </a:r>
            <a:r>
              <a:rPr lang="es-ES" dirty="0" err="1" smtClean="0"/>
              <a:t>pezcado</a:t>
            </a:r>
            <a:r>
              <a:rPr lang="es-ES" dirty="0" smtClean="0"/>
              <a:t> y mariscos</a:t>
            </a:r>
          </a:p>
          <a:p>
            <a:r>
              <a:rPr lang="es-ES" dirty="0" smtClean="0"/>
              <a:t>(Según la región los ingredientes se </a:t>
            </a:r>
            <a:r>
              <a:rPr lang="es-ES" dirty="0" err="1" smtClean="0"/>
              <a:t>varian</a:t>
            </a:r>
            <a:r>
              <a:rPr lang="es-E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49111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Alicante</a:t>
            </a:r>
            <a:endParaRPr lang="es-ES" dirty="0"/>
          </a:p>
        </p:txBody>
      </p:sp>
      <p:pic>
        <p:nvPicPr>
          <p:cNvPr id="4" name="0OZ7zTk8Of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1544089"/>
            <a:ext cx="9318106" cy="4740333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129847" y="831273"/>
            <a:ext cx="1662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Try </a:t>
            </a:r>
            <a:r>
              <a:rPr lang="es-ES" dirty="0" err="1" smtClean="0"/>
              <a:t>making</a:t>
            </a:r>
            <a:r>
              <a:rPr lang="es-ES" dirty="0" smtClean="0"/>
              <a:t> </a:t>
            </a:r>
            <a:r>
              <a:rPr lang="es-ES" dirty="0" err="1" smtClean="0"/>
              <a:t>it!</a:t>
            </a:r>
            <a:r>
              <a:rPr lang="es-ES" dirty="0" smtClean="0"/>
              <a:t> </a:t>
            </a:r>
            <a:endParaRPr lang="es-ES" dirty="0"/>
          </a:p>
          <a:p>
            <a:r>
              <a:rPr lang="es-ES" dirty="0"/>
              <a:t>¡</a:t>
            </a:r>
            <a:r>
              <a:rPr lang="es-ES" dirty="0" smtClean="0"/>
              <a:t>Es riquísimo!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853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Andalucía</a:t>
            </a:r>
            <a:endParaRPr lang="es-E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40035"/>
            <a:ext cx="2857500" cy="2857500"/>
          </a:xfrm>
        </p:spPr>
      </p:pic>
      <p:sp>
        <p:nvSpPr>
          <p:cNvPr id="5" name="TextBox 4"/>
          <p:cNvSpPr txBox="1"/>
          <p:nvPr/>
        </p:nvSpPr>
        <p:spPr>
          <a:xfrm>
            <a:off x="4106487" y="2360815"/>
            <a:ext cx="27930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Gazpacho andaluz:</a:t>
            </a:r>
          </a:p>
          <a:p>
            <a:r>
              <a:rPr lang="es-ES" dirty="0" smtClean="0"/>
              <a:t>Sopa fría lleva</a:t>
            </a:r>
          </a:p>
          <a:p>
            <a:r>
              <a:rPr lang="es-ES" dirty="0"/>
              <a:t>aceite de oliva, vinagre y hortalizas crudas: generalmente tomates, pepinos, pimientos, cebollas y </a:t>
            </a:r>
            <a:r>
              <a:rPr lang="es-ES" dirty="0" smtClean="0"/>
              <a:t>ajo</a:t>
            </a:r>
          </a:p>
          <a:p>
            <a:endParaRPr lang="es-ES" dirty="0"/>
          </a:p>
          <a:p>
            <a:r>
              <a:rPr lang="es-ES" dirty="0" smtClean="0"/>
              <a:t>*Existe también Gazpacho manchego de Castilla- la mancha es totalmente diferente, no tiene nada que ver con la versión de </a:t>
            </a:r>
            <a:r>
              <a:rPr lang="es-ES" dirty="0" err="1" smtClean="0"/>
              <a:t>andalucia</a:t>
            </a:r>
            <a:r>
              <a:rPr lang="es-ES" dirty="0" smtClean="0"/>
              <a:t>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000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193" y="764136"/>
            <a:ext cx="10515600" cy="1325563"/>
          </a:xfrm>
        </p:spPr>
        <p:txBody>
          <a:bodyPr/>
          <a:lstStyle/>
          <a:p>
            <a:r>
              <a:rPr lang="es-ES" dirty="0" smtClean="0"/>
              <a:t>Madrid</a:t>
            </a:r>
            <a:endParaRPr lang="es-E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21" y="2601984"/>
            <a:ext cx="3450723" cy="2585157"/>
          </a:xfrm>
        </p:spPr>
      </p:pic>
      <p:sp>
        <p:nvSpPr>
          <p:cNvPr id="5" name="TextBox 4"/>
          <p:cNvSpPr txBox="1"/>
          <p:nvPr/>
        </p:nvSpPr>
        <p:spPr>
          <a:xfrm>
            <a:off x="4256116" y="2859578"/>
            <a:ext cx="40566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Churros madrileños:</a:t>
            </a:r>
          </a:p>
          <a:p>
            <a:r>
              <a:rPr lang="es-ES" dirty="0" smtClean="0"/>
              <a:t>Es masa frita, lleva harina, </a:t>
            </a:r>
            <a:r>
              <a:rPr lang="es-ES" dirty="0" err="1" smtClean="0"/>
              <a:t>aciete</a:t>
            </a:r>
            <a:r>
              <a:rPr lang="es-ES" dirty="0" smtClean="0"/>
              <a:t>, sal</a:t>
            </a:r>
          </a:p>
          <a:p>
            <a:r>
              <a:rPr lang="es-ES" dirty="0" smtClean="0"/>
              <a:t>*Se toma para el desayuno servido con una taza de chocolate caliente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NOT HOT CHOCOLATE AS WE KNOW IT AT HOME! ESTE CHOCOLATE ES ESPESO</a:t>
            </a:r>
            <a:endParaRPr lang="es-ES" dirty="0"/>
          </a:p>
        </p:txBody>
      </p:sp>
      <p:sp>
        <p:nvSpPr>
          <p:cNvPr id="6" name="TextBox 5"/>
          <p:cNvSpPr txBox="1"/>
          <p:nvPr/>
        </p:nvSpPr>
        <p:spPr>
          <a:xfrm>
            <a:off x="9343505" y="1426917"/>
            <a:ext cx="2327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Caracoles a la madrileña</a:t>
            </a:r>
            <a:endParaRPr lang="es-E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104" y="2096414"/>
            <a:ext cx="3114862" cy="2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8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Galicia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effectLst/>
              </a:rPr>
              <a:t>Pulpo a la gallega (</a:t>
            </a:r>
            <a:r>
              <a:rPr lang="es-ES" i="1" dirty="0" err="1" smtClean="0">
                <a:effectLst/>
              </a:rPr>
              <a:t>polbo</a:t>
            </a:r>
            <a:r>
              <a:rPr lang="es-ES" i="1" dirty="0" smtClean="0">
                <a:effectLst/>
              </a:rPr>
              <a:t> á </a:t>
            </a:r>
            <a:r>
              <a:rPr lang="es-ES" i="1" dirty="0" err="1" smtClean="0">
                <a:effectLst/>
              </a:rPr>
              <a:t>feira</a:t>
            </a:r>
            <a:r>
              <a:rPr lang="es-ES" dirty="0" smtClean="0">
                <a:effectLst/>
              </a:rPr>
              <a:t>).</a:t>
            </a:r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05" y="2596428"/>
            <a:ext cx="3322927" cy="24100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4756" y="3125585"/>
            <a:ext cx="512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Lleva pulpo, patatas medianas,  cebolla,  laurel, sal,, pimentón dulce y aceite de oliva virgen extra.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285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Por toda España</a:t>
            </a:r>
            <a:endParaRPr lang="es-E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35" y="1690688"/>
            <a:ext cx="6190187" cy="4351338"/>
          </a:xfrm>
        </p:spPr>
      </p:pic>
      <p:sp>
        <p:nvSpPr>
          <p:cNvPr id="5" name="TextBox 4"/>
          <p:cNvSpPr txBox="1"/>
          <p:nvPr/>
        </p:nvSpPr>
        <p:spPr>
          <a:xfrm>
            <a:off x="7298575" y="2261062"/>
            <a:ext cx="4522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Tortilla de patata:</a:t>
            </a:r>
          </a:p>
          <a:p>
            <a:endParaRPr lang="es-ES" dirty="0"/>
          </a:p>
          <a:p>
            <a:r>
              <a:rPr lang="es-ES" dirty="0" smtClean="0"/>
              <a:t>Huevos, patatas y cebolla.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665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458</Words>
  <Application>Microsoft Office PowerPoint</Application>
  <PresentationFormat>Widescreen</PresentationFormat>
  <Paragraphs>67</Paragraphs>
  <Slides>21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Comida Española</vt:lpstr>
      <vt:lpstr>Cocina Española</vt:lpstr>
      <vt:lpstr>Castilla- la- Mancha</vt:lpstr>
      <vt:lpstr>Alicante/ Comunidad Valenciana</vt:lpstr>
      <vt:lpstr>Alicante</vt:lpstr>
      <vt:lpstr>Andalucía</vt:lpstr>
      <vt:lpstr>Madrid</vt:lpstr>
      <vt:lpstr>Galicia</vt:lpstr>
      <vt:lpstr>Por toda España</vt:lpstr>
      <vt:lpstr>Cómo hacer tortilla de patatas video:</vt:lpstr>
      <vt:lpstr>Murcia</vt:lpstr>
      <vt:lpstr>Natillas Caseras</vt:lpstr>
      <vt:lpstr>Natillas Caseras</vt:lpstr>
      <vt:lpstr>Navarra</vt:lpstr>
      <vt:lpstr>Cantabria </vt:lpstr>
      <vt:lpstr>Asturias</vt:lpstr>
      <vt:lpstr>Arroz/ paella por toda España </vt:lpstr>
      <vt:lpstr>Disfruta de la cocina española…</vt:lpstr>
      <vt:lpstr>Busca una receta española y preparala paso a paso en un video y luego lo presantas en clase.</vt:lpstr>
      <vt:lpstr>¡ A cocinar todos!</vt:lpstr>
      <vt:lpstr>Día de presentación de videos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Comida Española</dc:title>
  <dc:creator>kerry francis</dc:creator>
  <cp:lastModifiedBy>kerry francis</cp:lastModifiedBy>
  <cp:revision>14</cp:revision>
  <dcterms:created xsi:type="dcterms:W3CDTF">2016-12-09T19:15:44Z</dcterms:created>
  <dcterms:modified xsi:type="dcterms:W3CDTF">2017-01-15T10:05:52Z</dcterms:modified>
</cp:coreProperties>
</file>