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9090-0C77-4CFD-BC24-C3C5FE361587}" type="datetimeFigureOut">
              <a:rPr lang="es-ES" smtClean="0"/>
              <a:t>20/11/2016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7208-AEA7-40AF-8116-2C52EF95BF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4049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9090-0C77-4CFD-BC24-C3C5FE361587}" type="datetimeFigureOut">
              <a:rPr lang="es-ES" smtClean="0"/>
              <a:t>20/11/2016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7208-AEA7-40AF-8116-2C52EF95BF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877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9090-0C77-4CFD-BC24-C3C5FE361587}" type="datetimeFigureOut">
              <a:rPr lang="es-ES" smtClean="0"/>
              <a:t>20/11/2016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7208-AEA7-40AF-8116-2C52EF95BF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5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9090-0C77-4CFD-BC24-C3C5FE361587}" type="datetimeFigureOut">
              <a:rPr lang="es-ES" smtClean="0"/>
              <a:t>20/11/2016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7208-AEA7-40AF-8116-2C52EF95BF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58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9090-0C77-4CFD-BC24-C3C5FE361587}" type="datetimeFigureOut">
              <a:rPr lang="es-ES" smtClean="0"/>
              <a:t>20/11/2016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7208-AEA7-40AF-8116-2C52EF95BF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081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9090-0C77-4CFD-BC24-C3C5FE361587}" type="datetimeFigureOut">
              <a:rPr lang="es-ES" smtClean="0"/>
              <a:t>20/11/2016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7208-AEA7-40AF-8116-2C52EF95BF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1009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9090-0C77-4CFD-BC24-C3C5FE361587}" type="datetimeFigureOut">
              <a:rPr lang="es-ES" smtClean="0"/>
              <a:t>20/11/2016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7208-AEA7-40AF-8116-2C52EF95BF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588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9090-0C77-4CFD-BC24-C3C5FE361587}" type="datetimeFigureOut">
              <a:rPr lang="es-ES" smtClean="0"/>
              <a:t>20/11/2016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7208-AEA7-40AF-8116-2C52EF95BF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727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9090-0C77-4CFD-BC24-C3C5FE361587}" type="datetimeFigureOut">
              <a:rPr lang="es-ES" smtClean="0"/>
              <a:t>20/11/2016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7208-AEA7-40AF-8116-2C52EF95BF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7047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9090-0C77-4CFD-BC24-C3C5FE361587}" type="datetimeFigureOut">
              <a:rPr lang="es-ES" smtClean="0"/>
              <a:t>20/11/2016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7208-AEA7-40AF-8116-2C52EF95BF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481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9090-0C77-4CFD-BC24-C3C5FE361587}" type="datetimeFigureOut">
              <a:rPr lang="es-ES" smtClean="0"/>
              <a:t>20/11/2016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7208-AEA7-40AF-8116-2C52EF95BF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400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D9090-0C77-4CFD-BC24-C3C5FE361587}" type="datetimeFigureOut">
              <a:rPr lang="es-ES" smtClean="0"/>
              <a:t>20/11/2016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77208-AEA7-40AF-8116-2C52EF95BF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92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6N_H9G3Oq5o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7786" y="2870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L</a:t>
            </a:r>
            <a:r>
              <a:rPr lang="es-ES" b="1" dirty="0" smtClean="0"/>
              <a:t>a tecnología ha aportado grandes beneficios a la humanidad</a:t>
            </a:r>
            <a:br>
              <a:rPr lang="es-ES" b="1" dirty="0" smtClean="0"/>
            </a:br>
            <a:r>
              <a:rPr lang="es-ES" b="1" dirty="0" smtClean="0"/>
              <a:t>en parejas apunta todos los </a:t>
            </a:r>
            <a:r>
              <a:rPr lang="es-ES" b="1" dirty="0" err="1" smtClean="0"/>
              <a:t>bebeficios</a:t>
            </a:r>
            <a:r>
              <a:rPr lang="es-ES" b="1" dirty="0" smtClean="0"/>
              <a:t> que sepan.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76" y="425003"/>
            <a:ext cx="1803043" cy="135228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478851" y="540913"/>
            <a:ext cx="2421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AS </a:t>
            </a:r>
            <a:r>
              <a:rPr lang="es-ES" dirty="0" err="1" smtClean="0"/>
              <a:t>Spanish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2158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Debate en clase: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4922"/>
            <a:ext cx="10515600" cy="5674687"/>
          </a:xfrm>
        </p:spPr>
        <p:txBody>
          <a:bodyPr/>
          <a:lstStyle/>
          <a:p>
            <a:pPr marL="0" indent="0">
              <a:buNone/>
            </a:pPr>
            <a:r>
              <a:rPr lang="es-ES" b="1" dirty="0" smtClean="0"/>
              <a:t>¨tenemos la obligación de conocer cada vez más sobre el funcionamiento de las nuevas tecnologías. ¿Por qué?¨</a:t>
            </a:r>
            <a:endParaRPr lang="es-E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700" y="2897745"/>
            <a:ext cx="5452057" cy="408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519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Escribe tu respuesta 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1" dirty="0" smtClean="0"/>
              <a:t>Se ha Creado</a:t>
            </a:r>
            <a:r>
              <a:rPr lang="es-ES" b="1" dirty="0" smtClean="0">
                <a:effectLst/>
              </a:rPr>
              <a:t> Demasiada dependencia de la tecnología?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857" y="3237819"/>
            <a:ext cx="5943600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459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Listening</a:t>
            </a:r>
            <a:r>
              <a:rPr lang="es-ES" dirty="0" smtClean="0"/>
              <a:t>. Apunta por lo menos 5 preguntas y las respuestas dadas, ¿estas de acuerdo con lo que se dice? Comparte tus propias ideas.</a:t>
            </a:r>
            <a:endParaRPr lang="es-ES" dirty="0"/>
          </a:p>
        </p:txBody>
      </p:sp>
      <p:pic>
        <p:nvPicPr>
          <p:cNvPr id="4" name="6N_H9G3Oq5o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96225" y="2286000"/>
            <a:ext cx="7147775" cy="4020623"/>
          </a:xfrm>
          <a:prstGeom prst="rect">
            <a:avLst/>
          </a:prstGeom>
          <a:ln>
            <a:noFill/>
          </a:ln>
          <a:effectLst/>
          <a:scene3d>
            <a:camera prst="orthographicFront"/>
            <a:lightRig rig="balanced" dir="t"/>
          </a:scene3d>
          <a:sp3d prstMaterial="softEdge">
            <a:bevelT w="203200" h="101600" prst="cross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7615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Encuesta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Contesta para averiguar si tu eres adicto a la tecnología. Haz la encuesta abajo a los compañeros de clase para ver quien tiene adición y quien no la tiene. Explica porque piensa que la tiene o </a:t>
            </a:r>
            <a:r>
              <a:rPr lang="es-ES" dirty="0" err="1" smtClean="0"/>
              <a:t>no.Analiza</a:t>
            </a:r>
            <a:r>
              <a:rPr lang="es-ES" dirty="0" smtClean="0"/>
              <a:t> tus razones y comparte tus resultados con la clase.</a:t>
            </a:r>
            <a:endParaRPr lang="es-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728" y="3263900"/>
            <a:ext cx="29718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264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286" y="478970"/>
            <a:ext cx="11063514" cy="637902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ES" dirty="0" smtClean="0">
                <a:effectLst/>
              </a:rPr>
              <a:t>1.¿Desayunas  frente al ordenador o frente a la tele?</a:t>
            </a:r>
          </a:p>
          <a:p>
            <a:pPr marL="0" indent="0">
              <a:buNone/>
            </a:pPr>
            <a:r>
              <a:rPr lang="es-ES" dirty="0" smtClean="0">
                <a:effectLst/>
              </a:rPr>
              <a:t>2.¿Almuerzas </a:t>
            </a:r>
            <a:r>
              <a:rPr lang="es-ES" dirty="0" smtClean="0">
                <a:effectLst/>
              </a:rPr>
              <a:t>frente al ordenador o frente a la tele?</a:t>
            </a:r>
            <a:endParaRPr lang="es-ES" dirty="0" smtClean="0">
              <a:effectLst/>
            </a:endParaRPr>
          </a:p>
          <a:p>
            <a:pPr marL="0" indent="0">
              <a:buNone/>
            </a:pPr>
            <a:r>
              <a:rPr lang="es-ES" dirty="0" smtClean="0">
                <a:effectLst/>
              </a:rPr>
              <a:t> 3.¿Cenas </a:t>
            </a:r>
            <a:r>
              <a:rPr lang="es-ES" dirty="0" smtClean="0">
                <a:effectLst/>
              </a:rPr>
              <a:t>frente al ordenador o frente a la tele?</a:t>
            </a:r>
          </a:p>
          <a:p>
            <a:pPr marL="0" indent="0">
              <a:buNone/>
            </a:pPr>
            <a:r>
              <a:rPr lang="es-ES" dirty="0" smtClean="0">
                <a:effectLst/>
              </a:rPr>
              <a:t>4.¿Llevas el </a:t>
            </a:r>
            <a:r>
              <a:rPr lang="es-ES" dirty="0" err="1" smtClean="0">
                <a:effectLst/>
              </a:rPr>
              <a:t>tablet</a:t>
            </a:r>
            <a:r>
              <a:rPr lang="es-ES" dirty="0" smtClean="0">
                <a:effectLst/>
              </a:rPr>
              <a:t> o el portátil al baño cuando vas a hacer tus necesidades?</a:t>
            </a:r>
          </a:p>
          <a:p>
            <a:pPr marL="0" indent="0">
              <a:buNone/>
            </a:pPr>
            <a:r>
              <a:rPr lang="es-ES" dirty="0" smtClean="0"/>
              <a:t>5.</a:t>
            </a:r>
            <a:r>
              <a:rPr lang="es-ES" dirty="0" smtClean="0">
                <a:effectLst/>
              </a:rPr>
              <a:t> ¿Refrescas la bandeja de entrada del correo una y otra vez, sólo por si alguien ha enviado algo en los últimos 3 minutos?</a:t>
            </a:r>
          </a:p>
          <a:p>
            <a:pPr marL="0" indent="0">
              <a:buNone/>
            </a:pPr>
            <a:r>
              <a:rPr lang="es-ES" dirty="0" smtClean="0"/>
              <a:t>6.</a:t>
            </a:r>
            <a:r>
              <a:rPr lang="es-ES" dirty="0" smtClean="0">
                <a:effectLst/>
              </a:rPr>
              <a:t> ¿Cambiarías tus planes de vacaciones basándote en disponibilidad de </a:t>
            </a:r>
            <a:r>
              <a:rPr lang="es-ES" dirty="0" err="1" smtClean="0">
                <a:effectLst/>
              </a:rPr>
              <a:t>Wi</a:t>
            </a:r>
            <a:r>
              <a:rPr lang="es-ES" dirty="0" smtClean="0">
                <a:effectLst/>
              </a:rPr>
              <a:t>-Fi del área?</a:t>
            </a:r>
          </a:p>
          <a:p>
            <a:pPr marL="0" indent="0">
              <a:buNone/>
            </a:pPr>
            <a:r>
              <a:rPr lang="es-ES" dirty="0" smtClean="0"/>
              <a:t>7.</a:t>
            </a:r>
            <a:r>
              <a:rPr lang="es-ES" dirty="0" smtClean="0">
                <a:effectLst/>
              </a:rPr>
              <a:t> ¿Tienes más de dos equipos electrónicos portátiles al alcance ahora?</a:t>
            </a:r>
          </a:p>
          <a:p>
            <a:pPr marL="0" indent="0">
              <a:buNone/>
            </a:pPr>
            <a:r>
              <a:rPr lang="es-ES" dirty="0" smtClean="0"/>
              <a:t>8.¿</a:t>
            </a:r>
            <a:r>
              <a:rPr lang="es-ES" dirty="0" smtClean="0">
                <a:effectLst/>
              </a:rPr>
              <a:t> Si tu casa se estuviera incendiando, correrías a salvar tu laptop?</a:t>
            </a:r>
          </a:p>
          <a:p>
            <a:pPr marL="0" indent="0">
              <a:buNone/>
            </a:pPr>
            <a:r>
              <a:rPr lang="es-ES" dirty="0" smtClean="0">
                <a:effectLst/>
              </a:rPr>
              <a:t>9.¿Tienes relaciones más cercanas con algunos amigos online, que personas que ven en la vida real</a:t>
            </a:r>
          </a:p>
          <a:p>
            <a:pPr marL="0" indent="0">
              <a:buNone/>
            </a:pPr>
            <a:r>
              <a:rPr lang="es-ES" dirty="0" smtClean="0">
                <a:effectLst/>
              </a:rPr>
              <a:t>10¿.Estás completamente seguro que te hubieras suicidado si vivieses en los días previos a Internet?</a:t>
            </a:r>
          </a:p>
          <a:p>
            <a:pPr marL="0" indent="0">
              <a:buNone/>
            </a:pPr>
            <a:r>
              <a:rPr lang="es-ES" dirty="0" smtClean="0"/>
              <a:t>11.¿</a:t>
            </a:r>
            <a:r>
              <a:rPr lang="es-ES" dirty="0" smtClean="0">
                <a:effectLst/>
              </a:rPr>
              <a:t> Tienes 3 o más sistemas de videojuegos (portátiles también cuentan)</a:t>
            </a:r>
          </a:p>
          <a:p>
            <a:pPr marL="0" indent="0">
              <a:buNone/>
            </a:pPr>
            <a:r>
              <a:rPr lang="es-ES" dirty="0" smtClean="0"/>
              <a:t>12.¿ Pasas la mayor parte de tu tiempo libre haciendo algo relacionado con el internet?</a:t>
            </a:r>
          </a:p>
          <a:p>
            <a:pPr marL="0" indent="0">
              <a:buNone/>
            </a:pPr>
            <a:r>
              <a:rPr lang="es-ES" dirty="0" smtClean="0">
                <a:effectLst/>
              </a:rPr>
              <a:t>13.¿Tienes tres o más cuentas activas en diferentes redes sociales?</a:t>
            </a:r>
          </a:p>
          <a:p>
            <a:pPr marL="0" indent="0">
              <a:buNone/>
            </a:pPr>
            <a:r>
              <a:rPr lang="es-ES" dirty="0" smtClean="0"/>
              <a:t>14.¿ Te pones nervioso si se te olvida el móvil en casa y vas a esta fuera solo 2 horas.</a:t>
            </a:r>
          </a:p>
          <a:p>
            <a:pPr marL="0" indent="0">
              <a:buNone/>
            </a:pPr>
            <a:r>
              <a:rPr lang="es-ES" dirty="0" smtClean="0">
                <a:effectLst/>
              </a:rPr>
              <a:t>15. ¿Hay más ordenadores</a:t>
            </a:r>
            <a:r>
              <a:rPr lang="es-ES" dirty="0" smtClean="0">
                <a:effectLst/>
              </a:rPr>
              <a:t> en tu hogar que personas?</a:t>
            </a:r>
          </a:p>
          <a:p>
            <a:pPr marL="0" indent="0">
              <a:buNone/>
            </a:pPr>
            <a:r>
              <a:rPr lang="es-ES" dirty="0" smtClean="0">
                <a:effectLst/>
              </a:rPr>
              <a:t>16 ¿Lees blogs o tuiteas </a:t>
            </a:r>
            <a:r>
              <a:rPr lang="es-ES" dirty="0" smtClean="0">
                <a:effectLst/>
              </a:rPr>
              <a:t>mientras ves películas en casa?</a:t>
            </a:r>
          </a:p>
          <a:p>
            <a:pPr marL="0" indent="0">
              <a:buNone/>
            </a:pPr>
            <a:r>
              <a:rPr lang="es-ES" dirty="0" smtClean="0"/>
              <a:t>17.</a:t>
            </a:r>
            <a:r>
              <a:rPr lang="es-ES" dirty="0" smtClean="0">
                <a:effectLst/>
              </a:rPr>
              <a:t> ¿Has evitado un encuentros con amigos para poder jugar videojuegos en casa?</a:t>
            </a:r>
          </a:p>
          <a:p>
            <a:pPr marL="0" indent="0">
              <a:buNone/>
            </a:pPr>
            <a:r>
              <a:rPr lang="es-ES" dirty="0" smtClean="0"/>
              <a:t>18. ¿ Tienes la tele encendida mientras estas usando el ordenador o Tablet?</a:t>
            </a:r>
          </a:p>
          <a:p>
            <a:pPr marL="0" indent="0">
              <a:buNone/>
            </a:pPr>
            <a:r>
              <a:rPr lang="es-ES" dirty="0" smtClean="0">
                <a:effectLst/>
              </a:rPr>
              <a:t>19.¿ Si no puedes dormir te entretienes con el móvil o con el ordenador?</a:t>
            </a:r>
          </a:p>
          <a:p>
            <a:pPr marL="0" indent="0">
              <a:buNone/>
            </a:pPr>
            <a:r>
              <a:rPr lang="es-ES" dirty="0" smtClean="0"/>
              <a:t>20.</a:t>
            </a:r>
            <a:r>
              <a:rPr lang="es-ES" dirty="0" smtClean="0">
                <a:effectLst/>
              </a:rPr>
              <a:t> Pasas más tiempo en Facebook que en la presencia de personas reales?</a:t>
            </a:r>
          </a:p>
          <a:p>
            <a:pPr marL="0" indent="0">
              <a:buNone/>
            </a:pPr>
            <a:endParaRPr lang="es-ES" dirty="0" smtClean="0">
              <a:effectLst/>
            </a:endParaRPr>
          </a:p>
          <a:p>
            <a:pPr marL="0" indent="0">
              <a:buNone/>
            </a:pPr>
            <a:endParaRPr lang="es-ES" dirty="0" smtClean="0">
              <a:effectLst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1913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442</Words>
  <Application>Microsoft Office PowerPoint</Application>
  <PresentationFormat>Widescreen</PresentationFormat>
  <Paragraphs>30</Paragraphs>
  <Slides>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La tecnología ha aportado grandes beneficios a la humanidad en parejas apunta todos los bebeficios que sepan.</vt:lpstr>
      <vt:lpstr>Debate en clase:</vt:lpstr>
      <vt:lpstr>Escribe tu respuesta </vt:lpstr>
      <vt:lpstr>Listening. Apunta por lo menos 5 preguntas y las respuestas dadas, ¿estas de acuerdo con lo que se dice? Comparte tus propias ideas.</vt:lpstr>
      <vt:lpstr>Encuesta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tecnología ha aportado grandes beneficios a la humanidad en parejas apunta todos los bebeficios que sepan.</dc:title>
  <dc:creator>kerry francis</dc:creator>
  <cp:lastModifiedBy>kerry francis</cp:lastModifiedBy>
  <cp:revision>6</cp:revision>
  <dcterms:created xsi:type="dcterms:W3CDTF">2016-11-20T18:06:16Z</dcterms:created>
  <dcterms:modified xsi:type="dcterms:W3CDTF">2016-11-20T18:44:09Z</dcterms:modified>
</cp:coreProperties>
</file>