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77" r:id="rId4"/>
    <p:sldId id="276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2" r:id="rId16"/>
    <p:sldId id="279" r:id="rId17"/>
    <p:sldId id="270" r:id="rId18"/>
    <p:sldId id="257" r:id="rId19"/>
    <p:sldId id="259" r:id="rId20"/>
    <p:sldId id="274" r:id="rId21"/>
    <p:sldId id="275" r:id="rId22"/>
    <p:sldId id="273" r:id="rId23"/>
    <p:sldId id="271" r:id="rId24"/>
    <p:sldId id="25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94660"/>
  </p:normalViewPr>
  <p:slideViewPr>
    <p:cSldViewPr>
      <p:cViewPr varScale="1">
        <p:scale>
          <a:sx n="66" d="100"/>
          <a:sy n="66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25ABD-69DC-4DDB-BE2C-E19CAFFBCE2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EB3EE-EB13-4FFB-99CE-A3CBCE4A4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2.e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8.wmf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emf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W9n0UrIva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428604"/>
            <a:ext cx="70723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 smtClean="0"/>
              <a:t>Tareas</a:t>
            </a:r>
            <a:r>
              <a:rPr lang="en-GB" sz="4400" dirty="0" smtClean="0"/>
              <a:t> </a:t>
            </a:r>
            <a:r>
              <a:rPr lang="en-GB" sz="4400" dirty="0" err="1" smtClean="0"/>
              <a:t>domesticas</a:t>
            </a:r>
            <a:endParaRPr lang="en-GB" sz="4400" dirty="0" smtClean="0"/>
          </a:p>
          <a:p>
            <a:endParaRPr lang="en-GB" dirty="0" smtClean="0"/>
          </a:p>
          <a:p>
            <a:r>
              <a:rPr lang="en-GB" sz="2800" dirty="0" smtClean="0">
                <a:solidFill>
                  <a:srgbClr val="FFC000"/>
                </a:solidFill>
              </a:rPr>
              <a:t>Hoy </a:t>
            </a:r>
            <a:r>
              <a:rPr lang="en-GB" sz="2800" dirty="0" err="1" smtClean="0">
                <a:solidFill>
                  <a:srgbClr val="FFC000"/>
                </a:solidFill>
              </a:rPr>
              <a:t>es</a:t>
            </a:r>
            <a:r>
              <a:rPr lang="en-GB" sz="2800" dirty="0" smtClean="0">
                <a:solidFill>
                  <a:srgbClr val="FFC000"/>
                </a:solidFill>
              </a:rPr>
              <a:t> </a:t>
            </a:r>
            <a:r>
              <a:rPr lang="en-GB" sz="2800" dirty="0" err="1" smtClean="0">
                <a:solidFill>
                  <a:srgbClr val="FFC000"/>
                </a:solidFill>
              </a:rPr>
              <a:t>viernes</a:t>
            </a:r>
            <a:r>
              <a:rPr lang="en-GB" sz="2800" dirty="0" smtClean="0">
                <a:solidFill>
                  <a:srgbClr val="FFC000"/>
                </a:solidFill>
              </a:rPr>
              <a:t> el de 23 de mayo </a:t>
            </a:r>
            <a:r>
              <a:rPr lang="en-GB" sz="2800" dirty="0" smtClean="0">
                <a:solidFill>
                  <a:srgbClr val="FFC000"/>
                </a:solidFill>
              </a:rPr>
              <a:t>2016</a:t>
            </a:r>
            <a:endParaRPr lang="en-GB" sz="2800" dirty="0" smtClean="0">
              <a:solidFill>
                <a:srgbClr val="FFC000"/>
              </a:solidFill>
            </a:endParaRPr>
          </a:p>
          <a:p>
            <a:endParaRPr lang="en-GB" dirty="0" smtClean="0"/>
          </a:p>
          <a:p>
            <a:r>
              <a:rPr lang="en-GB" sz="3600" dirty="0" smtClean="0"/>
              <a:t>Los </a:t>
            </a:r>
            <a:r>
              <a:rPr lang="en-GB" sz="3600" dirty="0" err="1" smtClean="0"/>
              <a:t>objetivos</a:t>
            </a:r>
            <a:r>
              <a:rPr lang="en-GB" sz="3600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en-GB" sz="2000" dirty="0" smtClean="0"/>
              <a:t>To be able to recognise at least three household chores in Spanish</a:t>
            </a:r>
          </a:p>
          <a:p>
            <a:pPr>
              <a:buFont typeface="Arial" charset="0"/>
              <a:buChar char="•"/>
            </a:pPr>
            <a:r>
              <a:rPr lang="en-GB" sz="2000" dirty="0" smtClean="0"/>
              <a:t>To understand when to  use the connectives</a:t>
            </a:r>
            <a:r>
              <a:rPr lang="en-GB" sz="2000" i="1" dirty="0" smtClean="0"/>
              <a:t> ‘y’ </a:t>
            </a:r>
            <a:r>
              <a:rPr lang="en-GB" sz="2000" dirty="0" smtClean="0"/>
              <a:t>and ‘</a:t>
            </a:r>
            <a:r>
              <a:rPr lang="en-GB" sz="2000" i="1" dirty="0" err="1" smtClean="0"/>
              <a:t>pero</a:t>
            </a:r>
            <a:r>
              <a:rPr lang="en-GB" sz="2000" i="1" dirty="0" smtClean="0"/>
              <a:t>’</a:t>
            </a:r>
          </a:p>
          <a:p>
            <a:pPr>
              <a:buFont typeface="Arial" charset="0"/>
              <a:buChar char="•"/>
            </a:pPr>
            <a:r>
              <a:rPr lang="en-GB" sz="2000" i="1" dirty="0" smtClean="0"/>
              <a:t> </a:t>
            </a:r>
            <a:r>
              <a:rPr lang="en-GB" sz="2000" dirty="0" smtClean="0"/>
              <a:t>To be able to express likes &amp; dislikes about chores </a:t>
            </a:r>
            <a:endParaRPr lang="en-GB" sz="2000" dirty="0" smtClean="0"/>
          </a:p>
          <a:p>
            <a:pPr>
              <a:buFont typeface="Arial" charset="0"/>
              <a:buChar char="•"/>
            </a:pPr>
            <a:r>
              <a:rPr lang="en-GB" sz="2000" dirty="0" smtClean="0"/>
              <a:t>Advanced pupils answer the questions in </a:t>
            </a:r>
            <a:r>
              <a:rPr lang="en-GB" sz="2000" smtClean="0"/>
              <a:t>the listening.</a:t>
            </a:r>
            <a:endParaRPr lang="en-US" sz="2000" dirty="0"/>
          </a:p>
        </p:txBody>
      </p:sp>
      <p:pic>
        <p:nvPicPr>
          <p:cNvPr id="5" name="Picture 6" descr="C:\Documents and Settings\KERRY-ANN FRANCIS\Local Settings\Temporary Internet Files\Content.IE5\1AVPP6KM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6992" y="4214818"/>
            <a:ext cx="2866750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Documents and Settings\KERRY-ANN FRANCIS\Local Settings\Temporary Internet Files\Content.IE5\03D7MA3P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31" y="571480"/>
            <a:ext cx="8296583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KERRY-ANN FRANCIS\Local Settings\Temporary Internet Files\Content.IE5\EVG9M1WN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9213"/>
            <a:ext cx="7935955" cy="6218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Documents and Settings\KERRY-ANN FRANCIS\Local Settings\Temporary Internet Files\Content.IE5\CTJ86T1J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-71114"/>
            <a:ext cx="7715304" cy="6751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Documents and Settings\KERRY-ANN FRANCIS\Local Settings\Temporary Internet Files\Content.IE5\NIXOL3NB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71481"/>
            <a:ext cx="7643866" cy="596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KERRY-ANN FRANCIS\Local Settings\Temporary Internet Files\Content.IE5\P77VXTCE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8072494" cy="627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KERRY-ANN FRANCIS\Local Settings\Temporary Internet Files\Content.IE5\C5IZKX63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642918"/>
            <a:ext cx="6715172" cy="62726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3870"/>
            <a:ext cx="6072230" cy="61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71480"/>
            <a:ext cx="3571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GB" sz="2800" dirty="0" err="1" smtClean="0"/>
              <a:t>Hacer</a:t>
            </a:r>
            <a:r>
              <a:rPr lang="en-GB" sz="2800" dirty="0" smtClean="0"/>
              <a:t> la </a:t>
            </a:r>
            <a:r>
              <a:rPr lang="en-GB" sz="2800" dirty="0" err="1" smtClean="0"/>
              <a:t>cama</a:t>
            </a:r>
            <a:endParaRPr lang="en-GB" sz="2800" dirty="0" smtClean="0"/>
          </a:p>
          <a:p>
            <a:pPr marL="342900" indent="-342900">
              <a:buAutoNum type="alphaUcPeriod"/>
            </a:pPr>
            <a:r>
              <a:rPr lang="en-GB" sz="2800" dirty="0" err="1" smtClean="0"/>
              <a:t>Sacar</a:t>
            </a:r>
            <a:r>
              <a:rPr lang="en-GB" sz="2800" dirty="0" smtClean="0"/>
              <a:t> la </a:t>
            </a:r>
            <a:r>
              <a:rPr lang="en-GB" sz="2800" dirty="0" err="1" smtClean="0"/>
              <a:t>basura</a:t>
            </a:r>
            <a:endParaRPr lang="en-GB" sz="2800" dirty="0" smtClean="0"/>
          </a:p>
          <a:p>
            <a:pPr marL="342900" indent="-342900">
              <a:buAutoNum type="alphaUcPeriod"/>
            </a:pPr>
            <a:r>
              <a:rPr lang="en-GB" sz="2800" dirty="0" err="1" smtClean="0"/>
              <a:t>Lavar</a:t>
            </a:r>
            <a:r>
              <a:rPr lang="en-GB" sz="2800" dirty="0" smtClean="0"/>
              <a:t> el </a:t>
            </a:r>
            <a:r>
              <a:rPr lang="en-GB" sz="2800" dirty="0" err="1" smtClean="0"/>
              <a:t>coche</a:t>
            </a:r>
            <a:endParaRPr lang="en-GB" sz="2800" dirty="0" smtClean="0"/>
          </a:p>
          <a:p>
            <a:pPr marL="342900" indent="-342900">
              <a:buAutoNum type="alphaUcPeriod"/>
            </a:pPr>
            <a:r>
              <a:rPr lang="en-GB" sz="2800" dirty="0" err="1" smtClean="0"/>
              <a:t>Lavar</a:t>
            </a:r>
            <a:r>
              <a:rPr lang="en-GB" sz="2800" dirty="0" smtClean="0"/>
              <a:t> la </a:t>
            </a:r>
            <a:r>
              <a:rPr lang="en-GB" sz="2800" dirty="0" err="1" smtClean="0"/>
              <a:t>ropa</a:t>
            </a:r>
            <a:endParaRPr lang="en-GB" sz="2800" dirty="0" smtClean="0"/>
          </a:p>
          <a:p>
            <a:pPr marL="342900" indent="-342900">
              <a:buAutoNum type="alphaUcPeriod"/>
            </a:pPr>
            <a:r>
              <a:rPr lang="en-GB" sz="2800" dirty="0" err="1" smtClean="0"/>
              <a:t>Pasear</a:t>
            </a:r>
            <a:r>
              <a:rPr lang="en-GB" sz="2800" dirty="0" smtClean="0"/>
              <a:t> al </a:t>
            </a:r>
            <a:r>
              <a:rPr lang="en-GB" sz="2800" dirty="0" err="1" smtClean="0"/>
              <a:t>perro</a:t>
            </a:r>
            <a:endParaRPr lang="en-GB" sz="2800" dirty="0" smtClean="0"/>
          </a:p>
          <a:p>
            <a:pPr marL="342900" indent="-342900">
              <a:buAutoNum type="alphaUcPeriod"/>
            </a:pPr>
            <a:r>
              <a:rPr lang="en-GB" sz="2800" dirty="0" err="1" smtClean="0"/>
              <a:t>Planchar</a:t>
            </a:r>
            <a:r>
              <a:rPr lang="en-GB" dirty="0" smtClean="0"/>
              <a:t> </a:t>
            </a:r>
            <a:endParaRPr lang="en-US" dirty="0"/>
          </a:p>
        </p:txBody>
      </p:sp>
      <p:pic>
        <p:nvPicPr>
          <p:cNvPr id="5" name="Picture 3" descr="C:\Documents and Settings\KERRY-ANN FRANCIS\Local Settings\Temporary Internet Files\Content.IE5\GXANO52J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1" y="5500703"/>
            <a:ext cx="1195679" cy="928693"/>
          </a:xfrm>
          <a:prstGeom prst="rect">
            <a:avLst/>
          </a:prstGeom>
          <a:noFill/>
        </p:spPr>
      </p:pic>
      <p:pic>
        <p:nvPicPr>
          <p:cNvPr id="6" name="Picture 9" descr="C:\Documents and Settings\KERRY-ANN FRANCIS\Local Settings\Temporary Internet Files\Content.IE5\03D7MA3P\dglxasset[2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5429264"/>
            <a:ext cx="1143008" cy="1139296"/>
          </a:xfrm>
          <a:prstGeom prst="rect">
            <a:avLst/>
          </a:prstGeom>
          <a:noFill/>
        </p:spPr>
      </p:pic>
      <p:pic>
        <p:nvPicPr>
          <p:cNvPr id="7" name="Picture 3" descr="C:\Documents and Settings\KERRY-ANN FRANCIS\Local Settings\Temporary Internet Files\Content.IE5\EMR8PJ63\dglxasset[1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3214686"/>
            <a:ext cx="1335930" cy="1357322"/>
          </a:xfrm>
          <a:prstGeom prst="rect">
            <a:avLst/>
          </a:prstGeom>
          <a:noFill/>
        </p:spPr>
      </p:pic>
      <p:pic>
        <p:nvPicPr>
          <p:cNvPr id="8" name="Picture 12" descr="C:\Documents and Settings\KERRY-ANN FRANCIS\Local Settings\Temporary Internet Files\Content.IE5\UZO3QP69\dglxasset[1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3000372"/>
            <a:ext cx="1439501" cy="1564741"/>
          </a:xfrm>
          <a:prstGeom prst="rect">
            <a:avLst/>
          </a:prstGeom>
          <a:noFill/>
        </p:spPr>
      </p:pic>
      <p:pic>
        <p:nvPicPr>
          <p:cNvPr id="9" name="Picture 11" descr="C:\Documents and Settings\KERRY-ANN FRANCIS\Local Settings\Temporary Internet Files\Content.IE5\NIXOL3NB\dglxasset[1].asp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40" y="1285860"/>
            <a:ext cx="1675118" cy="150735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643702" y="78579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14810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29388" y="335756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43372" y="535782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86512" y="542926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4500570"/>
            <a:ext cx="17621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357290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Objetivos</a:t>
            </a:r>
            <a:r>
              <a:rPr lang="en-GB" dirty="0" smtClean="0"/>
              <a:t>: to be able to express what you do to help out at home</a:t>
            </a:r>
          </a:p>
          <a:p>
            <a:r>
              <a:rPr lang="en-GB" dirty="0" smtClean="0"/>
              <a:t>Los </a:t>
            </a:r>
            <a:r>
              <a:rPr lang="en-GB" dirty="0" err="1" smtClean="0"/>
              <a:t>quehaceres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solidFill>
                  <a:srgbClr val="C00000"/>
                </a:solidFill>
              </a:rPr>
              <a:t>Copy</a:t>
            </a:r>
            <a:r>
              <a:rPr lang="en-GB" dirty="0" smtClean="0"/>
              <a:t> : </a:t>
            </a:r>
            <a:r>
              <a:rPr lang="en-GB" dirty="0" err="1" smtClean="0"/>
              <a:t>siempre</a:t>
            </a:r>
            <a:r>
              <a:rPr lang="en-GB" dirty="0" smtClean="0"/>
              <a:t>, </a:t>
            </a:r>
            <a:r>
              <a:rPr lang="en-GB" dirty="0" err="1" smtClean="0"/>
              <a:t>nunca</a:t>
            </a:r>
            <a:r>
              <a:rPr lang="en-GB" dirty="0" smtClean="0"/>
              <a:t>, a </a:t>
            </a:r>
            <a:r>
              <a:rPr lang="en-GB" dirty="0" err="1" smtClean="0"/>
              <a:t>veces</a:t>
            </a:r>
            <a:r>
              <a:rPr lang="en-GB" dirty="0" smtClean="0"/>
              <a:t>, de </a:t>
            </a:r>
            <a:r>
              <a:rPr lang="en-GB" dirty="0" err="1" smtClean="0"/>
              <a:t>vez</a:t>
            </a:r>
            <a:r>
              <a:rPr lang="en-GB" dirty="0" smtClean="0"/>
              <a:t> en </a:t>
            </a:r>
            <a:r>
              <a:rPr lang="en-GB" dirty="0" err="1" smtClean="0"/>
              <a:t>cuando</a:t>
            </a:r>
            <a:r>
              <a:rPr lang="en-GB" dirty="0" smtClean="0"/>
              <a:t>, a </a:t>
            </a:r>
            <a:r>
              <a:rPr lang="en-GB" dirty="0" err="1" smtClean="0"/>
              <a:t>menudo</a:t>
            </a:r>
            <a:endParaRPr lang="en-US" dirty="0"/>
          </a:p>
        </p:txBody>
      </p:sp>
      <p:pic>
        <p:nvPicPr>
          <p:cNvPr id="4" name="Picture 10" descr="C:\Documents and Settings\KERRY-ANN FRANCIS\Local Settings\Temporary Internet Files\Content.IE5\NO5P344C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285992"/>
            <a:ext cx="1826057" cy="156636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142852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7030A0"/>
                </a:solidFill>
              </a:rPr>
              <a:t>Hoy </a:t>
            </a:r>
            <a:r>
              <a:rPr lang="en-GB" sz="4000" dirty="0" err="1" smtClean="0">
                <a:solidFill>
                  <a:srgbClr val="7030A0"/>
                </a:solidFill>
              </a:rPr>
              <a:t>es</a:t>
            </a:r>
            <a:r>
              <a:rPr lang="en-GB" sz="4000" dirty="0" smtClean="0">
                <a:solidFill>
                  <a:srgbClr val="7030A0"/>
                </a:solidFill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</a:rPr>
              <a:t>viernes</a:t>
            </a:r>
            <a:r>
              <a:rPr lang="en-GB" sz="4000" dirty="0" smtClean="0">
                <a:solidFill>
                  <a:srgbClr val="7030A0"/>
                </a:solidFill>
              </a:rPr>
              <a:t> </a:t>
            </a:r>
            <a:r>
              <a:rPr lang="en-GB" sz="4000" dirty="0" err="1" smtClean="0">
                <a:solidFill>
                  <a:srgbClr val="7030A0"/>
                </a:solidFill>
              </a:rPr>
              <a:t>dia</a:t>
            </a:r>
            <a:r>
              <a:rPr lang="en-GB" sz="4000" dirty="0" smtClean="0">
                <a:solidFill>
                  <a:srgbClr val="7030A0"/>
                </a:solidFill>
              </a:rPr>
              <a:t> 23 de </a:t>
            </a:r>
            <a:r>
              <a:rPr lang="en-GB" sz="4000" dirty="0" err="1" smtClean="0">
                <a:solidFill>
                  <a:srgbClr val="7030A0"/>
                </a:solidFill>
              </a:rPr>
              <a:t>marzo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29256" y="2143116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chemeClr val="accent3">
                    <a:lumMod val="75000"/>
                  </a:schemeClr>
                </a:solidFill>
              </a:rPr>
              <a:t>Pasear</a:t>
            </a:r>
            <a:r>
              <a:rPr lang="en-GB" sz="3200" dirty="0" smtClean="0">
                <a:solidFill>
                  <a:schemeClr val="accent3">
                    <a:lumMod val="75000"/>
                  </a:schemeClr>
                </a:solidFill>
              </a:rPr>
              <a:t> al </a:t>
            </a:r>
            <a:r>
              <a:rPr lang="en-GB" sz="3200" dirty="0" err="1" smtClean="0">
                <a:solidFill>
                  <a:schemeClr val="accent3">
                    <a:lumMod val="75000"/>
                  </a:schemeClr>
                </a:solidFill>
              </a:rPr>
              <a:t>perro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8572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>
                <a:solidFill>
                  <a:srgbClr val="7030A0"/>
                </a:solidFill>
              </a:rPr>
              <a:t>Hacer</a:t>
            </a:r>
            <a:r>
              <a:rPr lang="en-GB" sz="3600" dirty="0" smtClean="0">
                <a:solidFill>
                  <a:srgbClr val="7030A0"/>
                </a:solidFill>
              </a:rPr>
              <a:t> la </a:t>
            </a:r>
            <a:r>
              <a:rPr lang="en-GB" sz="3600" dirty="0" err="1" smtClean="0">
                <a:solidFill>
                  <a:srgbClr val="7030A0"/>
                </a:solidFill>
              </a:rPr>
              <a:t>cama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142984"/>
            <a:ext cx="40005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dirty="0" err="1" smtClean="0">
                <a:solidFill>
                  <a:srgbClr val="7030A0"/>
                </a:solidFill>
              </a:rPr>
              <a:t>Hacer</a:t>
            </a:r>
            <a:r>
              <a:rPr lang="en-GB" sz="3600" dirty="0" smtClean="0">
                <a:solidFill>
                  <a:srgbClr val="7030A0"/>
                </a:solidFill>
              </a:rPr>
              <a:t> nada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928802"/>
            <a:ext cx="271464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rgbClr val="FF0000"/>
                </a:solidFill>
              </a:rPr>
              <a:t>Limpiar</a:t>
            </a:r>
            <a:r>
              <a:rPr lang="en-GB" sz="3200" dirty="0" smtClean="0">
                <a:solidFill>
                  <a:srgbClr val="FF0000"/>
                </a:solidFill>
              </a:rPr>
              <a:t> la </a:t>
            </a:r>
            <a:r>
              <a:rPr lang="en-GB" sz="3200" dirty="0" err="1" smtClean="0">
                <a:solidFill>
                  <a:srgbClr val="FF0000"/>
                </a:solidFill>
              </a:rPr>
              <a:t>ventana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4643446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solidFill>
                  <a:srgbClr val="00B050"/>
                </a:solidFill>
              </a:rPr>
              <a:t>Lavar</a:t>
            </a:r>
            <a:r>
              <a:rPr lang="en-GB" sz="2800" dirty="0" smtClean="0">
                <a:solidFill>
                  <a:srgbClr val="00B050"/>
                </a:solidFill>
              </a:rPr>
              <a:t> los </a:t>
            </a:r>
            <a:r>
              <a:rPr lang="en-GB" sz="2800" dirty="0" err="1" smtClean="0">
                <a:solidFill>
                  <a:srgbClr val="00B050"/>
                </a:solidFill>
              </a:rPr>
              <a:t>platos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5286388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rgbClr val="00B050"/>
                </a:solidFill>
              </a:rPr>
              <a:t>Lavar</a:t>
            </a:r>
            <a:r>
              <a:rPr lang="en-GB" sz="3200" dirty="0" smtClean="0">
                <a:solidFill>
                  <a:srgbClr val="00B050"/>
                </a:solidFill>
              </a:rPr>
              <a:t> la </a:t>
            </a:r>
            <a:r>
              <a:rPr lang="en-GB" sz="3200" dirty="0" err="1" smtClean="0">
                <a:solidFill>
                  <a:srgbClr val="00B050"/>
                </a:solidFill>
              </a:rPr>
              <a:t>ropa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5857892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rgbClr val="00B050"/>
                </a:solidFill>
              </a:rPr>
              <a:t>Lavar</a:t>
            </a:r>
            <a:r>
              <a:rPr lang="en-GB" sz="3200" dirty="0" smtClean="0">
                <a:solidFill>
                  <a:srgbClr val="00B050"/>
                </a:solidFill>
              </a:rPr>
              <a:t> el </a:t>
            </a:r>
            <a:r>
              <a:rPr lang="en-GB" sz="3200" dirty="0" err="1" smtClean="0">
                <a:solidFill>
                  <a:srgbClr val="00B050"/>
                </a:solidFill>
              </a:rPr>
              <a:t>coche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7818" y="714356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solidFill>
                  <a:srgbClr val="CC0000"/>
                </a:solidFill>
              </a:rPr>
              <a:t>Ayudar</a:t>
            </a:r>
            <a:r>
              <a:rPr lang="en-GB" sz="2800" dirty="0" smtClean="0">
                <a:solidFill>
                  <a:srgbClr val="CC0000"/>
                </a:solidFill>
              </a:rPr>
              <a:t> en el </a:t>
            </a:r>
            <a:r>
              <a:rPr lang="en-GB" sz="2800" dirty="0" err="1" smtClean="0">
                <a:solidFill>
                  <a:srgbClr val="CC0000"/>
                </a:solidFill>
              </a:rPr>
              <a:t>jardín</a:t>
            </a:r>
            <a:endParaRPr lang="en-US" sz="2800" dirty="0">
              <a:solidFill>
                <a:srgbClr val="CC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3357562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rgbClr val="FF0000"/>
                </a:solidFill>
              </a:rPr>
              <a:t>Limpiar</a:t>
            </a:r>
            <a:r>
              <a:rPr lang="en-GB" sz="3200" dirty="0" smtClean="0">
                <a:solidFill>
                  <a:srgbClr val="FF0000"/>
                </a:solidFill>
              </a:rPr>
              <a:t> mi </a:t>
            </a:r>
            <a:r>
              <a:rPr lang="en-GB" sz="3200" dirty="0" err="1" smtClean="0">
                <a:solidFill>
                  <a:srgbClr val="FF0000"/>
                </a:solidFill>
              </a:rPr>
              <a:t>habitación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7818" y="3643314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Sacar</a:t>
            </a:r>
            <a:r>
              <a:rPr lang="en-GB" sz="2800" dirty="0" smtClean="0"/>
              <a:t> la </a:t>
            </a:r>
            <a:r>
              <a:rPr lang="en-GB" sz="2800" dirty="0" err="1" smtClean="0"/>
              <a:t>basura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4500570"/>
            <a:ext cx="26432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Pasar</a:t>
            </a:r>
            <a:r>
              <a:rPr lang="en-GB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la </a:t>
            </a:r>
            <a:r>
              <a:rPr lang="en-GB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aspiradora</a:t>
            </a:r>
            <a:endParaRPr lang="en-GB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3200" dirty="0" err="1" smtClean="0">
                <a:solidFill>
                  <a:srgbClr val="FF0000"/>
                </a:solidFill>
              </a:rPr>
              <a:t>Planchar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KERRY-ANN FRANCIS\Local Settings\Temporary Internet Files\Content.IE5\EMR8PJ63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85728"/>
            <a:ext cx="2143140" cy="1798625"/>
          </a:xfrm>
          <a:prstGeom prst="rect">
            <a:avLst/>
          </a:prstGeom>
          <a:noFill/>
        </p:spPr>
      </p:pic>
      <p:pic>
        <p:nvPicPr>
          <p:cNvPr id="1028" name="Picture 4" descr="C:\Documents and Settings\KERRY-ANN FRANCIS\Local Settings\Temporary Internet Files\Content.IE5\P77VXTCE\dglxasset[1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71744"/>
            <a:ext cx="1619250" cy="1838325"/>
          </a:xfrm>
          <a:prstGeom prst="rect">
            <a:avLst/>
          </a:prstGeom>
          <a:noFill/>
        </p:spPr>
      </p:pic>
      <p:pic>
        <p:nvPicPr>
          <p:cNvPr id="1030" name="Picture 6" descr="C:\Documents and Settings\KERRY-ANN FRANCIS\Local Settings\Temporary Internet Files\Content.IE5\1AVPP6KM\dglxasset[2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500042"/>
            <a:ext cx="2043114" cy="1425575"/>
          </a:xfrm>
          <a:prstGeom prst="rect">
            <a:avLst/>
          </a:prstGeom>
          <a:noFill/>
        </p:spPr>
      </p:pic>
      <p:pic>
        <p:nvPicPr>
          <p:cNvPr id="1031" name="Picture 7" descr="C:\Documents and Settings\KERRY-ANN FRANCIS\Local Settings\Temporary Internet Files\Content.IE5\EVG9M1WN\dglxasset[1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3000372"/>
            <a:ext cx="1863725" cy="1460500"/>
          </a:xfrm>
          <a:prstGeom prst="rect">
            <a:avLst/>
          </a:prstGeom>
          <a:noFill/>
        </p:spPr>
      </p:pic>
      <p:pic>
        <p:nvPicPr>
          <p:cNvPr id="1032" name="Picture 8" descr="C:\Documents and Settings\KERRY-ANN FRANCIS\Local Settings\Temporary Internet Files\Content.IE5\CTJ86T1J\dglxasset[1].asp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929198"/>
            <a:ext cx="1831975" cy="1822450"/>
          </a:xfrm>
          <a:prstGeom prst="rect">
            <a:avLst/>
          </a:prstGeom>
          <a:noFill/>
        </p:spPr>
      </p:pic>
      <p:pic>
        <p:nvPicPr>
          <p:cNvPr id="1033" name="Picture 9" descr="C:\Documents and Settings\KERRY-ANN FRANCIS\Local Settings\Temporary Internet Files\Content.IE5\03D7MA3P\dglxasset[2].aspx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0298" y="5214950"/>
            <a:ext cx="1248493" cy="1244439"/>
          </a:xfrm>
          <a:prstGeom prst="rect">
            <a:avLst/>
          </a:prstGeom>
          <a:noFill/>
        </p:spPr>
      </p:pic>
      <p:pic>
        <p:nvPicPr>
          <p:cNvPr id="1035" name="Picture 11" descr="C:\Documents and Settings\KERRY-ANN FRANCIS\Local Settings\Temporary Internet Files\Content.IE5\NIXOL3NB\dglxasset[1].asp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4" y="3000372"/>
            <a:ext cx="1807769" cy="1626718"/>
          </a:xfrm>
          <a:prstGeom prst="rect">
            <a:avLst/>
          </a:prstGeom>
          <a:noFill/>
        </p:spPr>
      </p:pic>
      <p:pic>
        <p:nvPicPr>
          <p:cNvPr id="1036" name="Picture 12" descr="C:\Documents and Settings\KERRY-ANN FRANCIS\Local Settings\Temporary Internet Files\Content.IE5\UZO3QP69\dglxasset[1].aspx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00958" y="428604"/>
            <a:ext cx="1439501" cy="1564741"/>
          </a:xfrm>
          <a:prstGeom prst="rect">
            <a:avLst/>
          </a:prstGeom>
          <a:noFill/>
        </p:spPr>
      </p:pic>
      <p:pic>
        <p:nvPicPr>
          <p:cNvPr id="1039" name="Picture 15" descr="C:\Documents and Settings\KERRY-ANN FRANCIS\Local Settings\Temporary Internet Files\Content.IE5\EVG9M1WN\dglxasset[2].aspx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282" y="571480"/>
            <a:ext cx="1827886" cy="1434694"/>
          </a:xfrm>
          <a:prstGeom prst="rect">
            <a:avLst/>
          </a:prstGeom>
          <a:noFill/>
        </p:spPr>
      </p:pic>
      <p:pic>
        <p:nvPicPr>
          <p:cNvPr id="2" name="Picture 3" descr="C:\Documents and Settings\KERRY-ANN FRANCIS\Local Settings\Temporary Internet Files\Content.IE5\GXANO52J\dglxasset[1].aspx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29388" y="4929198"/>
            <a:ext cx="2000264" cy="1553621"/>
          </a:xfrm>
          <a:prstGeom prst="rect">
            <a:avLst/>
          </a:prstGeom>
          <a:noFill/>
        </p:spPr>
      </p:pic>
      <p:pic>
        <p:nvPicPr>
          <p:cNvPr id="17" name="Picture 6" descr="C:\Documents and Settings\KERRY-ANN FRANCIS\Local Settings\Temporary Internet Files\Content.IE5\C5IZKX63\dglxasset[1].aspx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0" y="4857760"/>
            <a:ext cx="1070965" cy="1443037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7686" y="2428868"/>
            <a:ext cx="17621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KERRY-ANN FRANCIS\Local Settings\Temporary Internet Files\Content.IE5\JFHVBDGW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42874"/>
            <a:ext cx="8429653" cy="546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4348" y="592933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Me </a:t>
            </a:r>
            <a:r>
              <a:rPr lang="en-GB" sz="2800" dirty="0" err="1" smtClean="0"/>
              <a:t>gusta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KERRY-ANN FRANCIS\Local Settings\Temporary Internet Files\Content.IE5\8NZFAWPL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8868" y="214312"/>
            <a:ext cx="5539470" cy="571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58" y="5786454"/>
            <a:ext cx="3500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No me </a:t>
            </a:r>
            <a:r>
              <a:rPr lang="en-GB" sz="4400" dirty="0" err="1" smtClean="0"/>
              <a:t>gusta</a:t>
            </a:r>
            <a:endParaRPr lang="en-US" sz="4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78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Me </a:t>
            </a:r>
            <a:r>
              <a:rPr lang="en-GB" sz="4400" dirty="0" err="1" smtClean="0"/>
              <a:t>gusta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857232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No me </a:t>
            </a:r>
            <a:r>
              <a:rPr lang="en-GB" sz="4400" dirty="0" err="1" smtClean="0"/>
              <a:t>gusta</a:t>
            </a:r>
            <a:r>
              <a:rPr lang="en-GB" sz="4400" dirty="0" smtClean="0"/>
              <a:t> 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285728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y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5643570" y="1785926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 smtClean="0"/>
              <a:t>Pero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4143380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Me </a:t>
            </a:r>
            <a:r>
              <a:rPr lang="en-GB" sz="3600" dirty="0" err="1" smtClean="0"/>
              <a:t>gusta</a:t>
            </a:r>
            <a:r>
              <a:rPr lang="en-GB" sz="3600" dirty="0" smtClean="0"/>
              <a:t> </a:t>
            </a:r>
            <a:r>
              <a:rPr lang="en-GB" sz="3600" dirty="0" err="1" smtClean="0"/>
              <a:t>lavar</a:t>
            </a:r>
            <a:r>
              <a:rPr lang="en-GB" sz="3600" dirty="0" smtClean="0"/>
              <a:t> el </a:t>
            </a:r>
            <a:r>
              <a:rPr lang="en-GB" sz="3600" dirty="0" err="1" smtClean="0"/>
              <a:t>coche</a:t>
            </a:r>
            <a:r>
              <a:rPr lang="en-GB" sz="3600" dirty="0" smtClean="0"/>
              <a:t> y </a:t>
            </a:r>
            <a:r>
              <a:rPr lang="en-GB" sz="3600" dirty="0" err="1" smtClean="0"/>
              <a:t>sacar</a:t>
            </a:r>
            <a:r>
              <a:rPr lang="en-GB" sz="3600" dirty="0" smtClean="0"/>
              <a:t> la </a:t>
            </a:r>
            <a:r>
              <a:rPr lang="en-GB" sz="3600" dirty="0" err="1" smtClean="0"/>
              <a:t>basura</a:t>
            </a:r>
            <a:r>
              <a:rPr lang="en-GB" sz="3600" dirty="0" smtClean="0"/>
              <a:t> </a:t>
            </a:r>
            <a:r>
              <a:rPr lang="en-GB" sz="3600" dirty="0" err="1" smtClean="0"/>
              <a:t>pero</a:t>
            </a:r>
            <a:r>
              <a:rPr lang="en-GB" sz="3600" dirty="0" smtClean="0"/>
              <a:t> no me </a:t>
            </a:r>
            <a:r>
              <a:rPr lang="en-GB" sz="3600" dirty="0" err="1" smtClean="0"/>
              <a:t>gusta</a:t>
            </a:r>
            <a:r>
              <a:rPr lang="en-GB" sz="3600" dirty="0" smtClean="0"/>
              <a:t> </a:t>
            </a:r>
            <a:r>
              <a:rPr lang="en-GB" sz="3600" dirty="0" err="1" smtClean="0"/>
              <a:t>lavar</a:t>
            </a:r>
            <a:r>
              <a:rPr lang="en-GB" sz="3600" dirty="0" smtClean="0"/>
              <a:t> los </a:t>
            </a:r>
            <a:r>
              <a:rPr lang="en-GB" sz="3600" dirty="0" err="1" smtClean="0"/>
              <a:t>platos</a:t>
            </a:r>
            <a:r>
              <a:rPr lang="en-GB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KERRY-ANN FRANCIS\Local Settings\Temporary Internet Files\Content.IE5\C5IZKX63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071678"/>
            <a:ext cx="1070965" cy="1443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KERRY-ANN FRANCIS\Local Settings\Temporary Internet Files\Content.IE5\1AVPP6KM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1191345" cy="92867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714488"/>
          <a:ext cx="8643998" cy="471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654"/>
                <a:gridCol w="1924654"/>
                <a:gridCol w="1618022"/>
                <a:gridCol w="1319607"/>
                <a:gridCol w="1215570"/>
                <a:gridCol w="641491"/>
              </a:tblGrid>
              <a:tr h="5893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4282" y="135729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</a:t>
            </a:r>
            <a:r>
              <a:rPr lang="en-GB" dirty="0" err="1" smtClean="0"/>
              <a:t>ombre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14480" y="121442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Los </a:t>
            </a:r>
            <a:r>
              <a:rPr lang="en-GB" dirty="0" err="1" smtClean="0"/>
              <a:t>quehaceres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86182" y="128586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err="1" smtClean="0"/>
              <a:t>menudo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57818" y="12858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aveces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12" y="128586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 </a:t>
            </a:r>
            <a:r>
              <a:rPr lang="en-GB" dirty="0" err="1" smtClean="0"/>
              <a:t>vez</a:t>
            </a:r>
            <a:r>
              <a:rPr lang="en-GB" dirty="0" smtClean="0"/>
              <a:t> en </a:t>
            </a:r>
            <a:r>
              <a:rPr lang="en-GB" dirty="0" err="1" smtClean="0"/>
              <a:t>cuando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07232" y="1428736"/>
            <a:ext cx="83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Nunca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haces tu para ayudar?</a:t>
            </a:r>
            <a:endParaRPr lang="es-ES" dirty="0"/>
          </a:p>
        </p:txBody>
      </p:sp>
      <p:pic>
        <p:nvPicPr>
          <p:cNvPr id="4" name="AW9n0UrIva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1600" y="1837163"/>
            <a:ext cx="5886400" cy="331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7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KERRY-ANN FRANCIS\Local Settings\Temporary Internet Files\Content.IE5\1AVPP6KM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642918"/>
            <a:ext cx="2661947" cy="2786082"/>
          </a:xfrm>
          <a:prstGeom prst="rect">
            <a:avLst/>
          </a:prstGeom>
          <a:noFill/>
        </p:spPr>
      </p:pic>
      <p:pic>
        <p:nvPicPr>
          <p:cNvPr id="5" name="Picture 3" descr="C:\Documents and Settings\KERRY-ANN FRANCIS\Local Settings\Temporary Internet Files\Content.IE5\EMR8PJ63\dglxasset[1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0"/>
            <a:ext cx="2638766" cy="2857520"/>
          </a:xfrm>
          <a:prstGeom prst="rect">
            <a:avLst/>
          </a:prstGeom>
          <a:noFill/>
        </p:spPr>
      </p:pic>
      <p:pic>
        <p:nvPicPr>
          <p:cNvPr id="6" name="Picture 15" descr="C:\Documents and Settings\KERRY-ANN FRANCIS\Local Settings\Temporary Internet Files\Content.IE5\EVG9M1WN\dglxasset[2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3292"/>
            <a:ext cx="3217818" cy="2525641"/>
          </a:xfrm>
          <a:prstGeom prst="rect">
            <a:avLst/>
          </a:prstGeom>
          <a:noFill/>
        </p:spPr>
      </p:pic>
      <p:pic>
        <p:nvPicPr>
          <p:cNvPr id="7" name="Picture 12" descr="C:\Documents and Settings\KERRY-ANN FRANCIS\Local Settings\Temporary Internet Files\Content.IE5\UZO3QP69\dglxasset[1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3000372"/>
            <a:ext cx="2143140" cy="3000396"/>
          </a:xfrm>
          <a:prstGeom prst="rect">
            <a:avLst/>
          </a:prstGeom>
          <a:noFill/>
        </p:spPr>
      </p:pic>
      <p:pic>
        <p:nvPicPr>
          <p:cNvPr id="8" name="Picture 8" descr="C:\Documents and Settings\KERRY-ANN FRANCIS\Local Settings\Temporary Internet Files\Content.IE5\CTJ86T1J\dglxasset[1].asp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429000"/>
            <a:ext cx="3286116" cy="3251210"/>
          </a:xfrm>
          <a:prstGeom prst="rect">
            <a:avLst/>
          </a:prstGeom>
          <a:noFill/>
        </p:spPr>
      </p:pic>
      <p:pic>
        <p:nvPicPr>
          <p:cNvPr id="9" name="Picture 7" descr="C:\Documents and Settings\KERRY-ANN FRANCIS\Local Settings\Temporary Internet Files\Content.IE5\EVG9M1WN\dglxasset[1].aspx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3929066"/>
            <a:ext cx="3163461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KERRY-ANN FRANCIS\Local Settings\Temporary Internet Files\Content.IE5\GXANO52J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571876"/>
            <a:ext cx="2428892" cy="2714644"/>
          </a:xfrm>
          <a:prstGeom prst="rect">
            <a:avLst/>
          </a:prstGeom>
          <a:noFill/>
        </p:spPr>
      </p:pic>
      <p:pic>
        <p:nvPicPr>
          <p:cNvPr id="5" name="Picture 6" descr="C:\Documents and Settings\KERRY-ANN FRANCIS\Local Settings\Temporary Internet Files\Content.IE5\C5IZKX63\dglxasset[1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3500438"/>
            <a:ext cx="2500330" cy="2800359"/>
          </a:xfrm>
          <a:prstGeom prst="rect">
            <a:avLst/>
          </a:prstGeom>
          <a:noFill/>
        </p:spPr>
      </p:pic>
      <p:pic>
        <p:nvPicPr>
          <p:cNvPr id="6" name="Picture 9" descr="C:\Documents and Settings\KERRY-ANN FRANCIS\Local Settings\Temporary Internet Files\Content.IE5\03D7MA3P\dglxasset[2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714752"/>
            <a:ext cx="2820129" cy="2714644"/>
          </a:xfrm>
          <a:prstGeom prst="rect">
            <a:avLst/>
          </a:prstGeom>
          <a:noFill/>
        </p:spPr>
      </p:pic>
      <p:pic>
        <p:nvPicPr>
          <p:cNvPr id="7" name="Picture 11" descr="C:\Documents and Settings\KERRY-ANN FRANCIS\Local Settings\Temporary Internet Files\Content.IE5\NIXOL3NB\dglxasset[1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500042"/>
            <a:ext cx="3714776" cy="2643206"/>
          </a:xfrm>
          <a:prstGeom prst="rect">
            <a:avLst/>
          </a:prstGeom>
          <a:noFill/>
        </p:spPr>
      </p:pic>
      <p:pic>
        <p:nvPicPr>
          <p:cNvPr id="8" name="Picture 4" descr="C:\Documents and Settings\KERRY-ANN FRANCIS\Local Settings\Temporary Internet Files\Content.IE5\P77VXTCE\dglxasset[1].asp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357166"/>
            <a:ext cx="3357586" cy="2676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KERRY-ANN FRANCIS\Local Settings\Temporary Internet Files\Content.IE5\1AVPP6KM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00042"/>
            <a:ext cx="7239899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Documents and Settings\KERRY-ANN FRANCIS\Local Settings\Temporary Internet Files\Content.IE5\UZO3QP69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8726177" cy="6379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KERRY-ANN FRANCIS\Local Settings\Temporary Internet Files\Content.IE5\EMR8PJ63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285728"/>
            <a:ext cx="7836168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Documents and Settings\KERRY-ANN FRANCIS\Local Settings\Temporary Internet Files\Content.IE5\EVG9M1WN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1480"/>
            <a:ext cx="7215238" cy="5663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KERRY-ANN FRANCIS\Local Settings\Temporary Internet Files\Content.IE5\GXANO52J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23822"/>
            <a:ext cx="7929618" cy="61589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203</Words>
  <Application>Microsoft Office PowerPoint</Application>
  <PresentationFormat>On-screen Show (4:3)</PresentationFormat>
  <Paragraphs>53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¿Qué haces tu para ayudar?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kerry francis</cp:lastModifiedBy>
  <cp:revision>33</cp:revision>
  <dcterms:created xsi:type="dcterms:W3CDTF">2008-03-11T18:18:53Z</dcterms:created>
  <dcterms:modified xsi:type="dcterms:W3CDTF">2016-11-15T17:39:22Z</dcterms:modified>
</cp:coreProperties>
</file>