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6EC-A13B-4020-825F-037058CACEA4}" type="datetimeFigureOut">
              <a:rPr lang="es-ES" smtClean="0"/>
              <a:t>03/11/2016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EE3D-0006-4AA1-A687-77158260141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096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6EC-A13B-4020-825F-037058CACEA4}" type="datetimeFigureOut">
              <a:rPr lang="es-ES" smtClean="0"/>
              <a:t>03/11/2016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EE3D-0006-4AA1-A687-77158260141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09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6EC-A13B-4020-825F-037058CACEA4}" type="datetimeFigureOut">
              <a:rPr lang="es-ES" smtClean="0"/>
              <a:t>03/11/2016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EE3D-0006-4AA1-A687-77158260141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603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6EC-A13B-4020-825F-037058CACEA4}" type="datetimeFigureOut">
              <a:rPr lang="es-ES" smtClean="0"/>
              <a:t>03/11/2016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EE3D-0006-4AA1-A687-77158260141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264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6EC-A13B-4020-825F-037058CACEA4}" type="datetimeFigureOut">
              <a:rPr lang="es-ES" smtClean="0"/>
              <a:t>03/11/2016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EE3D-0006-4AA1-A687-77158260141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020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6EC-A13B-4020-825F-037058CACEA4}" type="datetimeFigureOut">
              <a:rPr lang="es-ES" smtClean="0"/>
              <a:t>03/11/2016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EE3D-0006-4AA1-A687-77158260141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4062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6EC-A13B-4020-825F-037058CACEA4}" type="datetimeFigureOut">
              <a:rPr lang="es-ES" smtClean="0"/>
              <a:t>03/11/2016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EE3D-0006-4AA1-A687-77158260141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51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6EC-A13B-4020-825F-037058CACEA4}" type="datetimeFigureOut">
              <a:rPr lang="es-ES" smtClean="0"/>
              <a:t>03/11/2016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EE3D-0006-4AA1-A687-77158260141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52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6EC-A13B-4020-825F-037058CACEA4}" type="datetimeFigureOut">
              <a:rPr lang="es-ES" smtClean="0"/>
              <a:t>03/11/2016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EE3D-0006-4AA1-A687-77158260141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7841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6EC-A13B-4020-825F-037058CACEA4}" type="datetimeFigureOut">
              <a:rPr lang="es-ES" smtClean="0"/>
              <a:t>03/11/2016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EE3D-0006-4AA1-A687-77158260141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3823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6EC-A13B-4020-825F-037058CACEA4}" type="datetimeFigureOut">
              <a:rPr lang="es-ES" smtClean="0"/>
              <a:t>03/11/2016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EE3D-0006-4AA1-A687-77158260141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1416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F76EC-A13B-4020-825F-037058CACEA4}" type="datetimeFigureOut">
              <a:rPr lang="es-ES" smtClean="0"/>
              <a:t>03/11/2016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DEE3D-0006-4AA1-A687-77158260141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874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Sg2Dp2a1Y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OCEAN IN A </a:t>
            </a:r>
            <a:r>
              <a:rPr lang="es-ES" dirty="0" err="1" smtClean="0"/>
              <a:t>bottle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67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err="1" smtClean="0"/>
              <a:t>Geography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kids</a:t>
            </a:r>
            <a:r>
              <a:rPr lang="es-ES" dirty="0" smtClean="0"/>
              <a:t> </a:t>
            </a:r>
            <a:r>
              <a:rPr lang="es-ES" dirty="0" err="1" smtClean="0"/>
              <a:t>experiment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 err="1" smtClean="0"/>
              <a:t>You´ll</a:t>
            </a:r>
            <a:r>
              <a:rPr lang="es-ES" dirty="0" smtClean="0"/>
              <a:t> </a:t>
            </a:r>
            <a:r>
              <a:rPr lang="es-ES" dirty="0" err="1" smtClean="0"/>
              <a:t>need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r>
              <a:rPr lang="es-ES" dirty="0" err="1" smtClean="0"/>
              <a:t>Some</a:t>
            </a:r>
            <a:r>
              <a:rPr lang="es-ES" dirty="0" smtClean="0"/>
              <a:t> blue </a:t>
            </a:r>
            <a:r>
              <a:rPr lang="es-ES" dirty="0" err="1" smtClean="0"/>
              <a:t>food</a:t>
            </a:r>
            <a:r>
              <a:rPr lang="es-ES" dirty="0" smtClean="0"/>
              <a:t> </a:t>
            </a:r>
            <a:r>
              <a:rPr lang="es-ES" dirty="0" err="1" smtClean="0"/>
              <a:t>colouring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A </a:t>
            </a:r>
            <a:r>
              <a:rPr lang="es-ES" dirty="0" err="1" smtClean="0"/>
              <a:t>bottle</a:t>
            </a:r>
            <a:r>
              <a:rPr lang="es-ES" dirty="0" smtClean="0"/>
              <a:t> of </a:t>
            </a:r>
            <a:r>
              <a:rPr lang="es-ES" dirty="0" err="1" smtClean="0"/>
              <a:t>baby</a:t>
            </a:r>
            <a:r>
              <a:rPr lang="es-ES" dirty="0" smtClean="0"/>
              <a:t> </a:t>
            </a:r>
            <a:r>
              <a:rPr lang="es-ES" dirty="0" err="1" smtClean="0"/>
              <a:t>oil</a:t>
            </a:r>
            <a:endParaRPr lang="es-ES" dirty="0" smtClean="0"/>
          </a:p>
          <a:p>
            <a:pPr marL="0" indent="0">
              <a:buNone/>
            </a:pP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empty</a:t>
            </a:r>
            <a:r>
              <a:rPr lang="es-ES" dirty="0" smtClean="0"/>
              <a:t> </a:t>
            </a:r>
            <a:r>
              <a:rPr lang="es-ES" dirty="0" err="1" smtClean="0"/>
              <a:t>bottle</a:t>
            </a:r>
            <a:endParaRPr lang="es-ES" dirty="0" smtClean="0"/>
          </a:p>
          <a:p>
            <a:pPr marL="0" indent="0">
              <a:buNone/>
            </a:pPr>
            <a:r>
              <a:rPr lang="es-ES" dirty="0" err="1" smtClean="0"/>
              <a:t>Water</a:t>
            </a: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44111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ASg2Dp2a1Y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87063" y="365125"/>
            <a:ext cx="10766737" cy="605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7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Widescreen</PresentationFormat>
  <Paragraphs>7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OCEAN IN A bottle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OCEAN IN A bottle</dc:title>
  <dc:creator>kerry francis</dc:creator>
  <cp:lastModifiedBy>kerry francis</cp:lastModifiedBy>
  <cp:revision>1</cp:revision>
  <dcterms:created xsi:type="dcterms:W3CDTF">2016-11-03T20:55:08Z</dcterms:created>
  <dcterms:modified xsi:type="dcterms:W3CDTF">2016-11-03T20:55:24Z</dcterms:modified>
</cp:coreProperties>
</file>