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rry francis" initials="kf" lastIdx="2" clrIdx="0">
    <p:extLst>
      <p:ext uri="{19B8F6BF-5375-455C-9EA6-DF929625EA0E}">
        <p15:presenceInfo xmlns:p15="http://schemas.microsoft.com/office/powerpoint/2012/main" userId="2552f28959283f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4" autoAdjust="0"/>
    <p:restoredTop sz="94434" autoAdjust="0"/>
  </p:normalViewPr>
  <p:slideViewPr>
    <p:cSldViewPr snapToGrid="0">
      <p:cViewPr varScale="1">
        <p:scale>
          <a:sx n="66" d="100"/>
          <a:sy n="66" d="100"/>
        </p:scale>
        <p:origin x="27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0-22T23:21:45.207" idx="1">
    <p:pos x="5810" y="531"/>
    <p:text>Espresa tu opinón sobre los toreros, son artistas en tu opinon?</p:text>
    <p:extLst>
      <p:ext uri="{C676402C-5697-4E1C-873F-D02D1690AC5C}">
        <p15:threadingInfo xmlns:p15="http://schemas.microsoft.com/office/powerpoint/2012/main" timeZoneBias="-120"/>
      </p:ext>
    </p:extLst>
  </p:cm>
  <p:cm authorId="1" dt="2016-10-22T23:22:49.116" idx="2">
    <p:pos x="10" y="10"/>
    <p:text>¿Te gustan los toros?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94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74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9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407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2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432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540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303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832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34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40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02390-0093-4C7E-9ACD-5011A29B1B3A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85916-D574-4A6D-83E0-80D489C069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806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6oy1Fqgm1c" TargetMode="Externa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jLqavSEcH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Toreros en España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https://www.youtube.com/watch?v=Z6oy1Fqgm1c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225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Vocabulario Taurino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Toro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Bull (</a:t>
            </a:r>
            <a:r>
              <a:rPr lang="en-US" dirty="0" smtClean="0"/>
              <a:t>an </a:t>
            </a:r>
            <a:r>
              <a:rPr lang="en-US" dirty="0"/>
              <a:t>Iberian cattle </a:t>
            </a:r>
            <a:r>
              <a:rPr lang="en-US" dirty="0" smtClean="0"/>
              <a:t>breed)</a:t>
            </a:r>
          </a:p>
          <a:p>
            <a:r>
              <a:rPr lang="en-US" b="1" dirty="0" err="1" smtClean="0"/>
              <a:t>Novillos-</a:t>
            </a:r>
            <a:r>
              <a:rPr lang="en-US" i="1" dirty="0" err="1" smtClean="0"/>
              <a:t>Novillos</a:t>
            </a:r>
            <a:r>
              <a:rPr lang="en-US" dirty="0" smtClean="0"/>
              <a:t>  bulls younger than three years some don´t pass bravery or stamina test to </a:t>
            </a:r>
            <a:r>
              <a:rPr lang="en-US" dirty="0" err="1" smtClean="0"/>
              <a:t>to</a:t>
            </a:r>
            <a:r>
              <a:rPr lang="en-US" dirty="0" smtClean="0"/>
              <a:t> become first rate fighting bulls. These </a:t>
            </a:r>
            <a:r>
              <a:rPr lang="en-US" dirty="0"/>
              <a:t>bulls are used in </a:t>
            </a:r>
            <a:r>
              <a:rPr lang="en-US" i="1" dirty="0"/>
              <a:t>novilladas</a:t>
            </a:r>
            <a:r>
              <a:rPr lang="en-US" dirty="0"/>
              <a:t> to train </a:t>
            </a:r>
            <a:r>
              <a:rPr lang="en-US" i="1" dirty="0" err="1"/>
              <a:t>novilleros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Corrida de </a:t>
            </a:r>
            <a:r>
              <a:rPr lang="en-US" b="1" dirty="0" err="1"/>
              <a:t>toros</a:t>
            </a:r>
            <a:r>
              <a:rPr lang="en-US" dirty="0"/>
              <a:t>: A public spectator bullfighting event which occurs in a bullfighting ring. Normally three bullfighters confront 3 bulls each in a </a:t>
            </a:r>
            <a:r>
              <a:rPr lang="en-US" i="1" dirty="0"/>
              <a:t>corrida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b="1" dirty="0" err="1"/>
              <a:t>Vaquillas</a:t>
            </a:r>
            <a:r>
              <a:rPr lang="en-US" b="1" dirty="0"/>
              <a:t>/ </a:t>
            </a:r>
            <a:r>
              <a:rPr lang="en-US" b="1" dirty="0" err="1"/>
              <a:t>Novillas</a:t>
            </a:r>
            <a:r>
              <a:rPr lang="en-US" b="1" dirty="0"/>
              <a:t>:</a:t>
            </a:r>
            <a:r>
              <a:rPr lang="en-US" dirty="0"/>
              <a:t> female wild cow of the same breed as the fighting bulls between two and four years old. They are </a:t>
            </a:r>
            <a:r>
              <a:rPr lang="en-US" dirty="0" smtClean="0"/>
              <a:t>typically used </a:t>
            </a:r>
            <a:r>
              <a:rPr lang="en-US" dirty="0"/>
              <a:t>in place of fighting bulls or</a:t>
            </a:r>
            <a:r>
              <a:rPr lang="en-US" i="1" dirty="0"/>
              <a:t> </a:t>
            </a:r>
            <a:r>
              <a:rPr lang="en-US" i="1" dirty="0" err="1"/>
              <a:t>novillos</a:t>
            </a:r>
            <a:r>
              <a:rPr lang="en-US" dirty="0"/>
              <a:t> for </a:t>
            </a:r>
            <a:r>
              <a:rPr lang="en-US" i="1" dirty="0" err="1"/>
              <a:t>capeas</a:t>
            </a:r>
            <a:r>
              <a:rPr lang="en-US" dirty="0"/>
              <a:t> or </a:t>
            </a:r>
            <a:r>
              <a:rPr lang="en-US" i="1" dirty="0" err="1"/>
              <a:t>encierros</a:t>
            </a:r>
            <a:r>
              <a:rPr lang="en-US" dirty="0"/>
              <a:t> in village celebrations because they are much smaller and less likely to cause grave damage.</a:t>
            </a:r>
            <a:endParaRPr lang="en-US" dirty="0" smtClean="0"/>
          </a:p>
          <a:p>
            <a:endParaRPr lang="en-US" dirty="0"/>
          </a:p>
          <a:p>
            <a:r>
              <a:rPr lang="en-US" b="1" dirty="0" err="1"/>
              <a:t>Matadores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i="1" dirty="0"/>
              <a:t>Matador de </a:t>
            </a:r>
            <a:r>
              <a:rPr lang="en-US" i="1" dirty="0" err="1"/>
              <a:t>toros</a:t>
            </a:r>
            <a:r>
              <a:rPr lang="en-US" dirty="0"/>
              <a:t> literally translated as "bull killer" is the professional level of a bullfighter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/>
              <a:t>Mozo</a:t>
            </a:r>
            <a:r>
              <a:rPr lang="en-US" b="1" dirty="0"/>
              <a:t> de </a:t>
            </a:r>
            <a:r>
              <a:rPr lang="en-US" b="1" dirty="0" err="1"/>
              <a:t>espada</a:t>
            </a:r>
            <a:r>
              <a:rPr lang="en-US" b="1" dirty="0"/>
              <a:t>:</a:t>
            </a:r>
            <a:r>
              <a:rPr lang="en-US" dirty="0"/>
              <a:t> The matador‘s assistant or "sword page." The </a:t>
            </a:r>
            <a:r>
              <a:rPr lang="en-US" i="1" dirty="0" err="1"/>
              <a:t>mozo</a:t>
            </a:r>
            <a:r>
              <a:rPr lang="en-US" i="1" dirty="0"/>
              <a:t> de </a:t>
            </a:r>
            <a:r>
              <a:rPr lang="en-US" i="1" dirty="0" err="1"/>
              <a:t>espada</a:t>
            </a:r>
            <a:r>
              <a:rPr lang="en-US" dirty="0"/>
              <a:t> prepares and hands the matador all the equipment necessary during the </a:t>
            </a:r>
            <a:r>
              <a:rPr lang="en-US" i="1" dirty="0"/>
              <a:t>corrida.</a:t>
            </a:r>
            <a:endParaRPr lang="en-U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2320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Vocabulario Taurino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Lidiar</a:t>
            </a:r>
            <a:r>
              <a:rPr lang="en-US" b="1" dirty="0"/>
              <a:t> /</a:t>
            </a:r>
            <a:r>
              <a:rPr lang="en-US" b="1" dirty="0" err="1"/>
              <a:t>Torear</a:t>
            </a:r>
            <a:r>
              <a:rPr lang="en-US" b="1" dirty="0"/>
              <a:t>:</a:t>
            </a:r>
            <a:r>
              <a:rPr lang="en-US" dirty="0"/>
              <a:t> Verb "to bullfight" until </a:t>
            </a:r>
            <a:r>
              <a:rPr lang="en-US" dirty="0" smtClean="0"/>
              <a:t>death</a:t>
            </a:r>
          </a:p>
          <a:p>
            <a:r>
              <a:rPr lang="en-US" b="1" dirty="0" err="1"/>
              <a:t>Muleta</a:t>
            </a:r>
            <a:r>
              <a:rPr lang="en-US" i="1" dirty="0"/>
              <a:t>: </a:t>
            </a:r>
            <a:r>
              <a:rPr lang="en-US" dirty="0"/>
              <a:t>small red cape used in the third stage of the Spanish </a:t>
            </a:r>
            <a:r>
              <a:rPr lang="en-US" dirty="0" smtClean="0"/>
              <a:t>bullfight</a:t>
            </a:r>
          </a:p>
          <a:p>
            <a:r>
              <a:rPr lang="en-US" b="1" dirty="0"/>
              <a:t>Paseíllo: </a:t>
            </a:r>
            <a:r>
              <a:rPr lang="en-US" dirty="0"/>
              <a:t>A parade of all the </a:t>
            </a:r>
            <a:r>
              <a:rPr lang="en-US" i="1" dirty="0"/>
              <a:t>toreros </a:t>
            </a:r>
            <a:r>
              <a:rPr lang="en-US" dirty="0"/>
              <a:t>around the arena before a</a:t>
            </a:r>
            <a:r>
              <a:rPr lang="en-US" i="1" dirty="0"/>
              <a:t> corrida.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374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Tradición español</a:t>
            </a:r>
            <a:endParaRPr lang="es-ES" dirty="0"/>
          </a:p>
        </p:txBody>
      </p:sp>
      <p:pic>
        <p:nvPicPr>
          <p:cNvPr id="4" name="Z6oy1Fqgm1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>
            <a:lum bright="27000"/>
          </a:blip>
          <a:stretch>
            <a:fillRect/>
          </a:stretch>
        </p:blipFill>
        <p:spPr>
          <a:xfrm>
            <a:off x="3810000" y="1349829"/>
            <a:ext cx="6998304" cy="393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5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xjLqavSEcH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48756" y="1364343"/>
            <a:ext cx="6972501" cy="392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8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Discuss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perception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of </a:t>
            </a:r>
            <a:r>
              <a:rPr lang="es-ES" dirty="0" err="1" smtClean="0"/>
              <a:t>bullfighting</a:t>
            </a:r>
            <a:r>
              <a:rPr lang="es-ES" dirty="0" smtClean="0"/>
              <a:t>.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Do a </a:t>
            </a:r>
            <a:r>
              <a:rPr lang="es-ES" dirty="0" err="1" smtClean="0"/>
              <a:t>questionnaire</a:t>
            </a:r>
            <a:r>
              <a:rPr lang="es-ES" dirty="0" smtClean="0"/>
              <a:t> 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classmates</a:t>
            </a:r>
            <a:r>
              <a:rPr lang="es-ES" dirty="0" smtClean="0"/>
              <a:t> to </a:t>
            </a:r>
            <a:r>
              <a:rPr lang="es-ES" dirty="0" err="1" smtClean="0"/>
              <a:t>find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think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this</a:t>
            </a:r>
            <a:r>
              <a:rPr lang="es-ES" dirty="0" smtClean="0"/>
              <a:t> Sport.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961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Role- PLAY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En pareja</a:t>
            </a:r>
          </a:p>
          <a:p>
            <a:pPr marL="0" indent="0">
              <a:buNone/>
            </a:pPr>
            <a:r>
              <a:rPr lang="es-ES" dirty="0" smtClean="0"/>
              <a:t>Personaje 1 es un torero apasionado</a:t>
            </a:r>
          </a:p>
          <a:p>
            <a:pPr marL="0" indent="0">
              <a:buNone/>
            </a:pPr>
            <a:r>
              <a:rPr lang="es-ES" dirty="0" smtClean="0"/>
              <a:t>Personaje </a:t>
            </a:r>
            <a:r>
              <a:rPr lang="es-ES" dirty="0"/>
              <a:t>2  es defensora de los derechos </a:t>
            </a:r>
            <a:r>
              <a:rPr lang="es-ES" dirty="0" smtClean="0"/>
              <a:t>animales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Prepara un </a:t>
            </a:r>
            <a:r>
              <a:rPr lang="es-ES" dirty="0" err="1" smtClean="0"/>
              <a:t>guión</a:t>
            </a:r>
            <a:r>
              <a:rPr lang="es-ES" dirty="0" smtClean="0"/>
              <a:t> para la escena</a:t>
            </a: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926" y="3719513"/>
            <a:ext cx="28479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93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270</Words>
  <Application>Microsoft Office PowerPoint</Application>
  <PresentationFormat>Widescreen</PresentationFormat>
  <Paragraphs>26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Toreros en España</vt:lpstr>
      <vt:lpstr>Vocabulario Taurino</vt:lpstr>
      <vt:lpstr>Vocabulario Taurino</vt:lpstr>
      <vt:lpstr>Tradición español</vt:lpstr>
      <vt:lpstr>PowerPoint Presentation</vt:lpstr>
      <vt:lpstr>Discuss the perception people have of bullfighting. </vt:lpstr>
      <vt:lpstr>Role- PLAY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Toreros en España</dc:title>
  <dc:creator>kerry francis</dc:creator>
  <cp:lastModifiedBy>kerry francis</cp:lastModifiedBy>
  <cp:revision>7</cp:revision>
  <dcterms:created xsi:type="dcterms:W3CDTF">2016-10-22T21:09:35Z</dcterms:created>
  <dcterms:modified xsi:type="dcterms:W3CDTF">2016-11-11T16:14:12Z</dcterms:modified>
</cp:coreProperties>
</file>