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65" r:id="rId5"/>
    <p:sldId id="266" r:id="rId6"/>
    <p:sldId id="267" r:id="rId7"/>
    <p:sldId id="268" r:id="rId8"/>
    <p:sldId id="273" r:id="rId9"/>
    <p:sldId id="269" r:id="rId10"/>
    <p:sldId id="270" r:id="rId11"/>
    <p:sldId id="274" r:id="rId12"/>
    <p:sldId id="275" r:id="rId13"/>
    <p:sldId id="271" r:id="rId14"/>
    <p:sldId id="276" r:id="rId15"/>
    <p:sldId id="272" r:id="rId16"/>
    <p:sldId id="27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961" autoAdjust="0"/>
  </p:normalViewPr>
  <p:slideViewPr>
    <p:cSldViewPr>
      <p:cViewPr varScale="1">
        <p:scale>
          <a:sx n="115" d="100"/>
          <a:sy n="115" d="100"/>
        </p:scale>
        <p:origin x="-3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CA4F-47C2-4A1B-8A27-C2AF56DEB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9D0D-26D1-47E1-A7AE-6FF5BEC32D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2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CA4F-47C2-4A1B-8A27-C2AF56DEB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9D0D-26D1-47E1-A7AE-6FF5BEC32D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065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CA4F-47C2-4A1B-8A27-C2AF56DEB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9D0D-26D1-47E1-A7AE-6FF5BEC32D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346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CA4F-47C2-4A1B-8A27-C2AF56DEB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9D0D-26D1-47E1-A7AE-6FF5BEC32D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0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CA4F-47C2-4A1B-8A27-C2AF56DEB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9D0D-26D1-47E1-A7AE-6FF5BEC32D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524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CA4F-47C2-4A1B-8A27-C2AF56DEB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9D0D-26D1-47E1-A7AE-6FF5BEC32D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39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CA4F-47C2-4A1B-8A27-C2AF56DEB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9D0D-26D1-47E1-A7AE-6FF5BEC32D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635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CA4F-47C2-4A1B-8A27-C2AF56DEB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9D0D-26D1-47E1-A7AE-6FF5BEC32D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66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CA4F-47C2-4A1B-8A27-C2AF56DEB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9D0D-26D1-47E1-A7AE-6FF5BEC32D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853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CA4F-47C2-4A1B-8A27-C2AF56DEB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9D0D-26D1-47E1-A7AE-6FF5BEC32D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3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CA4F-47C2-4A1B-8A27-C2AF56DEB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19D0D-26D1-47E1-A7AE-6FF5BEC32D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077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1CA4F-47C2-4A1B-8A27-C2AF56DEB079}" type="datetimeFigureOut">
              <a:rPr lang="en-GB" smtClean="0"/>
              <a:t>18/11/2013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19D0D-26D1-47E1-A7AE-6FF5BEC32D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468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ptbackgrounds.net/uploads/autumn-leaves-backgrounds-wallpapers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utumn Leaves">
            <a:hlinkClick r:id="rId2" tooltip="Autumn Leaves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4"/>
            <a:ext cx="8568952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en-GB" dirty="0" smtClean="0"/>
              <a:t>GCSE  Chinese Vocab  Time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accent3"/>
          </a:solidFill>
        </p:spPr>
        <p:txBody>
          <a:bodyPr>
            <a:normAutofit/>
          </a:bodyPr>
          <a:lstStyle/>
          <a:p>
            <a:r>
              <a:rPr lang="zh-CN" altLang="en-US" sz="6600" b="1" dirty="0" smtClean="0">
                <a:solidFill>
                  <a:schemeClr val="tx1"/>
                </a:solidFill>
              </a:rPr>
              <a:t>复习 </a:t>
            </a:r>
            <a:endParaRPr lang="en-GB" sz="6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101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zh-CN" altLang="en-US" dirty="0" smtClean="0"/>
              <a:t>中文  </a:t>
            </a:r>
            <a:r>
              <a:rPr lang="en-US" altLang="zh-CN" dirty="0" smtClean="0"/>
              <a:t>GCSE</a:t>
            </a:r>
            <a:r>
              <a:rPr lang="zh-CN" altLang="en-US" dirty="0" smtClean="0"/>
              <a:t>　ＴＩＭＥ　　时间　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907704" y="3212976"/>
            <a:ext cx="3106688" cy="2913187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8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现在　通常　</a:t>
            </a:r>
            <a:endParaRPr lang="en-GB" sz="8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201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zh-CN" altLang="en-US" dirty="0" smtClean="0"/>
              <a:t>中文  </a:t>
            </a:r>
            <a:r>
              <a:rPr lang="en-US" altLang="zh-CN" dirty="0" smtClean="0"/>
              <a:t>GCSE</a:t>
            </a:r>
            <a:r>
              <a:rPr lang="zh-CN" altLang="en-US" dirty="0" smtClean="0"/>
              <a:t>　ＴＩＭＥ　　时间　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691680" y="3429000"/>
            <a:ext cx="3888432" cy="2304256"/>
          </a:xfrm>
          <a:solidFill>
            <a:schemeClr val="accent6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CN" altLang="en-US" sz="8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第二天</a:t>
            </a:r>
            <a:endParaRPr lang="en-US" altLang="zh-CN" sz="88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8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第二个月</a:t>
            </a:r>
            <a:endParaRPr lang="en-GB" sz="8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8340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zh-CN" altLang="en-US" dirty="0" smtClean="0"/>
              <a:t>中文  </a:t>
            </a:r>
            <a:r>
              <a:rPr lang="en-US" altLang="zh-CN" dirty="0" smtClean="0"/>
              <a:t>GCSE</a:t>
            </a:r>
            <a:r>
              <a:rPr lang="zh-CN" altLang="en-US" dirty="0" smtClean="0"/>
              <a:t>　ＴＩＭＥ　　时间　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907704" y="3212976"/>
            <a:ext cx="3106688" cy="2913187"/>
          </a:xfrm>
          <a:solidFill>
            <a:schemeClr val="accent6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8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下午</a:t>
            </a:r>
            <a:endParaRPr lang="en-US" altLang="zh-CN" sz="88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8800" dirty="0">
                <a:latin typeface="KaiTi" panose="02010609060101010101" pitchFamily="49" charset="-122"/>
                <a:ea typeface="KaiTi" panose="02010609060101010101" pitchFamily="49" charset="-122"/>
              </a:rPr>
              <a:t>中午</a:t>
            </a:r>
            <a:r>
              <a:rPr lang="zh-CN" altLang="en-US" sz="8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　</a:t>
            </a:r>
            <a:endParaRPr lang="en-GB" sz="8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8340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zh-CN" altLang="en-US" dirty="0" smtClean="0"/>
              <a:t>中文  </a:t>
            </a:r>
            <a:r>
              <a:rPr lang="en-US" altLang="zh-CN" dirty="0" smtClean="0"/>
              <a:t>GCSE</a:t>
            </a:r>
            <a:r>
              <a:rPr lang="zh-CN" altLang="en-US" dirty="0" smtClean="0"/>
              <a:t>　ＴＩＭＥ　　时间　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71600" y="3212976"/>
            <a:ext cx="5472608" cy="291318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8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今天晚上</a:t>
            </a:r>
            <a:endParaRPr lang="en-US" altLang="zh-CN" sz="88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8800" dirty="0">
                <a:latin typeface="KaiTi" panose="02010609060101010101" pitchFamily="49" charset="-122"/>
                <a:ea typeface="KaiTi" panose="02010609060101010101" pitchFamily="49" charset="-122"/>
              </a:rPr>
              <a:t>明</a:t>
            </a:r>
            <a:r>
              <a:rPr lang="zh-CN" altLang="en-US" sz="8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天夜里　　</a:t>
            </a:r>
            <a:endParaRPr lang="en-GB" sz="8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201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zh-CN" altLang="en-US" dirty="0" smtClean="0"/>
              <a:t>中文  </a:t>
            </a:r>
            <a:r>
              <a:rPr lang="en-US" altLang="zh-CN" dirty="0" smtClean="0"/>
              <a:t>GCSE</a:t>
            </a:r>
            <a:r>
              <a:rPr lang="zh-CN" altLang="en-US" dirty="0" smtClean="0"/>
              <a:t>　ＴＩＭＥ　　时间　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71600" y="3212976"/>
            <a:ext cx="5472608" cy="291318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zh-CN" altLang="en-US" sz="8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上个周末</a:t>
            </a:r>
            <a:endParaRPr lang="en-US" altLang="zh-CN" sz="88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8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下个星期</a:t>
            </a:r>
            <a:endParaRPr lang="en-US" altLang="zh-CN" sz="88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8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　　</a:t>
            </a:r>
            <a:endParaRPr lang="en-GB" sz="8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464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zh-CN" altLang="en-US" dirty="0" smtClean="0"/>
              <a:t>中文  </a:t>
            </a:r>
            <a:r>
              <a:rPr lang="en-US" altLang="zh-CN" dirty="0" smtClean="0"/>
              <a:t>GCSE</a:t>
            </a:r>
            <a:r>
              <a:rPr lang="zh-CN" altLang="en-US" dirty="0" smtClean="0"/>
              <a:t>　ＴＩＭＥ　　时间　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907704" y="3212976"/>
            <a:ext cx="3106688" cy="291318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8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已经马上　</a:t>
            </a:r>
            <a:endParaRPr lang="en-GB" sz="8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201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zh-CN" altLang="en-US" dirty="0" smtClean="0"/>
              <a:t>中文  </a:t>
            </a:r>
            <a:r>
              <a:rPr lang="en-US" altLang="zh-CN" dirty="0" smtClean="0"/>
              <a:t>GCSE</a:t>
            </a:r>
            <a:r>
              <a:rPr lang="zh-CN" altLang="en-US" dirty="0" smtClean="0"/>
              <a:t>　ＴＩＭＥ　　时间　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71600" y="3212976"/>
            <a:ext cx="5472608" cy="291318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CN" altLang="en-US" sz="8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他以前常常来我家，现在不来了。　　　</a:t>
            </a:r>
            <a:endParaRPr lang="en-GB" sz="8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8358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zh-CN" altLang="en-US" dirty="0" smtClean="0"/>
              <a:t>中文  </a:t>
            </a:r>
            <a:r>
              <a:rPr lang="en-US" altLang="zh-CN" dirty="0" smtClean="0"/>
              <a:t>GCSE</a:t>
            </a:r>
            <a:r>
              <a:rPr lang="zh-CN" altLang="en-US" dirty="0" smtClean="0"/>
              <a:t>　ＴＩＭＥ　　时间　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907704" y="3212976"/>
            <a:ext cx="3106688" cy="291318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8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以后</a:t>
            </a:r>
            <a:endParaRPr lang="en-US" altLang="zh-CN" sz="88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8800" dirty="0">
                <a:latin typeface="KaiTi" panose="02010609060101010101" pitchFamily="49" charset="-122"/>
                <a:ea typeface="KaiTi" panose="02010609060101010101" pitchFamily="49" charset="-122"/>
              </a:rPr>
              <a:t>以前</a:t>
            </a:r>
            <a:endParaRPr lang="en-GB" sz="8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16134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zh-CN" altLang="en-US" dirty="0" smtClean="0"/>
              <a:t>中文  </a:t>
            </a:r>
            <a:r>
              <a:rPr lang="en-US" altLang="zh-CN" dirty="0" smtClean="0"/>
              <a:t>GCSE</a:t>
            </a:r>
            <a:r>
              <a:rPr lang="zh-CN" altLang="en-US" dirty="0" smtClean="0"/>
              <a:t>　ＴＩＭＥ　　时间　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907704" y="3212976"/>
            <a:ext cx="3106688" cy="291318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8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今天昨天</a:t>
            </a:r>
            <a:endParaRPr lang="en-GB" sz="8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9935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zh-CN" altLang="en-US" dirty="0" smtClean="0"/>
              <a:t>中文  </a:t>
            </a:r>
            <a:r>
              <a:rPr lang="en-US" altLang="zh-CN" dirty="0" smtClean="0"/>
              <a:t>GCSE</a:t>
            </a:r>
            <a:r>
              <a:rPr lang="zh-CN" altLang="en-US" dirty="0" smtClean="0"/>
              <a:t>　ＴＩＭＥ　　时间　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907704" y="3212976"/>
            <a:ext cx="3106688" cy="291318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8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晚上白天　</a:t>
            </a:r>
            <a:endParaRPr lang="en-GB" sz="8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1958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zh-CN" altLang="en-US" dirty="0" smtClean="0"/>
              <a:t>中文  </a:t>
            </a:r>
            <a:r>
              <a:rPr lang="en-US" altLang="zh-CN" dirty="0" smtClean="0"/>
              <a:t>GCSE</a:t>
            </a:r>
            <a:r>
              <a:rPr lang="zh-CN" altLang="en-US" dirty="0" smtClean="0"/>
              <a:t>　ＴＩＭＥ　　时间　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907704" y="3212976"/>
            <a:ext cx="3106688" cy="291318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8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每天每年</a:t>
            </a:r>
            <a:endParaRPr lang="en-GB" sz="8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201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zh-CN" altLang="en-US" dirty="0" smtClean="0"/>
              <a:t>中文  </a:t>
            </a:r>
            <a:r>
              <a:rPr lang="en-US" altLang="zh-CN" dirty="0" smtClean="0"/>
              <a:t>GCSE</a:t>
            </a:r>
            <a:r>
              <a:rPr lang="zh-CN" altLang="en-US" dirty="0" smtClean="0"/>
              <a:t>　ＴＩＭＥ　　时间　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907704" y="3212976"/>
            <a:ext cx="3106688" cy="291318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8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前天后天　</a:t>
            </a:r>
            <a:endParaRPr lang="en-GB" sz="8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201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zh-CN" altLang="en-US" dirty="0" smtClean="0"/>
              <a:t>中文  </a:t>
            </a:r>
            <a:r>
              <a:rPr lang="en-US" altLang="zh-CN" dirty="0" smtClean="0"/>
              <a:t>GCSE</a:t>
            </a:r>
            <a:r>
              <a:rPr lang="zh-CN" altLang="en-US" dirty="0" smtClean="0"/>
              <a:t>　ＴＩＭＥ　　时间　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907704" y="3212976"/>
            <a:ext cx="3106688" cy="2913187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8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日期</a:t>
            </a:r>
            <a:endParaRPr lang="en-US" altLang="zh-CN" sz="88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8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星期　</a:t>
            </a:r>
            <a:endParaRPr lang="en-GB" sz="8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201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zh-CN" altLang="en-US" dirty="0" smtClean="0"/>
              <a:t>中文  </a:t>
            </a:r>
            <a:r>
              <a:rPr lang="en-US" altLang="zh-CN" dirty="0" smtClean="0"/>
              <a:t>GCSE</a:t>
            </a:r>
            <a:r>
              <a:rPr lang="zh-CN" altLang="en-US" dirty="0" smtClean="0"/>
              <a:t>　ＴＩＭＥ　　时间　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331640" y="3212976"/>
            <a:ext cx="4608512" cy="2913187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CN" altLang="en-US" sz="8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有时（候）</a:t>
            </a:r>
            <a:endParaRPr lang="en-US" altLang="zh-CN" sz="88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8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有时间　</a:t>
            </a:r>
            <a:endParaRPr lang="en-GB" sz="8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4382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zh-CN" altLang="en-US" dirty="0" smtClean="0"/>
              <a:t>中文  </a:t>
            </a:r>
            <a:r>
              <a:rPr lang="en-US" altLang="zh-CN" dirty="0" smtClean="0"/>
              <a:t>GCSE</a:t>
            </a:r>
            <a:r>
              <a:rPr lang="zh-CN" altLang="en-US" dirty="0" smtClean="0"/>
              <a:t>　ＴＩＭＥ　　时间　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907704" y="3212976"/>
            <a:ext cx="3106688" cy="291318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8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最后最近　</a:t>
            </a:r>
            <a:endParaRPr lang="en-GB" sz="8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201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135</Words>
  <Application>Microsoft Office PowerPoint</Application>
  <PresentationFormat>On-screen Show (4:3)</PresentationFormat>
  <Paragraphs>40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GCSE  Chinese Vocab  Time </vt:lpstr>
      <vt:lpstr>中文  GCSE　ＴＩＭＥ　　时间　</vt:lpstr>
      <vt:lpstr>中文  GCSE　ＴＩＭＥ　　时间　</vt:lpstr>
      <vt:lpstr>中文  GCSE　ＴＩＭＥ　　时间　</vt:lpstr>
      <vt:lpstr>中文  GCSE　ＴＩＭＥ　　时间　</vt:lpstr>
      <vt:lpstr>中文  GCSE　ＴＩＭＥ　　时间　</vt:lpstr>
      <vt:lpstr>中文  GCSE　ＴＩＭＥ　　时间　</vt:lpstr>
      <vt:lpstr>中文  GCSE　ＴＩＭＥ　　时间　</vt:lpstr>
      <vt:lpstr>中文  GCSE　ＴＩＭＥ　　时间　</vt:lpstr>
      <vt:lpstr>中文  GCSE　ＴＩＭＥ　　时间　</vt:lpstr>
      <vt:lpstr>中文  GCSE　ＴＩＭＥ　　时间　</vt:lpstr>
      <vt:lpstr>中文  GCSE　ＴＩＭＥ　　时间　</vt:lpstr>
      <vt:lpstr>中文  GCSE　ＴＩＭＥ　　时间　</vt:lpstr>
      <vt:lpstr>中文  GCSE　ＴＩＭＥ　　时间　</vt:lpstr>
      <vt:lpstr>中文  GCSE　ＴＩＭＥ　　时间　</vt:lpstr>
      <vt:lpstr>中文  GCSE　ＴＩＭＥ　　时间　</vt:lpstr>
    </vt:vector>
  </TitlesOfParts>
  <Company>Newcastle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 Chinese Vocab  Time</dc:title>
  <dc:creator>nlc42</dc:creator>
  <cp:lastModifiedBy>nlc42</cp:lastModifiedBy>
  <cp:revision>10</cp:revision>
  <dcterms:created xsi:type="dcterms:W3CDTF">2013-11-14T12:52:42Z</dcterms:created>
  <dcterms:modified xsi:type="dcterms:W3CDTF">2013-11-18T11:44:22Z</dcterms:modified>
</cp:coreProperties>
</file>