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61" autoAdjust="0"/>
  </p:normalViewPr>
  <p:slideViewPr>
    <p:cSldViewPr>
      <p:cViewPr varScale="1">
        <p:scale>
          <a:sx n="115" d="100"/>
          <a:sy n="115" d="100"/>
        </p:scale>
        <p:origin x="-8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CA4F-47C2-4A1B-8A27-C2AF56DEB079}" type="datetimeFigureOut">
              <a:rPr lang="en-GB" smtClean="0"/>
              <a:t>14/11/2013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9D0D-26D1-47E1-A7AE-6FF5BEC32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2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CA4F-47C2-4A1B-8A27-C2AF56DEB079}" type="datetimeFigureOut">
              <a:rPr lang="en-GB" smtClean="0"/>
              <a:t>14/11/2013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9D0D-26D1-47E1-A7AE-6FF5BEC32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06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CA4F-47C2-4A1B-8A27-C2AF56DEB079}" type="datetimeFigureOut">
              <a:rPr lang="en-GB" smtClean="0"/>
              <a:t>14/11/2013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9D0D-26D1-47E1-A7AE-6FF5BEC32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34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CA4F-47C2-4A1B-8A27-C2AF56DEB079}" type="datetimeFigureOut">
              <a:rPr lang="en-GB" smtClean="0"/>
              <a:t>14/11/2013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9D0D-26D1-47E1-A7AE-6FF5BEC32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08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CA4F-47C2-4A1B-8A27-C2AF56DEB079}" type="datetimeFigureOut">
              <a:rPr lang="en-GB" smtClean="0"/>
              <a:t>14/11/2013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9D0D-26D1-47E1-A7AE-6FF5BEC32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52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CA4F-47C2-4A1B-8A27-C2AF56DEB079}" type="datetimeFigureOut">
              <a:rPr lang="en-GB" smtClean="0"/>
              <a:t>14/11/2013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9D0D-26D1-47E1-A7AE-6FF5BEC32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3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CA4F-47C2-4A1B-8A27-C2AF56DEB079}" type="datetimeFigureOut">
              <a:rPr lang="en-GB" smtClean="0"/>
              <a:t>14/11/2013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9D0D-26D1-47E1-A7AE-6FF5BEC32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63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CA4F-47C2-4A1B-8A27-C2AF56DEB079}" type="datetimeFigureOut">
              <a:rPr lang="en-GB" smtClean="0"/>
              <a:t>14/11/2013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9D0D-26D1-47E1-A7AE-6FF5BEC32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66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CA4F-47C2-4A1B-8A27-C2AF56DEB079}" type="datetimeFigureOut">
              <a:rPr lang="en-GB" smtClean="0"/>
              <a:t>14/11/2013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9D0D-26D1-47E1-A7AE-6FF5BEC32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85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CA4F-47C2-4A1B-8A27-C2AF56DEB079}" type="datetimeFigureOut">
              <a:rPr lang="en-GB" smtClean="0"/>
              <a:t>14/11/2013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9D0D-26D1-47E1-A7AE-6FF5BEC32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3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CA4F-47C2-4A1B-8A27-C2AF56DEB079}" type="datetimeFigureOut">
              <a:rPr lang="en-GB" smtClean="0"/>
              <a:t>14/11/2013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9D0D-26D1-47E1-A7AE-6FF5BEC32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07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1CA4F-47C2-4A1B-8A27-C2AF56DEB079}" type="datetimeFigureOut">
              <a:rPr lang="en-GB" smtClean="0"/>
              <a:t>14/11/2013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19D0D-26D1-47E1-A7AE-6FF5BEC32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46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ptbackgrounds.net/uploads/autumn-leaves-backgrounds-wallpapers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tumn Leaves">
            <a:hlinkClick r:id="rId2" tooltip="Autumn Leaves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856895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en-GB" dirty="0" smtClean="0"/>
              <a:t>GCSE  Chinese Vocab  Time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zh-CN" altLang="en-US" sz="6600" b="1" dirty="0" smtClean="0">
                <a:solidFill>
                  <a:schemeClr val="tx1"/>
                </a:solidFill>
              </a:rPr>
              <a:t>复习 </a:t>
            </a:r>
            <a:endParaRPr lang="en-GB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01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2" name="Picture 4" descr="autumn leaves photography - Autumn Leaves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776"/>
            <a:ext cx="9234772" cy="676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7" y="548680"/>
            <a:ext cx="4032448" cy="561662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GB" dirty="0" smtClean="0">
                <a:ea typeface="SimSun"/>
                <a:cs typeface="Times New Roman"/>
              </a:rPr>
              <a:t>from ..to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GB" dirty="0" smtClean="0">
                <a:ea typeface="SimSun"/>
                <a:cs typeface="Times New Roman"/>
              </a:rPr>
              <a:t>tonight 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GB" dirty="0" smtClean="0">
                <a:ea typeface="SimSun"/>
                <a:cs typeface="Times New Roman"/>
              </a:rPr>
              <a:t>after  </a:t>
            </a:r>
            <a:endParaRPr lang="en-GB" sz="2800" dirty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GB" dirty="0" smtClean="0">
                <a:ea typeface="SimSun"/>
                <a:cs typeface="Times New Roman"/>
              </a:rPr>
              <a:t> from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GB" sz="2800" dirty="0" smtClean="0">
                <a:ea typeface="SimSun"/>
                <a:cs typeface="Times New Roman"/>
              </a:rPr>
              <a:t>Before 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GB" sz="2800" dirty="0" smtClean="0">
                <a:ea typeface="SimSun"/>
                <a:cs typeface="Times New Roman"/>
              </a:rPr>
              <a:t>next day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GB" sz="2800" dirty="0" smtClean="0">
                <a:ea typeface="SimSun"/>
                <a:cs typeface="Times New Roman"/>
              </a:rPr>
              <a:t>the day after tomorrow 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GB" sz="2800" dirty="0" smtClean="0">
                <a:ea typeface="SimSun"/>
                <a:cs typeface="Times New Roman"/>
              </a:rPr>
              <a:t>today </a:t>
            </a:r>
            <a:endParaRPr lang="en-GB" sz="2800" dirty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GB" dirty="0" smtClean="0">
                <a:ea typeface="SimSun"/>
                <a:cs typeface="Times New Roman"/>
              </a:rPr>
              <a:t>day</a:t>
            </a:r>
            <a:endParaRPr lang="en-GB" sz="2800" dirty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GB" dirty="0" smtClean="0">
                <a:ea typeface="SimSun"/>
                <a:cs typeface="Times New Roman"/>
              </a:rPr>
              <a:t>quick </a:t>
            </a:r>
            <a:r>
              <a:rPr lang="en-GB" dirty="0">
                <a:ea typeface="SimSun"/>
                <a:cs typeface="Times New Roman"/>
              </a:rPr>
              <a:t>/fast  </a:t>
            </a:r>
            <a:endParaRPr lang="en-GB" sz="2800" dirty="0">
              <a:ea typeface="SimSun"/>
              <a:cs typeface="Times New Roman"/>
            </a:endParaRPr>
          </a:p>
          <a:p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548680"/>
            <a:ext cx="4032448" cy="56886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Font typeface="+mj-lt"/>
              <a:buAutoNum type="arabicPeriod"/>
            </a:pPr>
            <a:r>
              <a:rPr lang="en-US" altLang="zh-CN" dirty="0" smtClean="0">
                <a:ea typeface="SimSun"/>
                <a:cs typeface="Times New Roman"/>
              </a:rPr>
              <a:t>……</a:t>
            </a:r>
            <a:r>
              <a:rPr lang="zh-CN" altLang="en-US" dirty="0" smtClean="0">
                <a:ea typeface="SimSun"/>
                <a:cs typeface="Times New Roman"/>
              </a:rPr>
              <a:t>以后</a:t>
            </a:r>
            <a:r>
              <a:rPr lang="en-GB" dirty="0" smtClean="0">
                <a:ea typeface="SimSun"/>
                <a:cs typeface="Times New Roman"/>
              </a:rPr>
              <a:t>……</a:t>
            </a:r>
            <a:r>
              <a:rPr lang="en-GB" dirty="0" err="1" smtClean="0">
                <a:ea typeface="SimSun"/>
                <a:cs typeface="Times New Roman"/>
              </a:rPr>
              <a:t>Yǐhòu</a:t>
            </a:r>
            <a:r>
              <a:rPr lang="en-GB" dirty="0" smtClean="0">
                <a:ea typeface="SimSun"/>
                <a:cs typeface="Times New Roman"/>
              </a:rPr>
              <a:t> ……</a:t>
            </a:r>
            <a:endParaRPr lang="en-GB" sz="2800" dirty="0" smtClean="0">
              <a:ea typeface="SimSun"/>
              <a:cs typeface="Times New Roman"/>
            </a:endParaRPr>
          </a:p>
          <a:p>
            <a:pPr>
              <a:lnSpc>
                <a:spcPct val="115000"/>
              </a:lnSpc>
              <a:buFont typeface="+mj-lt"/>
              <a:buAutoNum type="arabicPeriod"/>
            </a:pPr>
            <a:r>
              <a:rPr lang="en-US" altLang="zh-CN" dirty="0" smtClean="0">
                <a:ea typeface="SimSun"/>
                <a:cs typeface="Times New Roman"/>
              </a:rPr>
              <a:t>……</a:t>
            </a:r>
            <a:r>
              <a:rPr lang="zh-CN" altLang="en-US" dirty="0" smtClean="0">
                <a:ea typeface="SimSun"/>
                <a:cs typeface="Times New Roman"/>
              </a:rPr>
              <a:t>以前</a:t>
            </a:r>
            <a:r>
              <a:rPr lang="en-GB" dirty="0" err="1" smtClean="0">
                <a:ea typeface="SimSun"/>
                <a:cs typeface="Times New Roman"/>
              </a:rPr>
              <a:t>Yǐqián</a:t>
            </a:r>
            <a:r>
              <a:rPr lang="en-GB" dirty="0" smtClean="0">
                <a:ea typeface="SimSun"/>
                <a:cs typeface="Times New Roman"/>
              </a:rPr>
              <a:t>                </a:t>
            </a:r>
          </a:p>
          <a:p>
            <a:pPr>
              <a:lnSpc>
                <a:spcPct val="115000"/>
              </a:lnSpc>
              <a:buFont typeface="+mj-lt"/>
              <a:buAutoNum type="arabicPeriod"/>
            </a:pPr>
            <a:r>
              <a:rPr lang="zh-CN" altLang="en-US" dirty="0" smtClean="0">
                <a:ea typeface="SimSun"/>
                <a:cs typeface="Times New Roman"/>
              </a:rPr>
              <a:t>白天</a:t>
            </a:r>
            <a:r>
              <a:rPr lang="en-GB" dirty="0" err="1" smtClean="0">
                <a:ea typeface="SimSun"/>
                <a:cs typeface="Times New Roman"/>
              </a:rPr>
              <a:t>Báitiān</a:t>
            </a:r>
            <a:r>
              <a:rPr lang="en-GB" dirty="0" smtClean="0">
                <a:ea typeface="SimSun"/>
                <a:cs typeface="Times New Roman"/>
              </a:rPr>
              <a:t>                       </a:t>
            </a:r>
          </a:p>
          <a:p>
            <a:pPr>
              <a:lnSpc>
                <a:spcPct val="115000"/>
              </a:lnSpc>
              <a:buFont typeface="+mj-lt"/>
              <a:buAutoNum type="arabicPeriod"/>
            </a:pPr>
            <a:r>
              <a:rPr lang="zh-CN" altLang="en-US" dirty="0" smtClean="0">
                <a:ea typeface="SimSun"/>
                <a:cs typeface="Times New Roman"/>
              </a:rPr>
              <a:t>从</a:t>
            </a:r>
            <a:r>
              <a:rPr lang="en-US" altLang="zh-CN" dirty="0" smtClean="0">
                <a:ea typeface="SimSun"/>
                <a:cs typeface="Times New Roman"/>
              </a:rPr>
              <a:t>……</a:t>
            </a:r>
            <a:r>
              <a:rPr lang="zh-CN" altLang="en-US" dirty="0" smtClean="0">
                <a:ea typeface="SimSun"/>
                <a:cs typeface="Times New Roman"/>
              </a:rPr>
              <a:t>到</a:t>
            </a:r>
            <a:r>
              <a:rPr lang="en-GB" dirty="0" err="1" smtClean="0">
                <a:ea typeface="SimSun"/>
                <a:cs typeface="Times New Roman"/>
              </a:rPr>
              <a:t>Cóng</a:t>
            </a:r>
            <a:r>
              <a:rPr lang="en-GB" dirty="0" smtClean="0">
                <a:ea typeface="SimSun"/>
                <a:cs typeface="Times New Roman"/>
              </a:rPr>
              <a:t>……</a:t>
            </a:r>
            <a:r>
              <a:rPr lang="en-GB" dirty="0" err="1" smtClean="0">
                <a:ea typeface="SimSun"/>
                <a:cs typeface="Times New Roman"/>
              </a:rPr>
              <a:t>dào</a:t>
            </a:r>
            <a:r>
              <a:rPr lang="en-GB" dirty="0" smtClean="0">
                <a:ea typeface="SimSun"/>
                <a:cs typeface="Times New Roman"/>
              </a:rPr>
              <a:t>    </a:t>
            </a:r>
          </a:p>
          <a:p>
            <a:pPr>
              <a:lnSpc>
                <a:spcPct val="115000"/>
              </a:lnSpc>
              <a:buFont typeface="+mj-lt"/>
              <a:buAutoNum type="arabicPeriod"/>
            </a:pPr>
            <a:r>
              <a:rPr lang="zh-CN" altLang="en-US" dirty="0" smtClean="0">
                <a:ea typeface="SimSun"/>
                <a:cs typeface="Times New Roman"/>
              </a:rPr>
              <a:t>从</a:t>
            </a:r>
            <a:r>
              <a:rPr lang="en-US" altLang="zh-CN" dirty="0" smtClean="0">
                <a:ea typeface="SimSun"/>
                <a:cs typeface="Times New Roman"/>
              </a:rPr>
              <a:t>……</a:t>
            </a:r>
            <a:r>
              <a:rPr lang="zh-CN" altLang="en-US" dirty="0" smtClean="0">
                <a:ea typeface="SimSun"/>
                <a:cs typeface="Times New Roman"/>
              </a:rPr>
              <a:t>起</a:t>
            </a:r>
            <a:r>
              <a:rPr lang="en-GB" dirty="0" err="1" smtClean="0">
                <a:ea typeface="SimSun"/>
                <a:cs typeface="Times New Roman"/>
              </a:rPr>
              <a:t>Cóng</a:t>
            </a:r>
            <a:r>
              <a:rPr lang="en-GB" dirty="0" smtClean="0">
                <a:ea typeface="SimSun"/>
                <a:cs typeface="Times New Roman"/>
              </a:rPr>
              <a:t>……</a:t>
            </a:r>
            <a:r>
              <a:rPr lang="en-GB" dirty="0" err="1" smtClean="0">
                <a:ea typeface="SimSun"/>
                <a:cs typeface="Times New Roman"/>
              </a:rPr>
              <a:t>qǐ</a:t>
            </a:r>
            <a:r>
              <a:rPr lang="en-GB" dirty="0" smtClean="0">
                <a:ea typeface="SimSun"/>
                <a:cs typeface="Times New Roman"/>
              </a:rPr>
              <a:t>        </a:t>
            </a:r>
          </a:p>
          <a:p>
            <a:pPr>
              <a:lnSpc>
                <a:spcPct val="115000"/>
              </a:lnSpc>
              <a:buFont typeface="+mj-lt"/>
              <a:buAutoNum type="arabicPeriod"/>
            </a:pPr>
            <a:r>
              <a:rPr lang="zh-CN" altLang="en-US" dirty="0" smtClean="0">
                <a:ea typeface="SimSun"/>
                <a:cs typeface="Times New Roman"/>
              </a:rPr>
              <a:t>第二天</a:t>
            </a:r>
            <a:r>
              <a:rPr lang="en-GB" dirty="0" err="1" smtClean="0">
                <a:ea typeface="SimSun"/>
                <a:cs typeface="Times New Roman"/>
              </a:rPr>
              <a:t>Dì</a:t>
            </a:r>
            <a:r>
              <a:rPr lang="en-GB" dirty="0" smtClean="0">
                <a:ea typeface="SimSun"/>
                <a:cs typeface="Times New Roman"/>
              </a:rPr>
              <a:t> </a:t>
            </a:r>
            <a:r>
              <a:rPr lang="en-GB" dirty="0" err="1" smtClean="0">
                <a:ea typeface="SimSun"/>
                <a:cs typeface="Times New Roman"/>
              </a:rPr>
              <a:t>èr</a:t>
            </a:r>
            <a:r>
              <a:rPr lang="en-GB" dirty="0" smtClean="0">
                <a:ea typeface="SimSun"/>
                <a:cs typeface="Times New Roman"/>
              </a:rPr>
              <a:t> </a:t>
            </a:r>
            <a:r>
              <a:rPr lang="en-GB" dirty="0" err="1" smtClean="0">
                <a:ea typeface="SimSun"/>
                <a:cs typeface="Times New Roman"/>
              </a:rPr>
              <a:t>tiān</a:t>
            </a:r>
            <a:r>
              <a:rPr lang="en-GB" dirty="0" smtClean="0">
                <a:ea typeface="SimSun"/>
                <a:cs typeface="Times New Roman"/>
              </a:rPr>
              <a:t>               </a:t>
            </a:r>
          </a:p>
          <a:p>
            <a:pPr>
              <a:lnSpc>
                <a:spcPct val="115000"/>
              </a:lnSpc>
              <a:buFont typeface="+mj-lt"/>
              <a:buAutoNum type="arabicPeriod"/>
            </a:pPr>
            <a:r>
              <a:rPr lang="zh-CN" altLang="en-US" dirty="0" smtClean="0">
                <a:ea typeface="SimSun"/>
                <a:cs typeface="Times New Roman"/>
              </a:rPr>
              <a:t>很快</a:t>
            </a:r>
            <a:r>
              <a:rPr lang="en-GB" dirty="0" err="1" smtClean="0">
                <a:ea typeface="SimSun"/>
                <a:cs typeface="Times New Roman"/>
              </a:rPr>
              <a:t>Hěn</a:t>
            </a:r>
            <a:r>
              <a:rPr lang="en-GB" dirty="0" smtClean="0">
                <a:ea typeface="SimSun"/>
                <a:cs typeface="Times New Roman"/>
              </a:rPr>
              <a:t> </a:t>
            </a:r>
            <a:r>
              <a:rPr lang="en-GB" dirty="0" err="1" smtClean="0">
                <a:ea typeface="SimSun"/>
                <a:cs typeface="Times New Roman"/>
              </a:rPr>
              <a:t>kuài</a:t>
            </a:r>
            <a:r>
              <a:rPr lang="en-GB" dirty="0" smtClean="0">
                <a:ea typeface="SimSun"/>
                <a:cs typeface="Times New Roman"/>
              </a:rPr>
              <a:t>                    </a:t>
            </a:r>
          </a:p>
          <a:p>
            <a:pPr>
              <a:lnSpc>
                <a:spcPct val="115000"/>
              </a:lnSpc>
              <a:buFont typeface="+mj-lt"/>
              <a:buAutoNum type="arabicPeriod"/>
            </a:pPr>
            <a:r>
              <a:rPr lang="zh-CN" altLang="en-US" dirty="0" smtClean="0">
                <a:ea typeface="SimSun"/>
                <a:cs typeface="Times New Roman"/>
              </a:rPr>
              <a:t>后天</a:t>
            </a:r>
            <a:r>
              <a:rPr lang="en-GB" dirty="0" err="1" smtClean="0">
                <a:ea typeface="SimSun"/>
                <a:cs typeface="Times New Roman"/>
              </a:rPr>
              <a:t>Hòutiān</a:t>
            </a:r>
            <a:endParaRPr lang="en-GB" sz="2800" dirty="0" smtClean="0">
              <a:ea typeface="SimSun"/>
              <a:cs typeface="Times New Roman"/>
            </a:endParaRPr>
          </a:p>
          <a:p>
            <a:pPr>
              <a:lnSpc>
                <a:spcPct val="115000"/>
              </a:lnSpc>
              <a:buFont typeface="+mj-lt"/>
              <a:buAutoNum type="arabicPeriod"/>
            </a:pPr>
            <a:r>
              <a:rPr lang="zh-CN" altLang="en-US" dirty="0" smtClean="0">
                <a:ea typeface="SimSun"/>
                <a:cs typeface="Times New Roman"/>
              </a:rPr>
              <a:t>今天</a:t>
            </a:r>
            <a:r>
              <a:rPr lang="en-GB" dirty="0" err="1" smtClean="0">
                <a:ea typeface="SimSun"/>
                <a:cs typeface="Times New Roman"/>
              </a:rPr>
              <a:t>Jīntiān</a:t>
            </a:r>
            <a:endParaRPr lang="en-GB" sz="2800" dirty="0" smtClean="0">
              <a:ea typeface="SimSu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zh-CN" altLang="en-US" dirty="0" smtClean="0">
                <a:ea typeface="SimSun"/>
                <a:cs typeface="Times New Roman"/>
              </a:rPr>
              <a:t>今天晚上</a:t>
            </a:r>
            <a:r>
              <a:rPr lang="en-GB" dirty="0" err="1" smtClean="0">
                <a:ea typeface="SimSun"/>
                <a:cs typeface="Times New Roman"/>
              </a:rPr>
              <a:t>Jīntiān</a:t>
            </a:r>
            <a:r>
              <a:rPr lang="en-GB" dirty="0" smtClean="0">
                <a:ea typeface="SimSun"/>
                <a:cs typeface="Times New Roman"/>
              </a:rPr>
              <a:t> </a:t>
            </a:r>
            <a:r>
              <a:rPr lang="en-GB" dirty="0" err="1" smtClean="0">
                <a:ea typeface="SimSun"/>
                <a:cs typeface="Times New Roman"/>
              </a:rPr>
              <a:t>wǎnshàng</a:t>
            </a:r>
            <a:endParaRPr lang="en-GB" sz="2800" dirty="0" smtClean="0">
              <a:ea typeface="SimSun"/>
              <a:cs typeface="Times New Roman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968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images.fineartamerica.com/images-medium-large-5/beautiful-autumn-leaves-boon-m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548680"/>
            <a:ext cx="4248472" cy="568863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zh-CN" altLang="en-US" dirty="0">
                <a:ea typeface="SimSun"/>
                <a:cs typeface="Times New Roman"/>
              </a:rPr>
              <a:t>今天早上</a:t>
            </a:r>
            <a:r>
              <a:rPr lang="en-GB" dirty="0" err="1">
                <a:ea typeface="SimSun"/>
                <a:cs typeface="Times New Roman"/>
              </a:rPr>
              <a:t>Jīntiān</a:t>
            </a:r>
            <a:r>
              <a:rPr lang="en-GB" dirty="0">
                <a:ea typeface="SimSun"/>
                <a:cs typeface="Times New Roman"/>
              </a:rPr>
              <a:t> </a:t>
            </a:r>
            <a:r>
              <a:rPr lang="en-GB" dirty="0" err="1">
                <a:ea typeface="SimSun"/>
                <a:cs typeface="Times New Roman"/>
              </a:rPr>
              <a:t>zǎoshang</a:t>
            </a:r>
            <a:r>
              <a:rPr lang="en-GB" dirty="0">
                <a:ea typeface="SimSun"/>
                <a:cs typeface="Times New Roman"/>
              </a:rPr>
              <a:t>     </a:t>
            </a:r>
            <a:endParaRPr lang="en-GB" sz="2800" dirty="0" smtClean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zh-CN" altLang="en-US" dirty="0" smtClean="0">
                <a:ea typeface="SimSun"/>
                <a:cs typeface="Times New Roman"/>
              </a:rPr>
              <a:t>今晚</a:t>
            </a:r>
            <a:r>
              <a:rPr lang="en-GB" dirty="0" err="1" smtClean="0">
                <a:ea typeface="SimSun"/>
                <a:cs typeface="Times New Roman"/>
              </a:rPr>
              <a:t>Jīn</a:t>
            </a:r>
            <a:r>
              <a:rPr lang="en-GB" dirty="0" smtClean="0">
                <a:ea typeface="SimSun"/>
                <a:cs typeface="Times New Roman"/>
              </a:rPr>
              <a:t> </a:t>
            </a:r>
            <a:r>
              <a:rPr lang="en-GB" dirty="0" err="1" smtClean="0">
                <a:ea typeface="SimSun"/>
                <a:cs typeface="Times New Roman"/>
              </a:rPr>
              <a:t>wǎn</a:t>
            </a:r>
            <a:r>
              <a:rPr lang="en-GB" dirty="0" smtClean="0">
                <a:ea typeface="SimSun"/>
                <a:cs typeface="Times New Roman"/>
              </a:rPr>
              <a:t>                              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zh-CN" altLang="en-US" dirty="0" smtClean="0">
                <a:ea typeface="SimSun"/>
                <a:cs typeface="Times New Roman"/>
              </a:rPr>
              <a:t>经</a:t>
            </a:r>
            <a:r>
              <a:rPr lang="zh-CN" altLang="en-US" dirty="0">
                <a:ea typeface="SimSun"/>
                <a:cs typeface="Times New Roman"/>
              </a:rPr>
              <a:t>常</a:t>
            </a:r>
            <a:r>
              <a:rPr lang="en-GB" dirty="0">
                <a:ea typeface="SimSun"/>
                <a:cs typeface="Times New Roman"/>
              </a:rPr>
              <a:t>/</a:t>
            </a:r>
            <a:r>
              <a:rPr lang="zh-CN" altLang="en-US" dirty="0">
                <a:ea typeface="SimSun"/>
                <a:cs typeface="Times New Roman"/>
              </a:rPr>
              <a:t>常常</a:t>
            </a:r>
            <a:r>
              <a:rPr lang="en-GB" dirty="0" err="1" smtClean="0">
                <a:ea typeface="SimSun"/>
                <a:cs typeface="Times New Roman"/>
              </a:rPr>
              <a:t>Jīngcháng</a:t>
            </a:r>
            <a:r>
              <a:rPr lang="en-GB" dirty="0" smtClean="0">
                <a:ea typeface="SimSun"/>
                <a:cs typeface="Times New Roman"/>
              </a:rPr>
              <a:t>/</a:t>
            </a:r>
            <a:r>
              <a:rPr lang="en-GB" dirty="0" err="1" smtClean="0">
                <a:ea typeface="SimSun"/>
                <a:cs typeface="Times New Roman"/>
              </a:rPr>
              <a:t>chángcháng</a:t>
            </a:r>
            <a:endParaRPr lang="en-GB" dirty="0" smtClean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zh-CN" altLang="en-US" dirty="0" smtClean="0">
                <a:ea typeface="SimSun"/>
                <a:cs typeface="Times New Roman"/>
              </a:rPr>
              <a:t>马</a:t>
            </a:r>
            <a:r>
              <a:rPr lang="zh-CN" altLang="en-US" dirty="0">
                <a:ea typeface="SimSun"/>
                <a:cs typeface="Times New Roman"/>
              </a:rPr>
              <a:t>上</a:t>
            </a:r>
            <a:r>
              <a:rPr lang="en-GB" dirty="0" err="1" smtClean="0">
                <a:ea typeface="SimSun"/>
                <a:cs typeface="Times New Roman"/>
              </a:rPr>
              <a:t>Mǎshàng</a:t>
            </a:r>
            <a:endParaRPr lang="en-GB" sz="2800" dirty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zh-CN" altLang="en-US" dirty="0">
                <a:ea typeface="SimSun"/>
                <a:cs typeface="Times New Roman"/>
              </a:rPr>
              <a:t>每个月</a:t>
            </a:r>
            <a:r>
              <a:rPr lang="en-GB" dirty="0" err="1">
                <a:ea typeface="SimSun"/>
                <a:cs typeface="Times New Roman"/>
              </a:rPr>
              <a:t>Měi</a:t>
            </a:r>
            <a:r>
              <a:rPr lang="en-GB" dirty="0">
                <a:ea typeface="SimSun"/>
                <a:cs typeface="Times New Roman"/>
              </a:rPr>
              <a:t> </a:t>
            </a:r>
            <a:r>
              <a:rPr lang="en-GB" dirty="0" err="1">
                <a:ea typeface="SimSun"/>
                <a:cs typeface="Times New Roman"/>
              </a:rPr>
              <a:t>gè</a:t>
            </a:r>
            <a:r>
              <a:rPr lang="en-GB" dirty="0">
                <a:ea typeface="SimSun"/>
                <a:cs typeface="Times New Roman"/>
              </a:rPr>
              <a:t> </a:t>
            </a:r>
            <a:r>
              <a:rPr lang="en-GB" dirty="0" err="1">
                <a:ea typeface="SimSun"/>
                <a:cs typeface="Times New Roman"/>
              </a:rPr>
              <a:t>yuè</a:t>
            </a:r>
            <a:r>
              <a:rPr lang="en-GB" dirty="0">
                <a:ea typeface="SimSun"/>
                <a:cs typeface="Times New Roman"/>
              </a:rPr>
              <a:t>                          </a:t>
            </a:r>
            <a:r>
              <a:rPr lang="en-GB" dirty="0" smtClean="0">
                <a:ea typeface="SimSun"/>
                <a:cs typeface="Times New Roman"/>
              </a:rPr>
              <a:t> </a:t>
            </a:r>
            <a:endParaRPr lang="en-GB" sz="2800" dirty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zh-CN" altLang="en-US" dirty="0">
                <a:ea typeface="SimSun"/>
                <a:cs typeface="Times New Roman"/>
              </a:rPr>
              <a:t>每天</a:t>
            </a:r>
            <a:r>
              <a:rPr lang="en-GB" dirty="0">
                <a:ea typeface="SimSun"/>
                <a:cs typeface="Times New Roman"/>
              </a:rPr>
              <a:t>/</a:t>
            </a:r>
            <a:r>
              <a:rPr lang="zh-CN" altLang="en-US" dirty="0">
                <a:ea typeface="SimSun"/>
                <a:cs typeface="Times New Roman"/>
              </a:rPr>
              <a:t>天天</a:t>
            </a:r>
            <a:r>
              <a:rPr lang="en-GB" dirty="0" err="1" smtClean="0">
                <a:ea typeface="SimSun"/>
                <a:cs typeface="Times New Roman"/>
              </a:rPr>
              <a:t>Měitiān</a:t>
            </a:r>
            <a:r>
              <a:rPr lang="en-GB" dirty="0" smtClean="0">
                <a:ea typeface="SimSun"/>
                <a:cs typeface="Times New Roman"/>
              </a:rPr>
              <a:t>/</a:t>
            </a:r>
            <a:r>
              <a:rPr lang="en-GB" dirty="0" err="1" smtClean="0">
                <a:ea typeface="SimSun"/>
                <a:cs typeface="Times New Roman"/>
              </a:rPr>
              <a:t>tiāntiān</a:t>
            </a:r>
            <a:endParaRPr lang="en-GB" sz="2800" dirty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zh-CN" altLang="en-US" dirty="0">
                <a:ea typeface="SimSun"/>
                <a:cs typeface="Times New Roman"/>
              </a:rPr>
              <a:t>明天</a:t>
            </a:r>
            <a:r>
              <a:rPr lang="en-GB" dirty="0" err="1" smtClean="0">
                <a:ea typeface="SimSun"/>
                <a:cs typeface="Times New Roman"/>
              </a:rPr>
              <a:t>Míngtiān</a:t>
            </a:r>
            <a:endParaRPr lang="en-GB" sz="2800" dirty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zh-CN" altLang="en-US" dirty="0">
                <a:ea typeface="SimSun"/>
                <a:cs typeface="Times New Roman"/>
              </a:rPr>
              <a:t>年</a:t>
            </a:r>
            <a:r>
              <a:rPr lang="en-GB" dirty="0" err="1">
                <a:ea typeface="SimSun"/>
                <a:cs typeface="Times New Roman"/>
              </a:rPr>
              <a:t>Nián</a:t>
            </a:r>
            <a:r>
              <a:rPr lang="en-GB" dirty="0">
                <a:ea typeface="SimSun"/>
                <a:cs typeface="Times New Roman"/>
              </a:rPr>
              <a:t>   </a:t>
            </a:r>
            <a:endParaRPr lang="en-GB" dirty="0" smtClean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GB" dirty="0" smtClean="0">
                <a:ea typeface="SimSun"/>
                <a:cs typeface="Times New Roman"/>
              </a:rPr>
              <a:t> </a:t>
            </a:r>
            <a:r>
              <a:rPr lang="zh-CN" altLang="en-US" dirty="0" smtClean="0">
                <a:ea typeface="SimSun"/>
                <a:cs typeface="Times New Roman"/>
              </a:rPr>
              <a:t>前</a:t>
            </a:r>
            <a:r>
              <a:rPr lang="zh-CN" altLang="en-US" dirty="0">
                <a:ea typeface="SimSun"/>
                <a:cs typeface="Times New Roman"/>
              </a:rPr>
              <a:t>天</a:t>
            </a:r>
            <a:r>
              <a:rPr lang="en-GB" dirty="0" err="1">
                <a:ea typeface="SimSun"/>
                <a:cs typeface="Times New Roman"/>
              </a:rPr>
              <a:t>Qiántiān</a:t>
            </a:r>
            <a:r>
              <a:rPr lang="en-GB" dirty="0">
                <a:ea typeface="SimSun"/>
                <a:cs typeface="Times New Roman"/>
              </a:rPr>
              <a:t>   </a:t>
            </a:r>
            <a:endParaRPr lang="en-GB" dirty="0" smtClean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zh-CN" altLang="en-US" dirty="0" smtClean="0">
                <a:ea typeface="SimSun"/>
                <a:cs typeface="Times New Roman"/>
              </a:rPr>
              <a:t>然</a:t>
            </a:r>
            <a:r>
              <a:rPr lang="zh-CN" altLang="en-US" dirty="0">
                <a:ea typeface="SimSun"/>
                <a:cs typeface="Times New Roman"/>
              </a:rPr>
              <a:t>后</a:t>
            </a:r>
            <a:r>
              <a:rPr lang="en-GB" dirty="0" err="1">
                <a:ea typeface="SimSun"/>
                <a:cs typeface="Times New Roman"/>
              </a:rPr>
              <a:t>Ránhòu</a:t>
            </a:r>
            <a:r>
              <a:rPr lang="en-GB" dirty="0">
                <a:ea typeface="SimSun"/>
                <a:cs typeface="Times New Roman"/>
              </a:rPr>
              <a:t>     </a:t>
            </a:r>
            <a:endParaRPr lang="en-GB" dirty="0" smtClean="0">
              <a:ea typeface="SimSun"/>
              <a:cs typeface="Times New Roman"/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04048" y="548680"/>
            <a:ext cx="3816424" cy="568863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GB" sz="2800" dirty="0" smtClean="0">
                <a:ea typeface="SimSun"/>
                <a:cs typeface="Times New Roman"/>
              </a:rPr>
              <a:t>tonight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GB" sz="2800" dirty="0" smtClean="0">
                <a:solidFill>
                  <a:prstClr val="black"/>
                </a:solidFill>
                <a:ea typeface="SimSun"/>
                <a:cs typeface="Times New Roman"/>
              </a:rPr>
              <a:t>then</a:t>
            </a:r>
            <a:r>
              <a:rPr lang="en-GB" sz="2800" dirty="0">
                <a:solidFill>
                  <a:prstClr val="black"/>
                </a:solidFill>
                <a:ea typeface="SimSun"/>
                <a:cs typeface="Times New Roman"/>
              </a:rPr>
              <a:t>, afterwards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GB" sz="2800" dirty="0" smtClean="0">
                <a:ea typeface="SimSun"/>
                <a:cs typeface="Times New Roman"/>
              </a:rPr>
              <a:t>immediately  </a:t>
            </a:r>
            <a:endParaRPr lang="en-GB" sz="2800" dirty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GB" sz="2800" dirty="0" smtClean="0">
                <a:ea typeface="SimSun"/>
                <a:cs typeface="Times New Roman"/>
              </a:rPr>
              <a:t>every month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800" dirty="0">
                <a:solidFill>
                  <a:prstClr val="black"/>
                </a:solidFill>
                <a:ea typeface="SimSun"/>
                <a:cs typeface="Times New Roman"/>
              </a:rPr>
              <a:t>often </a:t>
            </a:r>
            <a:endParaRPr lang="en-GB" sz="2800" dirty="0" smtClean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GB" sz="2800" dirty="0" smtClean="0">
                <a:solidFill>
                  <a:prstClr val="black"/>
                </a:solidFill>
                <a:ea typeface="SimSun"/>
                <a:cs typeface="Times New Roman"/>
              </a:rPr>
              <a:t>Everyday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GB" sz="2800" dirty="0" smtClean="0">
                <a:ea typeface="SimSun"/>
                <a:cs typeface="Times New Roman"/>
              </a:rPr>
              <a:t>tomorrow </a:t>
            </a:r>
            <a:endParaRPr lang="en-GB" sz="2800" dirty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GB" sz="2800" dirty="0">
                <a:solidFill>
                  <a:prstClr val="black"/>
                </a:solidFill>
                <a:ea typeface="SimSun"/>
                <a:cs typeface="Times New Roman"/>
              </a:rPr>
              <a:t>everyday </a:t>
            </a:r>
            <a:endParaRPr lang="en-GB" sz="2800" dirty="0" smtClean="0">
              <a:solidFill>
                <a:prstClr val="black"/>
              </a:solidFill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GB" sz="2800" dirty="0" smtClean="0">
                <a:ea typeface="SimSun"/>
                <a:cs typeface="Times New Roman"/>
              </a:rPr>
              <a:t>the  </a:t>
            </a:r>
            <a:r>
              <a:rPr lang="en-GB" sz="2800" dirty="0">
                <a:ea typeface="SimSun"/>
                <a:cs typeface="Times New Roman"/>
              </a:rPr>
              <a:t>day before yesterday </a:t>
            </a:r>
            <a:endParaRPr lang="en-GB" sz="2800" dirty="0" smtClean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2800" dirty="0" smtClean="0">
                <a:solidFill>
                  <a:prstClr val="black"/>
                </a:solidFill>
                <a:ea typeface="SimSun"/>
                <a:cs typeface="Times New Roman"/>
              </a:rPr>
              <a:t>this </a:t>
            </a:r>
            <a:r>
              <a:rPr lang="en-GB" sz="2800" dirty="0">
                <a:solidFill>
                  <a:prstClr val="black"/>
                </a:solidFill>
                <a:ea typeface="SimSun"/>
                <a:cs typeface="Times New Roman"/>
              </a:rPr>
              <a:t>morning 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941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hewallpapers.org/photo/20617/autumn-leaves-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9" y="15488"/>
            <a:ext cx="9127481" cy="679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404664"/>
            <a:ext cx="4104456" cy="58326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zh-CN" altLang="en-US" dirty="0">
                <a:ea typeface="SimSun"/>
                <a:cs typeface="Times New Roman"/>
              </a:rPr>
              <a:t>日期</a:t>
            </a:r>
            <a:r>
              <a:rPr lang="en-GB" dirty="0" err="1" smtClean="0">
                <a:ea typeface="SimSun"/>
                <a:cs typeface="Times New Roman"/>
              </a:rPr>
              <a:t>Rìqí</a:t>
            </a:r>
            <a:endParaRPr lang="en-GB" sz="2800" dirty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zh-CN" altLang="en-US" dirty="0">
                <a:ea typeface="SimSun"/>
                <a:cs typeface="Times New Roman"/>
              </a:rPr>
              <a:t>通常</a:t>
            </a:r>
            <a:r>
              <a:rPr lang="en-GB" dirty="0" err="1" smtClean="0">
                <a:ea typeface="SimSun"/>
                <a:cs typeface="Times New Roman"/>
              </a:rPr>
              <a:t>Tōngcháng</a:t>
            </a:r>
            <a:endParaRPr lang="en-GB" sz="2800" dirty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zh-CN" altLang="en-US" dirty="0">
                <a:ea typeface="SimSun"/>
                <a:cs typeface="Times New Roman"/>
              </a:rPr>
              <a:t>晚</a:t>
            </a:r>
            <a:r>
              <a:rPr lang="en-GB" dirty="0" err="1">
                <a:ea typeface="SimSun"/>
                <a:cs typeface="Times New Roman"/>
              </a:rPr>
              <a:t>Wǎn</a:t>
            </a:r>
            <a:r>
              <a:rPr lang="en-GB" dirty="0">
                <a:ea typeface="SimSun"/>
                <a:cs typeface="Times New Roman"/>
              </a:rPr>
              <a:t>                </a:t>
            </a:r>
            <a:endParaRPr lang="en-GB" dirty="0" smtClean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zh-CN" altLang="en-US" dirty="0" smtClean="0">
                <a:ea typeface="SimSun"/>
                <a:cs typeface="Times New Roman"/>
              </a:rPr>
              <a:t>晚</a:t>
            </a:r>
            <a:r>
              <a:rPr lang="zh-CN" altLang="en-US" dirty="0">
                <a:ea typeface="SimSun"/>
                <a:cs typeface="Times New Roman"/>
              </a:rPr>
              <a:t>上</a:t>
            </a:r>
            <a:r>
              <a:rPr lang="en-GB" dirty="0" err="1">
                <a:ea typeface="SimSun"/>
                <a:cs typeface="Times New Roman"/>
              </a:rPr>
              <a:t>Wǎnshàng</a:t>
            </a:r>
            <a:r>
              <a:rPr lang="en-GB" dirty="0">
                <a:ea typeface="SimSun"/>
                <a:cs typeface="Times New Roman"/>
              </a:rPr>
              <a:t>          </a:t>
            </a:r>
            <a:endParaRPr lang="en-GB" dirty="0" smtClean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zh-CN" altLang="en-US" dirty="0" smtClean="0">
                <a:ea typeface="SimSun"/>
                <a:cs typeface="Times New Roman"/>
              </a:rPr>
              <a:t>下</a:t>
            </a:r>
            <a:r>
              <a:rPr lang="zh-CN" altLang="en-US" dirty="0">
                <a:ea typeface="SimSun"/>
                <a:cs typeface="Times New Roman"/>
              </a:rPr>
              <a:t>午</a:t>
            </a:r>
            <a:r>
              <a:rPr lang="en-GB" dirty="0" err="1" smtClean="0">
                <a:ea typeface="SimSun"/>
                <a:cs typeface="Times New Roman"/>
              </a:rPr>
              <a:t>Xiàwǔ</a:t>
            </a:r>
            <a:endParaRPr lang="en-GB" sz="2800" dirty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zh-CN" altLang="en-US" dirty="0">
                <a:ea typeface="SimSun"/>
                <a:cs typeface="Times New Roman"/>
              </a:rPr>
              <a:t>现在</a:t>
            </a:r>
            <a:r>
              <a:rPr lang="en-GB" dirty="0" err="1" smtClean="0">
                <a:ea typeface="SimSun"/>
                <a:cs typeface="Times New Roman"/>
              </a:rPr>
              <a:t>Xiànzài</a:t>
            </a:r>
            <a:endParaRPr lang="en-GB" sz="2800" dirty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zh-CN" altLang="en-US" dirty="0">
                <a:ea typeface="SimSun"/>
                <a:cs typeface="Times New Roman"/>
              </a:rPr>
              <a:t>星期</a:t>
            </a:r>
            <a:r>
              <a:rPr lang="en-GB" dirty="0" err="1" smtClean="0">
                <a:ea typeface="SimSun"/>
                <a:cs typeface="Times New Roman"/>
              </a:rPr>
              <a:t>Xīngqí</a:t>
            </a:r>
            <a:endParaRPr lang="en-GB" sz="2800" dirty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zh-CN" altLang="en-US" dirty="0">
                <a:ea typeface="SimSun"/>
                <a:cs typeface="Times New Roman"/>
              </a:rPr>
              <a:t>夜晚</a:t>
            </a:r>
            <a:r>
              <a:rPr lang="en-GB" dirty="0" err="1" smtClean="0">
                <a:ea typeface="SimSun"/>
                <a:cs typeface="Times New Roman"/>
              </a:rPr>
              <a:t>Yèwǎn</a:t>
            </a:r>
            <a:endParaRPr lang="en-GB" sz="2800" dirty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zh-CN" altLang="en-US" dirty="0">
                <a:ea typeface="SimSun"/>
                <a:cs typeface="Times New Roman"/>
              </a:rPr>
              <a:t>一会儿</a:t>
            </a:r>
            <a:r>
              <a:rPr lang="en-GB" dirty="0" err="1">
                <a:ea typeface="SimSun"/>
                <a:cs typeface="Times New Roman"/>
              </a:rPr>
              <a:t>Yīhuǐ'er</a:t>
            </a:r>
            <a:r>
              <a:rPr lang="en-GB" dirty="0">
                <a:ea typeface="SimSun"/>
                <a:cs typeface="Times New Roman"/>
              </a:rPr>
              <a:t>    </a:t>
            </a:r>
            <a:endParaRPr lang="en-GB" dirty="0" smtClean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zh-CN" altLang="en-US" dirty="0" smtClean="0">
                <a:ea typeface="SimSun"/>
                <a:cs typeface="Times New Roman"/>
              </a:rPr>
              <a:t>已</a:t>
            </a:r>
            <a:r>
              <a:rPr lang="zh-CN" altLang="en-US" dirty="0">
                <a:ea typeface="SimSun"/>
                <a:cs typeface="Times New Roman"/>
              </a:rPr>
              <a:t>经</a:t>
            </a:r>
            <a:r>
              <a:rPr lang="en-GB" dirty="0" err="1" smtClean="0">
                <a:ea typeface="SimSun"/>
                <a:cs typeface="Times New Roman"/>
              </a:rPr>
              <a:t>Yǐjīng</a:t>
            </a:r>
            <a:endParaRPr lang="en-GB" sz="2800" dirty="0">
              <a:ea typeface="SimSun"/>
              <a:cs typeface="Times New Roman"/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860032" y="548680"/>
            <a:ext cx="4032448" cy="56886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GB" sz="2800" dirty="0" smtClean="0">
                <a:solidFill>
                  <a:prstClr val="black"/>
                </a:solidFill>
                <a:ea typeface="SimSun"/>
                <a:cs typeface="Times New Roman"/>
              </a:rPr>
              <a:t>already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GB" sz="2800" dirty="0" smtClean="0">
                <a:ea typeface="SimSun"/>
                <a:cs typeface="Times New Roman"/>
              </a:rPr>
              <a:t>late</a:t>
            </a:r>
            <a:endParaRPr lang="en-GB" sz="2400" dirty="0">
              <a:ea typeface="SimSun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800" dirty="0">
                <a:solidFill>
                  <a:prstClr val="black"/>
                </a:solidFill>
                <a:ea typeface="SimSun"/>
                <a:cs typeface="Times New Roman"/>
              </a:rPr>
              <a:t>day and time </a:t>
            </a:r>
            <a:endParaRPr lang="en-GB" sz="2400" dirty="0">
              <a:solidFill>
                <a:prstClr val="black"/>
              </a:solidFill>
              <a:ea typeface="SimSun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800" dirty="0">
                <a:solidFill>
                  <a:prstClr val="black"/>
                </a:solidFill>
                <a:ea typeface="SimSun"/>
                <a:cs typeface="Times New Roman"/>
              </a:rPr>
              <a:t>usually    </a:t>
            </a:r>
            <a:endParaRPr lang="en-GB" sz="2400" dirty="0">
              <a:solidFill>
                <a:prstClr val="black"/>
              </a:solidFill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GB" sz="2800" dirty="0" smtClean="0">
                <a:ea typeface="SimSun"/>
                <a:cs typeface="Times New Roman"/>
              </a:rPr>
              <a:t>night</a:t>
            </a:r>
            <a:endParaRPr lang="en-GB" sz="2400" dirty="0">
              <a:ea typeface="SimSun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800" dirty="0" smtClean="0">
                <a:ea typeface="SimSun"/>
                <a:cs typeface="Times New Roman"/>
              </a:rPr>
              <a:t>  </a:t>
            </a:r>
            <a:r>
              <a:rPr lang="en-GB" sz="2600" dirty="0">
                <a:solidFill>
                  <a:prstClr val="black"/>
                </a:solidFill>
                <a:ea typeface="SimSun"/>
                <a:cs typeface="Times New Roman"/>
              </a:rPr>
              <a:t>a while </a:t>
            </a:r>
            <a:endParaRPr lang="en-GB" sz="2200" dirty="0">
              <a:solidFill>
                <a:prstClr val="black"/>
              </a:solidFill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GB" sz="2800" dirty="0" smtClean="0">
                <a:ea typeface="SimSun"/>
                <a:cs typeface="Times New Roman"/>
              </a:rPr>
              <a:t>now  </a:t>
            </a:r>
            <a:endParaRPr lang="en-GB" sz="2400" dirty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GB" sz="2800" dirty="0">
                <a:solidFill>
                  <a:prstClr val="black"/>
                </a:solidFill>
                <a:ea typeface="SimSun"/>
                <a:cs typeface="Times New Roman"/>
              </a:rPr>
              <a:t>afternoon </a:t>
            </a:r>
            <a:endParaRPr lang="en-GB" sz="2800" dirty="0" smtClean="0">
              <a:solidFill>
                <a:prstClr val="black"/>
              </a:solidFill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GB" sz="2800" dirty="0" smtClean="0">
                <a:ea typeface="SimSun"/>
                <a:cs typeface="Times New Roman"/>
              </a:rPr>
              <a:t>week </a:t>
            </a:r>
            <a:endParaRPr lang="en-GB" sz="2400" dirty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GB" sz="2800" dirty="0" smtClean="0">
                <a:ea typeface="SimSun"/>
                <a:cs typeface="Times New Roman"/>
              </a:rPr>
              <a:t>late  </a:t>
            </a:r>
            <a:r>
              <a:rPr lang="en-GB" sz="2800" dirty="0">
                <a:ea typeface="SimSun"/>
                <a:cs typeface="Times New Roman"/>
              </a:rPr>
              <a:t>night </a:t>
            </a:r>
            <a:endParaRPr lang="en-GB" sz="2400" dirty="0">
              <a:ea typeface="SimSu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5815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axtonvets.co.uk/wp-content/uploads/2013/10/Autumn_falling_le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599" cy="686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404664"/>
            <a:ext cx="4104456" cy="58326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zh-CN" altLang="en-US" dirty="0">
                <a:ea typeface="SimSun"/>
                <a:cs typeface="Times New Roman"/>
              </a:rPr>
              <a:t>有时</a:t>
            </a:r>
            <a:r>
              <a:rPr lang="en-GB" dirty="0" err="1">
                <a:ea typeface="SimSun"/>
                <a:cs typeface="Times New Roman"/>
              </a:rPr>
              <a:t>Yǒushí</a:t>
            </a:r>
            <a:r>
              <a:rPr lang="en-GB" dirty="0">
                <a:ea typeface="SimSun"/>
                <a:cs typeface="Times New Roman"/>
              </a:rPr>
              <a:t>    </a:t>
            </a:r>
            <a:endParaRPr lang="en-GB" dirty="0" smtClean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zh-CN" altLang="en-US" dirty="0" smtClean="0">
                <a:ea typeface="SimSun"/>
                <a:cs typeface="Times New Roman"/>
              </a:rPr>
              <a:t>有</a:t>
            </a:r>
            <a:r>
              <a:rPr lang="zh-CN" altLang="en-US" dirty="0">
                <a:ea typeface="SimSun"/>
                <a:cs typeface="Times New Roman"/>
              </a:rPr>
              <a:t>时候</a:t>
            </a:r>
            <a:r>
              <a:rPr lang="en-GB" dirty="0" err="1">
                <a:ea typeface="SimSun"/>
                <a:cs typeface="Times New Roman"/>
              </a:rPr>
              <a:t>Yǒu</a:t>
            </a:r>
            <a:r>
              <a:rPr lang="en-GB" dirty="0">
                <a:ea typeface="SimSun"/>
                <a:cs typeface="Times New Roman"/>
              </a:rPr>
              <a:t> </a:t>
            </a:r>
            <a:r>
              <a:rPr lang="en-GB" dirty="0" err="1">
                <a:ea typeface="SimSun"/>
                <a:cs typeface="Times New Roman"/>
              </a:rPr>
              <a:t>shíhou</a:t>
            </a:r>
            <a:r>
              <a:rPr lang="en-GB" dirty="0">
                <a:ea typeface="SimSun"/>
                <a:cs typeface="Times New Roman"/>
              </a:rPr>
              <a:t>    </a:t>
            </a:r>
            <a:endParaRPr lang="en-GB" dirty="0" smtClean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zh-CN" altLang="en-US" dirty="0" smtClean="0">
                <a:ea typeface="SimSun"/>
                <a:cs typeface="Times New Roman"/>
              </a:rPr>
              <a:t>在</a:t>
            </a:r>
            <a:r>
              <a:rPr lang="en-US" altLang="zh-CN" dirty="0">
                <a:ea typeface="SimSun"/>
                <a:cs typeface="Times New Roman"/>
              </a:rPr>
              <a:t>……</a:t>
            </a:r>
            <a:r>
              <a:rPr lang="zh-CN" altLang="en-US" dirty="0">
                <a:ea typeface="SimSun"/>
                <a:cs typeface="Times New Roman"/>
              </a:rPr>
              <a:t>里</a:t>
            </a:r>
            <a:r>
              <a:rPr lang="en-GB" dirty="0">
                <a:ea typeface="SimSun"/>
                <a:cs typeface="Times New Roman"/>
              </a:rPr>
              <a:t>/</a:t>
            </a:r>
            <a:r>
              <a:rPr lang="zh-CN" altLang="en-US" dirty="0">
                <a:ea typeface="SimSun"/>
                <a:cs typeface="Times New Roman"/>
              </a:rPr>
              <a:t>内</a:t>
            </a:r>
            <a:r>
              <a:rPr lang="en-GB" dirty="0" err="1">
                <a:ea typeface="SimSun"/>
                <a:cs typeface="Times New Roman"/>
              </a:rPr>
              <a:t>Zài</a:t>
            </a:r>
            <a:r>
              <a:rPr lang="en-GB" dirty="0">
                <a:ea typeface="SimSun"/>
                <a:cs typeface="Times New Roman"/>
              </a:rPr>
              <a:t>……</a:t>
            </a:r>
            <a:r>
              <a:rPr lang="en-GB" dirty="0" err="1">
                <a:ea typeface="SimSun"/>
                <a:cs typeface="Times New Roman"/>
              </a:rPr>
              <a:t>lǐ</a:t>
            </a:r>
            <a:r>
              <a:rPr lang="en-GB" dirty="0">
                <a:ea typeface="SimSun"/>
                <a:cs typeface="Times New Roman"/>
              </a:rPr>
              <a:t>/</a:t>
            </a:r>
            <a:r>
              <a:rPr lang="en-GB" dirty="0" err="1">
                <a:ea typeface="SimSun"/>
                <a:cs typeface="Times New Roman"/>
              </a:rPr>
              <a:t>nèi</a:t>
            </a:r>
            <a:r>
              <a:rPr lang="en-GB" dirty="0">
                <a:ea typeface="SimSun"/>
                <a:cs typeface="Times New Roman"/>
              </a:rPr>
              <a:t>  </a:t>
            </a:r>
            <a:endParaRPr lang="en-GB" dirty="0" smtClean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GB" dirty="0" smtClean="0">
                <a:ea typeface="SimSun"/>
                <a:cs typeface="Times New Roman"/>
              </a:rPr>
              <a:t> </a:t>
            </a:r>
            <a:r>
              <a:rPr lang="zh-CN" altLang="en-US" dirty="0" smtClean="0">
                <a:ea typeface="SimSun"/>
                <a:cs typeface="Times New Roman"/>
              </a:rPr>
              <a:t>早</a:t>
            </a:r>
            <a:r>
              <a:rPr lang="zh-CN" altLang="en-US" dirty="0">
                <a:ea typeface="SimSun"/>
                <a:cs typeface="Times New Roman"/>
              </a:rPr>
              <a:t>上</a:t>
            </a:r>
            <a:r>
              <a:rPr lang="en-GB" dirty="0" err="1">
                <a:ea typeface="SimSun"/>
                <a:cs typeface="Times New Roman"/>
              </a:rPr>
              <a:t>Zǎoshang</a:t>
            </a:r>
            <a:r>
              <a:rPr lang="en-GB" dirty="0">
                <a:ea typeface="SimSun"/>
                <a:cs typeface="Times New Roman"/>
              </a:rPr>
              <a:t>    </a:t>
            </a:r>
            <a:endParaRPr lang="en-GB" dirty="0" smtClean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zh-CN" altLang="en-US" dirty="0" smtClean="0">
                <a:ea typeface="SimSun"/>
                <a:cs typeface="Times New Roman"/>
              </a:rPr>
              <a:t>直</a:t>
            </a:r>
            <a:r>
              <a:rPr lang="zh-CN" altLang="en-US" dirty="0">
                <a:ea typeface="SimSun"/>
                <a:cs typeface="Times New Roman"/>
              </a:rPr>
              <a:t>到</a:t>
            </a:r>
            <a:r>
              <a:rPr lang="en-US" altLang="zh-CN" dirty="0">
                <a:ea typeface="SimSun"/>
                <a:cs typeface="Times New Roman"/>
              </a:rPr>
              <a:t>……</a:t>
            </a:r>
            <a:r>
              <a:rPr lang="en-GB" dirty="0" err="1">
                <a:ea typeface="SimSun"/>
                <a:cs typeface="Times New Roman"/>
              </a:rPr>
              <a:t>Zhídào</a:t>
            </a:r>
            <a:r>
              <a:rPr lang="en-GB" dirty="0">
                <a:ea typeface="SimSun"/>
                <a:cs typeface="Times New Roman"/>
              </a:rPr>
              <a:t>……   </a:t>
            </a:r>
            <a:endParaRPr lang="en-GB" dirty="0" smtClean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zh-CN" altLang="en-US" dirty="0" smtClean="0">
                <a:ea typeface="SimSun"/>
                <a:cs typeface="Times New Roman"/>
              </a:rPr>
              <a:t>周</a:t>
            </a:r>
            <a:r>
              <a:rPr lang="zh-CN" altLang="en-US" dirty="0">
                <a:ea typeface="SimSun"/>
                <a:cs typeface="Times New Roman"/>
              </a:rPr>
              <a:t>末</a:t>
            </a:r>
            <a:r>
              <a:rPr lang="en-GB" dirty="0" err="1" smtClean="0">
                <a:ea typeface="SimSun"/>
                <a:cs typeface="Times New Roman"/>
              </a:rPr>
              <a:t>Zhōumò</a:t>
            </a:r>
            <a:endParaRPr lang="en-GB" sz="2800" dirty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zh-CN" altLang="en-US" dirty="0">
                <a:ea typeface="SimSun"/>
                <a:cs typeface="Times New Roman"/>
              </a:rPr>
              <a:t>总是</a:t>
            </a:r>
            <a:r>
              <a:rPr lang="en-GB" dirty="0" err="1">
                <a:ea typeface="SimSun"/>
                <a:cs typeface="Times New Roman"/>
              </a:rPr>
              <a:t>Zǒng</a:t>
            </a:r>
            <a:r>
              <a:rPr lang="en-GB" dirty="0">
                <a:ea typeface="SimSun"/>
                <a:cs typeface="Times New Roman"/>
              </a:rPr>
              <a:t> </a:t>
            </a:r>
            <a:r>
              <a:rPr lang="en-GB" dirty="0" err="1" smtClean="0">
                <a:ea typeface="SimSun"/>
                <a:cs typeface="Times New Roman"/>
              </a:rPr>
              <a:t>shì</a:t>
            </a:r>
            <a:endParaRPr lang="en-GB" sz="2800" dirty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zh-CN" altLang="en-US" dirty="0">
                <a:ea typeface="SimSun"/>
                <a:cs typeface="Times New Roman"/>
              </a:rPr>
              <a:t>最后</a:t>
            </a:r>
            <a:r>
              <a:rPr lang="en-GB" dirty="0" err="1" smtClean="0">
                <a:ea typeface="SimSun"/>
                <a:cs typeface="Times New Roman"/>
              </a:rPr>
              <a:t>Zuìhòu</a:t>
            </a:r>
            <a:endParaRPr lang="en-GB" sz="2800" dirty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zh-CN" altLang="en-US" dirty="0">
                <a:ea typeface="SimSun"/>
                <a:cs typeface="Times New Roman"/>
              </a:rPr>
              <a:t>最近</a:t>
            </a:r>
            <a:r>
              <a:rPr lang="en-GB" dirty="0" err="1" smtClean="0">
                <a:ea typeface="SimSun"/>
                <a:cs typeface="Times New Roman"/>
              </a:rPr>
              <a:t>Zuìjìn</a:t>
            </a:r>
            <a:endParaRPr lang="en-GB" sz="2800" dirty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zh-CN" altLang="en-US" dirty="0">
                <a:ea typeface="SimSun"/>
                <a:cs typeface="Times New Roman"/>
              </a:rPr>
              <a:t>昨天</a:t>
            </a:r>
            <a:r>
              <a:rPr lang="en-GB" dirty="0" err="1">
                <a:ea typeface="SimSun"/>
                <a:cs typeface="Times New Roman"/>
              </a:rPr>
              <a:t>Zuótiān</a:t>
            </a:r>
            <a:r>
              <a:rPr lang="en-GB" dirty="0">
                <a:ea typeface="SimSun"/>
                <a:cs typeface="Times New Roman"/>
              </a:rPr>
              <a:t>   </a:t>
            </a:r>
            <a:r>
              <a:rPr lang="en-GB" dirty="0" smtClean="0">
                <a:ea typeface="SimSun"/>
                <a:cs typeface="Times New Roman"/>
              </a:rPr>
              <a:t>  </a:t>
            </a:r>
            <a:endParaRPr lang="en-GB" sz="2800" dirty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zh-CN" altLang="en-US" dirty="0">
                <a:ea typeface="SimSun"/>
                <a:cs typeface="Times New Roman"/>
              </a:rPr>
              <a:t>昨夜</a:t>
            </a:r>
            <a:r>
              <a:rPr lang="en-GB" dirty="0" err="1" smtClean="0">
                <a:ea typeface="SimSun"/>
                <a:cs typeface="Times New Roman"/>
              </a:rPr>
              <a:t>Zuóyè</a:t>
            </a:r>
            <a:endParaRPr lang="en-GB" sz="2800" dirty="0">
              <a:ea typeface="SimSun"/>
              <a:cs typeface="Times New Roman"/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860032" y="404664"/>
            <a:ext cx="4032448" cy="58326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GB" sz="2800" dirty="0" smtClean="0">
                <a:ea typeface="SimSun"/>
                <a:cs typeface="Times New Roman"/>
              </a:rPr>
              <a:t>sometimes</a:t>
            </a:r>
            <a:endParaRPr lang="en-GB" sz="2400" dirty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GB" sz="2800" dirty="0" smtClean="0">
                <a:ea typeface="SimSun"/>
                <a:cs typeface="Times New Roman"/>
              </a:rPr>
              <a:t>sometimes</a:t>
            </a:r>
            <a:endParaRPr lang="en-GB" sz="2400" dirty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GB" sz="2800" dirty="0" smtClean="0">
                <a:ea typeface="SimSun"/>
                <a:cs typeface="Times New Roman"/>
              </a:rPr>
              <a:t>in </a:t>
            </a:r>
            <a:r>
              <a:rPr lang="en-GB" sz="2800" dirty="0">
                <a:ea typeface="SimSun"/>
                <a:cs typeface="Times New Roman"/>
              </a:rPr>
              <a:t>/inside </a:t>
            </a:r>
            <a:endParaRPr lang="en-GB" sz="2400" dirty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GB" sz="2800" dirty="0" smtClean="0">
                <a:ea typeface="SimSun"/>
                <a:cs typeface="Times New Roman"/>
              </a:rPr>
              <a:t>morning </a:t>
            </a:r>
            <a:endParaRPr lang="en-GB" sz="2400" dirty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GB" sz="2800" dirty="0" smtClean="0">
                <a:ea typeface="SimSun"/>
                <a:cs typeface="Times New Roman"/>
              </a:rPr>
              <a:t>till </a:t>
            </a:r>
            <a:endParaRPr lang="en-GB" sz="2400" dirty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GB" sz="2800" dirty="0" smtClean="0">
                <a:ea typeface="SimSun"/>
                <a:cs typeface="Times New Roman"/>
              </a:rPr>
              <a:t>weekend </a:t>
            </a:r>
            <a:endParaRPr lang="en-GB" sz="2400" dirty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GB" sz="2800" dirty="0" smtClean="0">
                <a:ea typeface="SimSun"/>
                <a:cs typeface="Times New Roman"/>
              </a:rPr>
              <a:t>always </a:t>
            </a:r>
            <a:endParaRPr lang="en-GB" sz="2400" dirty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GB" sz="2800" dirty="0" smtClean="0">
                <a:ea typeface="SimSun"/>
                <a:cs typeface="Times New Roman"/>
              </a:rPr>
              <a:t>at </a:t>
            </a:r>
            <a:r>
              <a:rPr lang="en-GB" sz="2800" dirty="0">
                <a:ea typeface="SimSun"/>
                <a:cs typeface="Times New Roman"/>
              </a:rPr>
              <a:t>last </a:t>
            </a:r>
            <a:endParaRPr lang="en-GB" sz="2400" dirty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GB" sz="2800" dirty="0" smtClean="0">
                <a:ea typeface="SimSun"/>
                <a:cs typeface="Times New Roman"/>
              </a:rPr>
              <a:t>recently </a:t>
            </a:r>
            <a:endParaRPr lang="en-GB" sz="2400" dirty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en-GB" sz="2800" dirty="0" smtClean="0">
                <a:ea typeface="SimSun"/>
                <a:cs typeface="Times New Roman"/>
              </a:rPr>
              <a:t>yesterday  </a:t>
            </a:r>
            <a:endParaRPr lang="en-GB" sz="2400" dirty="0">
              <a:ea typeface="SimSu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2800" dirty="0" smtClean="0">
                <a:ea typeface="SimSun"/>
                <a:cs typeface="Times New Roman"/>
              </a:rPr>
              <a:t>last </a:t>
            </a:r>
            <a:r>
              <a:rPr lang="en-GB" sz="2800" dirty="0">
                <a:ea typeface="SimSun"/>
                <a:cs typeface="Times New Roman"/>
              </a:rPr>
              <a:t>night  </a:t>
            </a:r>
            <a:endParaRPr lang="en-GB" sz="2400" dirty="0">
              <a:ea typeface="SimSu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71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236</Words>
  <Application>Microsoft Office PowerPoint</Application>
  <PresentationFormat>On-screen Show (4:3)</PresentationFormat>
  <Paragraphs>84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GCSE  Chinese Vocab  Time </vt:lpstr>
      <vt:lpstr>PowerPoint Presentation</vt:lpstr>
      <vt:lpstr>PowerPoint Presentation</vt:lpstr>
      <vt:lpstr>PowerPoint Presentation</vt:lpstr>
      <vt:lpstr>PowerPoint Presentation</vt:lpstr>
    </vt:vector>
  </TitlesOfParts>
  <Company>Newcastle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 Chinese Vocab  Time</dc:title>
  <dc:creator>nlc42</dc:creator>
  <cp:lastModifiedBy>nlc42</cp:lastModifiedBy>
  <cp:revision>5</cp:revision>
  <dcterms:created xsi:type="dcterms:W3CDTF">2013-11-14T12:52:42Z</dcterms:created>
  <dcterms:modified xsi:type="dcterms:W3CDTF">2013-11-14T13:38:15Z</dcterms:modified>
</cp:coreProperties>
</file>