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2"/>
  </p:notesMasterIdLst>
  <p:handoutMasterIdLst>
    <p:handoutMasterId r:id="rId13"/>
  </p:handoutMasterIdLst>
  <p:sldIdLst>
    <p:sldId id="263" r:id="rId2"/>
    <p:sldId id="257" r:id="rId3"/>
    <p:sldId id="258" r:id="rId4"/>
    <p:sldId id="264" r:id="rId5"/>
    <p:sldId id="259" r:id="rId6"/>
    <p:sldId id="260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718" autoAdjust="0"/>
  </p:normalViewPr>
  <p:slideViewPr>
    <p:cSldViewPr>
      <p:cViewPr varScale="1">
        <p:scale>
          <a:sx n="81" d="100"/>
          <a:sy n="81" d="100"/>
        </p:scale>
        <p:origin x="-142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44FE0-07B6-45D4-A861-E0AC890CFFFC}" type="datetimeFigureOut">
              <a:rPr lang="en-GB" smtClean="0"/>
              <a:pPr/>
              <a:t>23/11/2013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380B9-5548-430D-B258-700B394348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6768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259F8-FE33-46D0-8593-DCB9570897E2}" type="datetimeFigureOut">
              <a:rPr lang="en-GB" smtClean="0"/>
              <a:pPr/>
              <a:t>23/11/2013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E3475-A46F-4BF3-88C7-2206D8F26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296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E3475-A46F-4BF3-88C7-2206D8F2669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9567AE-D672-4FFE-A029-248203A2BB8B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8EE7E-4FE9-491E-A122-7059F076A73B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9C42E-5285-4D09-A32D-C758C874185E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116C4-5347-4A0F-A84B-B390BD43DC56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DE64B-B574-4D72-B47C-5FDF8F68286C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36D784-4031-4586-B23A-CF40D7B63143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14E25-D4CC-47DE-8AB4-20A1FCA7AFA9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3E24-68A0-40D2-BE4B-DDD98640335C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45C97-C0CA-40E9-9E13-968D9E28A37E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B204AA-9EDB-48B9-A1B4-CD06069E2DC2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8737C-C866-4641-9F21-3D5664A357E0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127B89-C0BB-428C-B33D-F9BAD1D0FAAA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your name?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318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Come </a:t>
            </a:r>
            <a:r>
              <a:rPr lang="en-GB" sz="2800" dirty="0" err="1" smtClean="0"/>
              <a:t>si</a:t>
            </a:r>
            <a:r>
              <a:rPr lang="en-GB" sz="2800" dirty="0" smtClean="0"/>
              <a:t> </a:t>
            </a:r>
            <a:r>
              <a:rPr lang="en-GB" sz="2800" dirty="0" err="1" smtClean="0"/>
              <a:t>chiama</a:t>
            </a:r>
            <a:r>
              <a:rPr lang="en-GB" sz="2800" dirty="0" smtClean="0"/>
              <a:t>?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Rectangle 10"/>
          <p:cNvSpPr/>
          <p:nvPr/>
        </p:nvSpPr>
        <p:spPr>
          <a:xfrm>
            <a:off x="945558" y="116632"/>
            <a:ext cx="69781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/>
              <a:t>Fare </a:t>
            </a:r>
            <a:r>
              <a:rPr lang="en-GB" sz="3600" b="1" dirty="0" err="1" smtClean="0"/>
              <a:t>amicizia</a:t>
            </a:r>
            <a:r>
              <a:rPr lang="en-GB" sz="3600" b="1" dirty="0" smtClean="0"/>
              <a:t> </a:t>
            </a:r>
            <a:r>
              <a:rPr lang="en-GB" b="1" i="1" dirty="0" smtClean="0"/>
              <a:t>(Making friends)</a:t>
            </a:r>
            <a:r>
              <a:rPr lang="en-GB" sz="1050" b="1" i="1" dirty="0" smtClean="0"/>
              <a:t>   </a:t>
            </a:r>
            <a:r>
              <a:rPr lang="en-GB" sz="2800" b="1" i="1" dirty="0" smtClean="0">
                <a:solidFill>
                  <a:srgbClr val="FF0000"/>
                </a:solidFill>
              </a:rPr>
              <a:t>FORMALE </a:t>
            </a:r>
            <a:endParaRPr lang="en-GB" sz="2800" b="1" i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81986" y="1735305"/>
            <a:ext cx="56989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If you would like to use the informal</a:t>
            </a:r>
          </a:p>
          <a:p>
            <a:endParaRPr lang="en-GB" sz="2400" dirty="0"/>
          </a:p>
          <a:p>
            <a:pPr algn="ctr"/>
            <a:r>
              <a:rPr lang="en-GB" sz="2400" dirty="0" err="1" smtClean="0">
                <a:latin typeface="Arial Rounded MT Bold" pitchFamily="34" charset="0"/>
              </a:rPr>
              <a:t>Posso</a:t>
            </a:r>
            <a:r>
              <a:rPr lang="en-GB" sz="2400" dirty="0" smtClean="0">
                <a:latin typeface="Arial Rounded MT Bold" pitchFamily="34" charset="0"/>
              </a:rPr>
              <a:t> </a:t>
            </a:r>
            <a:r>
              <a:rPr lang="en-GB" sz="2400" dirty="0" err="1" smtClean="0">
                <a:latin typeface="Arial Rounded MT Bold" pitchFamily="34" charset="0"/>
              </a:rPr>
              <a:t>darti</a:t>
            </a:r>
            <a:r>
              <a:rPr lang="en-GB" sz="2400" dirty="0" smtClean="0">
                <a:latin typeface="Arial Rounded MT Bold" pitchFamily="34" charset="0"/>
              </a:rPr>
              <a:t> del </a:t>
            </a:r>
            <a:r>
              <a:rPr lang="en-GB" sz="2400" dirty="0" err="1" smtClean="0">
                <a:solidFill>
                  <a:srgbClr val="FF0000"/>
                </a:solidFill>
                <a:latin typeface="Arial Rounded MT Bold" pitchFamily="34" charset="0"/>
              </a:rPr>
              <a:t>tu</a:t>
            </a:r>
            <a:r>
              <a:rPr lang="en-GB" sz="2400" dirty="0" smtClean="0">
                <a:latin typeface="Arial Rounded MT Bold" pitchFamily="34" charset="0"/>
              </a:rPr>
              <a:t>?   </a:t>
            </a:r>
            <a:endParaRPr lang="en-GB" sz="2400" dirty="0" smtClean="0">
              <a:latin typeface="Arial Rounded MT Bold" pitchFamily="34" charset="0"/>
            </a:endParaRPr>
          </a:p>
          <a:p>
            <a:endParaRPr lang="en-GB" sz="2400" dirty="0" smtClean="0">
              <a:latin typeface="Arial Rounded MT Bold" pitchFamily="34" charset="0"/>
            </a:endParaRPr>
          </a:p>
          <a:p>
            <a:pPr algn="ctr"/>
            <a:r>
              <a:rPr lang="en-GB" sz="2400" dirty="0" err="1" smtClean="0">
                <a:latin typeface="Arial Rounded MT Bold" pitchFamily="34" charset="0"/>
              </a:rPr>
              <a:t>Diamoci</a:t>
            </a:r>
            <a:r>
              <a:rPr lang="en-GB" sz="2400" dirty="0" smtClean="0">
                <a:latin typeface="Arial Rounded MT Bold" pitchFamily="34" charset="0"/>
              </a:rPr>
              <a:t> del </a:t>
            </a:r>
            <a:r>
              <a:rPr lang="en-GB" sz="2400" dirty="0" err="1" smtClean="0">
                <a:solidFill>
                  <a:srgbClr val="FF0000"/>
                </a:solidFill>
                <a:latin typeface="Arial Rounded MT Bold" pitchFamily="34" charset="0"/>
              </a:rPr>
              <a:t>tu</a:t>
            </a:r>
            <a:r>
              <a:rPr lang="en-GB" sz="2400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  <a:r>
              <a:rPr lang="en-GB" sz="2400" dirty="0" smtClean="0">
                <a:latin typeface="Arial Rounded MT Bold" pitchFamily="34" charset="0"/>
              </a:rPr>
              <a:t> </a:t>
            </a:r>
            <a:endParaRPr lang="en-GB" sz="2400" dirty="0">
              <a:latin typeface="Arial Rounded MT Bold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09570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2928926" y="5643578"/>
            <a:ext cx="928694" cy="71438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43578"/>
            <a:ext cx="926414" cy="73775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770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Where are you from?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78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 dove è? </a:t>
            </a:r>
            <a:endParaRPr lang="en-GB" sz="1600" i="1" dirty="0" smtClean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430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Where do you live?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303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Dove </a:t>
            </a:r>
            <a:r>
              <a:rPr lang="en-GB" sz="2800" dirty="0" err="1" smtClean="0"/>
              <a:t>abita</a:t>
            </a:r>
            <a:r>
              <a:rPr lang="en-GB" sz="2800" dirty="0" smtClean="0"/>
              <a:t>?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55576" y="2708920"/>
            <a:ext cx="3143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Are you Spanish?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291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È</a:t>
            </a:r>
            <a:r>
              <a:rPr lang="en-GB" sz="2800" dirty="0" smtClean="0"/>
              <a:t> </a:t>
            </a:r>
            <a:r>
              <a:rPr lang="en-GB" sz="2800" dirty="0" err="1" smtClean="0"/>
              <a:t>spagnolo</a:t>
            </a:r>
            <a:r>
              <a:rPr lang="en-GB" sz="2800" dirty="0" smtClean="0"/>
              <a:t>?</a:t>
            </a:r>
          </a:p>
          <a:p>
            <a:r>
              <a:rPr lang="en-GB" sz="2800" dirty="0" smtClean="0">
                <a:latin typeface="Arial"/>
                <a:cs typeface="Arial"/>
              </a:rPr>
              <a:t>È </a:t>
            </a:r>
            <a:r>
              <a:rPr lang="en-GB" sz="2800" dirty="0" err="1" smtClean="0"/>
              <a:t>spagnola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203848" y="5733256"/>
            <a:ext cx="856686" cy="648072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61248"/>
            <a:ext cx="864096" cy="71438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1646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your job?</a:t>
            </a:r>
          </a:p>
          <a:p>
            <a:r>
              <a:rPr lang="en-GB" sz="2800" dirty="0" smtClean="0"/>
              <a:t>What do you do?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80442" y="2708920"/>
            <a:ext cx="391164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Quale è </a:t>
            </a:r>
            <a:r>
              <a:rPr lang="en-GB" sz="2800" dirty="0" err="1" smtClean="0"/>
              <a:t>il</a:t>
            </a:r>
            <a:r>
              <a:rPr lang="en-GB" sz="2800" dirty="0" smtClean="0"/>
              <a:t> </a:t>
            </a:r>
            <a:r>
              <a:rPr lang="en-GB" sz="2800" dirty="0" err="1" smtClean="0"/>
              <a:t>suo</a:t>
            </a:r>
            <a:r>
              <a:rPr lang="en-GB" sz="2800" dirty="0" smtClean="0"/>
              <a:t> </a:t>
            </a:r>
            <a:r>
              <a:rPr lang="en-GB" sz="2800" dirty="0" err="1" smtClean="0"/>
              <a:t>lavoro</a:t>
            </a:r>
            <a:r>
              <a:rPr lang="en-GB" sz="2800" dirty="0" smtClean="0"/>
              <a:t>?</a:t>
            </a:r>
          </a:p>
          <a:p>
            <a:r>
              <a:rPr lang="en-GB" sz="2800" dirty="0" err="1" smtClean="0"/>
              <a:t>Che</a:t>
            </a:r>
            <a:r>
              <a:rPr lang="en-GB" sz="2800" dirty="0" smtClean="0"/>
              <a:t> </a:t>
            </a:r>
            <a:r>
              <a:rPr lang="en-GB" sz="2800" dirty="0" err="1" smtClean="0"/>
              <a:t>lavoro</a:t>
            </a:r>
            <a:r>
              <a:rPr lang="en-GB" sz="2800" dirty="0" smtClean="0"/>
              <a:t> </a:t>
            </a:r>
            <a:r>
              <a:rPr lang="en-GB" sz="2800" dirty="0" err="1" smtClean="0"/>
              <a:t>fa</a:t>
            </a:r>
            <a:r>
              <a:rPr lang="en-GB" sz="2800" dirty="0" smtClean="0"/>
              <a:t>?</a:t>
            </a:r>
          </a:p>
          <a:p>
            <a:endParaRPr lang="en-GB" sz="2000" i="1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589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How old are you?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398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Quanti</a:t>
            </a:r>
            <a:r>
              <a:rPr lang="en-GB" sz="3200" dirty="0" smtClean="0"/>
              <a:t> </a:t>
            </a:r>
            <a:r>
              <a:rPr lang="en-GB" sz="3200" dirty="0" err="1" smtClean="0"/>
              <a:t>anni</a:t>
            </a:r>
            <a:r>
              <a:rPr lang="en-GB" sz="3200" dirty="0" smtClean="0"/>
              <a:t> ha?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do you study?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680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Cosa</a:t>
            </a:r>
            <a:r>
              <a:rPr lang="en-GB" sz="3200" dirty="0" smtClean="0"/>
              <a:t> </a:t>
            </a:r>
            <a:r>
              <a:rPr lang="en-GB" sz="3200" dirty="0" err="1" smtClean="0"/>
              <a:t>studia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151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Are you married?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75496" y="2708920"/>
            <a:ext cx="22717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È </a:t>
            </a:r>
            <a:r>
              <a:rPr lang="en-GB" sz="3200" dirty="0" err="1" smtClean="0"/>
              <a:t>sposato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È </a:t>
            </a:r>
            <a:r>
              <a:rPr lang="en-GB" sz="3200" dirty="0" err="1" smtClean="0"/>
              <a:t>sposata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2708920"/>
            <a:ext cx="5003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is your telephone number?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2708920"/>
            <a:ext cx="3406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Qual’è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suo</a:t>
            </a:r>
            <a:r>
              <a:rPr lang="en-GB" sz="2400" dirty="0" smtClean="0"/>
              <a:t> </a:t>
            </a:r>
            <a:r>
              <a:rPr lang="en-GB" sz="2400" dirty="0" err="1" smtClean="0"/>
              <a:t>numero</a:t>
            </a:r>
            <a:endParaRPr lang="en-GB" sz="2400" dirty="0" smtClean="0"/>
          </a:p>
          <a:p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telefono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392</TotalTime>
  <Words>368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59</cp:revision>
  <dcterms:created xsi:type="dcterms:W3CDTF">2013-09-09T20:24:04Z</dcterms:created>
  <dcterms:modified xsi:type="dcterms:W3CDTF">2013-11-23T11:13:25Z</dcterms:modified>
</cp:coreProperties>
</file>