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ppt/tags/tag19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22"/>
  </p:notesMasterIdLst>
  <p:handoutMasterIdLst>
    <p:handoutMasterId r:id="rId23"/>
  </p:handoutMasterIdLst>
  <p:sldIdLst>
    <p:sldId id="263" r:id="rId2"/>
    <p:sldId id="257" r:id="rId3"/>
    <p:sldId id="258" r:id="rId4"/>
    <p:sldId id="264" r:id="rId5"/>
    <p:sldId id="259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718" autoAdjust="0"/>
  </p:normalViewPr>
  <p:slideViewPr>
    <p:cSldViewPr>
      <p:cViewPr varScale="1">
        <p:scale>
          <a:sx n="81" d="100"/>
          <a:sy n="81" d="100"/>
        </p:scale>
        <p:origin x="-142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44FE0-07B6-45D4-A861-E0AC890CFFFC}" type="datetimeFigureOut">
              <a:rPr lang="en-GB" smtClean="0"/>
              <a:pPr/>
              <a:t>23/11/2013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1380B9-5548-430D-B258-700B394348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67682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259F8-FE33-46D0-8593-DCB9570897E2}" type="datetimeFigureOut">
              <a:rPr lang="en-GB" smtClean="0"/>
              <a:pPr/>
              <a:t>23/11/2013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E3475-A46F-4BF3-88C7-2206D8F266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296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E3475-A46F-4BF3-88C7-2206D8F2669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E3475-A46F-4BF3-88C7-2206D8F26696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9567AE-D672-4FFE-A029-248203A2BB8B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8EE7E-4FE9-491E-A122-7059F076A73B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49C42E-5285-4D09-A32D-C758C874185E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7116C4-5347-4A0F-A84B-B390BD43DC56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4DE64B-B574-4D72-B47C-5FDF8F68286C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36D784-4031-4586-B23A-CF40D7B63143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414E25-D4CC-47DE-8AB4-20A1FCA7AFA9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A3E24-68A0-40D2-BE4B-DDD98640335C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045C97-C0CA-40E9-9E13-968D9E28A37E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0B204AA-9EDB-48B9-A1B4-CD06069E2DC2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68737C-C866-4641-9F21-3D5664A357E0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127B89-C0BB-428C-B33D-F9BAD1D0FAAA}" type="datetime1">
              <a:rPr lang="en-US" smtClean="0"/>
              <a:pPr/>
              <a:t>11/23/2013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This work is licensed under Creative Commons Attribution Non Commercial License http://creativecommons.org/licenses/by-nc/3.0/  Please attribute Bianca Belgiorno when re-using.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A2B534-8199-4F02-B090-C4EDD4B5DC5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.wav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0.wav"/><Relationship Id="rId1" Type="http://schemas.openxmlformats.org/officeDocument/2006/relationships/tags" Target="../tags/tag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1.wav"/><Relationship Id="rId1" Type="http://schemas.openxmlformats.org/officeDocument/2006/relationships/tags" Target="../tags/tag1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2.wav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3.wav"/><Relationship Id="rId1" Type="http://schemas.openxmlformats.org/officeDocument/2006/relationships/tags" Target="../tags/tag1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4.wav"/><Relationship Id="rId1" Type="http://schemas.openxmlformats.org/officeDocument/2006/relationships/tags" Target="../tags/tag1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5.wav"/><Relationship Id="rId1" Type="http://schemas.openxmlformats.org/officeDocument/2006/relationships/tags" Target="../tags/tag15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6.wav"/><Relationship Id="rId1" Type="http://schemas.openxmlformats.org/officeDocument/2006/relationships/tags" Target="../tags/tag16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7.wav"/><Relationship Id="rId1" Type="http://schemas.openxmlformats.org/officeDocument/2006/relationships/tags" Target="../tags/tag1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8.wav"/><Relationship Id="rId1" Type="http://schemas.openxmlformats.org/officeDocument/2006/relationships/tags" Target="../tags/tag18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19.wav"/><Relationship Id="rId1" Type="http://schemas.openxmlformats.org/officeDocument/2006/relationships/tags" Target="../tags/tag1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.wav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20.wav"/><Relationship Id="rId1" Type="http://schemas.openxmlformats.org/officeDocument/2006/relationships/tags" Target="../tags/tag2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3.wav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4.wav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5.wav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6.wav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7.wav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8.wav"/><Relationship Id="rId1" Type="http://schemas.openxmlformats.org/officeDocument/2006/relationships/tags" Target="../tags/tag8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audio9.wav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is your name?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07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Come </a:t>
            </a:r>
            <a:r>
              <a:rPr lang="en-GB" sz="2800" dirty="0" err="1" smtClean="0"/>
              <a:t>ti</a:t>
            </a:r>
            <a:r>
              <a:rPr lang="en-GB" sz="2800" dirty="0" smtClean="0"/>
              <a:t> </a:t>
            </a:r>
            <a:r>
              <a:rPr lang="en-GB" sz="2800" dirty="0" err="1" smtClean="0"/>
              <a:t>chiami</a:t>
            </a:r>
            <a:r>
              <a:rPr lang="en-GB" sz="2800" dirty="0" smtClean="0"/>
              <a:t>? 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Rectangle 10"/>
          <p:cNvSpPr/>
          <p:nvPr/>
        </p:nvSpPr>
        <p:spPr>
          <a:xfrm>
            <a:off x="1315851" y="116632"/>
            <a:ext cx="62376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600" b="1" dirty="0" smtClean="0"/>
              <a:t>Fare </a:t>
            </a:r>
            <a:r>
              <a:rPr lang="en-GB" sz="3600" b="1" dirty="0" err="1" smtClean="0"/>
              <a:t>amicizia</a:t>
            </a:r>
            <a:r>
              <a:rPr lang="en-GB" sz="3600" b="1" dirty="0" smtClean="0"/>
              <a:t> </a:t>
            </a:r>
            <a:r>
              <a:rPr lang="en-GB" b="1" i="1" dirty="0" smtClean="0"/>
              <a:t>(Making friends)</a:t>
            </a:r>
            <a:r>
              <a:rPr lang="en-GB" sz="1050" b="1" i="1" dirty="0" smtClean="0"/>
              <a:t>   </a:t>
            </a:r>
            <a:r>
              <a:rPr lang="en-GB" sz="1600" b="1" i="1" dirty="0" err="1" smtClean="0"/>
              <a:t>Informale</a:t>
            </a:r>
            <a:r>
              <a:rPr lang="en-GB" sz="1600" b="1" i="1" dirty="0" smtClean="0"/>
              <a:t> </a:t>
            </a:r>
            <a:endParaRPr lang="en-GB" sz="1600" b="1" i="1" dirty="0"/>
          </a:p>
        </p:txBody>
      </p:sp>
      <p:pic>
        <p:nvPicPr>
          <p:cNvPr id="17" name="CometiChiamiiiiii ">
            <a:hlinkClick r:id="" action="ppaction://media"/>
          </p:cNvPr>
          <p:cNvPicPr>
            <a:picLocks noRot="1" noChangeAspect="1"/>
          </p:cNvPicPr>
          <p:nvPr>
            <a:wavAudioFile r:embed="rId2" name="CometiChiamiiiiii "/>
          </p:nvPr>
        </p:nvPicPr>
        <p:blipFill>
          <a:blip r:embed="rId4" cstate="print"/>
          <a:stretch>
            <a:fillRect/>
          </a:stretch>
        </p:blipFill>
        <p:spPr>
          <a:xfrm>
            <a:off x="5580112" y="213285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60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2708920"/>
            <a:ext cx="3557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is your address?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408682" y="2708920"/>
            <a:ext cx="3563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Qual’è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tuo</a:t>
            </a:r>
            <a:r>
              <a:rPr lang="en-GB" sz="2400" dirty="0" smtClean="0"/>
              <a:t> </a:t>
            </a:r>
            <a:r>
              <a:rPr lang="en-GB" sz="2400" dirty="0" err="1" smtClean="0"/>
              <a:t>indirizzo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Qual`e` il tuop indirizz">
            <a:hlinkClick r:id="" action="ppaction://media"/>
          </p:cNvPr>
          <p:cNvPicPr>
            <a:picLocks noRot="1" noChangeAspect="1"/>
          </p:cNvPicPr>
          <p:nvPr>
            <a:wavAudioFile r:embed="rId2" name="Qual`e` il tuop indirizz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204864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787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565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What is your name?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07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Come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ti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chiami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r>
              <a:rPr lang="en-GB" sz="2800" dirty="0" smtClean="0"/>
              <a:t> 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3" name="TextBox 12"/>
          <p:cNvSpPr txBox="1"/>
          <p:nvPr/>
        </p:nvSpPr>
        <p:spPr>
          <a:xfrm>
            <a:off x="971600" y="3140968"/>
            <a:ext cx="3339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My name is Maria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64088" y="3140968"/>
            <a:ext cx="3050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Mi </a:t>
            </a:r>
            <a:r>
              <a:rPr lang="en-GB" sz="2800" dirty="0" err="1" smtClean="0"/>
              <a:t>chiamo</a:t>
            </a:r>
            <a:r>
              <a:rPr lang="en-GB" sz="2800" dirty="0" smtClean="0"/>
              <a:t> Maria</a:t>
            </a:r>
          </a:p>
        </p:txBody>
      </p:sp>
      <p:pic>
        <p:nvPicPr>
          <p:cNvPr id="15" name="Mi chiamo Maria">
            <a:hlinkClick r:id="" action="ppaction://media"/>
          </p:cNvPr>
          <p:cNvPicPr>
            <a:picLocks noRot="1" noChangeAspect="1"/>
          </p:cNvPicPr>
          <p:nvPr>
            <a:wavAudioFile r:embed="rId2" name="Mi chiamo Maria"/>
          </p:nvPr>
        </p:nvPicPr>
        <p:blipFill>
          <a:blip r:embed="rId4" cstate="print"/>
          <a:stretch>
            <a:fillRect/>
          </a:stretch>
        </p:blipFill>
        <p:spPr>
          <a:xfrm>
            <a:off x="5220072" y="34290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16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7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2928926" y="5643578"/>
            <a:ext cx="928694" cy="71438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60032" y="5643578"/>
            <a:ext cx="926414" cy="73775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770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Where are you from?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78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Di dove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sei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? </a:t>
            </a:r>
            <a:endParaRPr lang="en-GB" sz="1600" i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3140968"/>
            <a:ext cx="29835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 am from Rome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57818" y="3140968"/>
            <a:ext cx="378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 smtClean="0"/>
              <a:t>Sono</a:t>
            </a:r>
            <a:r>
              <a:rPr lang="en-GB" sz="2800" dirty="0" smtClean="0"/>
              <a:t> </a:t>
            </a:r>
            <a:r>
              <a:rPr lang="en-GB" sz="2800" dirty="0" err="1" smtClean="0"/>
              <a:t>di</a:t>
            </a:r>
            <a:r>
              <a:rPr lang="en-GB" sz="2800" dirty="0" smtClean="0"/>
              <a:t> Roma </a:t>
            </a:r>
            <a:endParaRPr lang="en-GB" sz="1600" i="1" dirty="0" smtClean="0"/>
          </a:p>
        </p:txBody>
      </p:sp>
      <p:pic>
        <p:nvPicPr>
          <p:cNvPr id="15" name="Sono di Roma">
            <a:hlinkClick r:id="" action="ppaction://media"/>
          </p:cNvPr>
          <p:cNvPicPr>
            <a:picLocks noRot="1" noChangeAspect="1"/>
          </p:cNvPicPr>
          <p:nvPr>
            <a:wavAudioFile r:embed="rId2" name="Sono di Roma"/>
          </p:nvPr>
        </p:nvPicPr>
        <p:blipFill>
          <a:blip r:embed="rId5" cstate="print"/>
          <a:stretch>
            <a:fillRect/>
          </a:stretch>
        </p:blipFill>
        <p:spPr>
          <a:xfrm>
            <a:off x="5220072" y="34290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23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430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Where do you live?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2708920"/>
            <a:ext cx="2209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Dove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abiti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? 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140968"/>
            <a:ext cx="3886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 live in Southampton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292080" y="3140968"/>
            <a:ext cx="39934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Abito</a:t>
            </a:r>
            <a:r>
              <a:rPr lang="en-GB" sz="2800" dirty="0" smtClean="0"/>
              <a:t> a Southampton</a:t>
            </a:r>
          </a:p>
        </p:txBody>
      </p:sp>
      <p:pic>
        <p:nvPicPr>
          <p:cNvPr id="14" name="Abito a Southampton">
            <a:hlinkClick r:id="" action="ppaction://media"/>
          </p:cNvPr>
          <p:cNvPicPr>
            <a:picLocks noRot="1" noChangeAspect="1"/>
          </p:cNvPicPr>
          <p:nvPr>
            <a:wavAudioFile r:embed="rId2" name="Abito a Southampton"/>
          </p:nvPr>
        </p:nvPicPr>
        <p:blipFill>
          <a:blip r:embed="rId4" cstate="print"/>
          <a:stretch>
            <a:fillRect/>
          </a:stretch>
        </p:blipFill>
        <p:spPr>
          <a:xfrm>
            <a:off x="5148064" y="34290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64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143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Are you Spanish?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937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Sei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spagnolo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/a?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3140968"/>
            <a:ext cx="3018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No, I am English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364088" y="3140968"/>
            <a:ext cx="3098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No, </a:t>
            </a:r>
            <a:r>
              <a:rPr lang="en-GB" sz="2800" dirty="0" err="1" smtClean="0"/>
              <a:t>sono</a:t>
            </a:r>
            <a:r>
              <a:rPr lang="en-GB" sz="2800" dirty="0" smtClean="0"/>
              <a:t> </a:t>
            </a:r>
            <a:r>
              <a:rPr lang="en-GB" sz="2800" dirty="0" err="1" smtClean="0"/>
              <a:t>inglese</a:t>
            </a:r>
            <a:endParaRPr lang="en-GB" sz="2800" dirty="0"/>
          </a:p>
        </p:txBody>
      </p:sp>
      <p:pic>
        <p:nvPicPr>
          <p:cNvPr id="14" name="No, sono inglese">
            <a:hlinkClick r:id="" action="ppaction://media"/>
          </p:cNvPr>
          <p:cNvPicPr>
            <a:picLocks noRot="1" noChangeAspect="1"/>
          </p:cNvPicPr>
          <p:nvPr>
            <a:wavAudioFile r:embed="rId2" name="No, sono inglese"/>
          </p:nvPr>
        </p:nvPicPr>
        <p:blipFill>
          <a:blip r:embed="rId4" cstate="print"/>
          <a:stretch>
            <a:fillRect/>
          </a:stretch>
        </p:blipFill>
        <p:spPr>
          <a:xfrm>
            <a:off x="5220072" y="3356992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36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203848" y="5733256"/>
            <a:ext cx="856686" cy="648072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60032" y="5661248"/>
            <a:ext cx="864096" cy="71438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492896"/>
            <a:ext cx="31646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What is your job?</a:t>
            </a:r>
          </a:p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What do you do?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2492896"/>
            <a:ext cx="386355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Quale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è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il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tuo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lavoro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</a:p>
          <a:p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Che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lavoro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800" dirty="0" err="1" smtClean="0">
                <a:solidFill>
                  <a:schemeClr val="bg1">
                    <a:lumMod val="65000"/>
                  </a:schemeClr>
                </a:solidFill>
              </a:rPr>
              <a:t>fai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</a:p>
          <a:p>
            <a:endParaRPr lang="en-GB" sz="2000" i="1" dirty="0"/>
          </a:p>
        </p:txBody>
      </p:sp>
      <p:sp>
        <p:nvSpPr>
          <p:cNvPr id="8" name="Oval 7"/>
          <p:cNvSpPr/>
          <p:nvPr/>
        </p:nvSpPr>
        <p:spPr>
          <a:xfrm>
            <a:off x="5652120" y="4293096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3356992"/>
            <a:ext cx="26869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 am a student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499992" y="3356992"/>
            <a:ext cx="32464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Sono</a:t>
            </a:r>
            <a:r>
              <a:rPr lang="en-GB" sz="2800" dirty="0" smtClean="0"/>
              <a:t> </a:t>
            </a:r>
            <a:r>
              <a:rPr lang="en-GB" sz="2800" dirty="0" err="1" smtClean="0"/>
              <a:t>studente</a:t>
            </a:r>
            <a:endParaRPr lang="en-GB" sz="2800" dirty="0" smtClean="0"/>
          </a:p>
          <a:p>
            <a:r>
              <a:rPr lang="en-GB" sz="2800" dirty="0" err="1" smtClean="0"/>
              <a:t>Sono</a:t>
            </a:r>
            <a:r>
              <a:rPr lang="en-GB" sz="2800" dirty="0" smtClean="0"/>
              <a:t> </a:t>
            </a:r>
            <a:r>
              <a:rPr lang="en-GB" sz="2800" dirty="0" err="1" smtClean="0"/>
              <a:t>studentessa</a:t>
            </a:r>
            <a:endParaRPr lang="en-GB" sz="2000" i="1" dirty="0"/>
          </a:p>
        </p:txBody>
      </p:sp>
      <p:pic>
        <p:nvPicPr>
          <p:cNvPr id="13" name="Sono studente/essa">
            <a:hlinkClick r:id="" action="ppaction://media"/>
          </p:cNvPr>
          <p:cNvPicPr>
            <a:picLocks noRot="1" noChangeAspect="1"/>
          </p:cNvPicPr>
          <p:nvPr>
            <a:wavAudioFile r:embed="rId2" name="Sono studente/essa"/>
          </p:nvPr>
        </p:nvPicPr>
        <p:blipFill>
          <a:blip r:embed="rId4" cstate="print"/>
          <a:stretch>
            <a:fillRect/>
          </a:stretch>
        </p:blipFill>
        <p:spPr>
          <a:xfrm>
            <a:off x="4283968" y="3501008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411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7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27584" y="2708920"/>
            <a:ext cx="3589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How old are you?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2708920"/>
            <a:ext cx="3398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Quanti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anni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hai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827584" y="3140968"/>
            <a:ext cx="28969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I am nineteen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157011" y="3140968"/>
            <a:ext cx="39869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Ho </a:t>
            </a:r>
            <a:r>
              <a:rPr lang="en-GB" sz="3200" dirty="0" err="1" smtClean="0"/>
              <a:t>diciannove</a:t>
            </a:r>
            <a:r>
              <a:rPr lang="en-GB" sz="3200" dirty="0" smtClean="0"/>
              <a:t> </a:t>
            </a:r>
            <a:r>
              <a:rPr lang="en-GB" sz="3200" dirty="0" err="1" smtClean="0"/>
              <a:t>anni</a:t>
            </a:r>
            <a:endParaRPr lang="en-GB" sz="3200" dirty="0"/>
          </a:p>
        </p:txBody>
      </p:sp>
      <p:pic>
        <p:nvPicPr>
          <p:cNvPr id="14" name="Ho diciannove anni">
            <a:hlinkClick r:id="" action="ppaction://media"/>
          </p:cNvPr>
          <p:cNvPicPr>
            <a:picLocks noRot="1" noChangeAspect="1"/>
          </p:cNvPicPr>
          <p:nvPr>
            <a:wavAudioFile r:embed="rId2" name="Ho diciannove anni"/>
          </p:nvPr>
        </p:nvPicPr>
        <p:blipFill>
          <a:blip r:embed="rId4" cstate="print"/>
          <a:stretch>
            <a:fillRect/>
          </a:stretch>
        </p:blipFill>
        <p:spPr>
          <a:xfrm>
            <a:off x="5004048" y="34290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2299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What do you study?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Cosa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studi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3140968"/>
            <a:ext cx="33473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 study Chemistry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5436096" y="3140968"/>
            <a:ext cx="3094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Studio </a:t>
            </a:r>
            <a:r>
              <a:rPr lang="en-GB" sz="3200" dirty="0" err="1" smtClean="0"/>
              <a:t>chimica</a:t>
            </a:r>
            <a:endParaRPr lang="en-GB" sz="3200" dirty="0"/>
          </a:p>
        </p:txBody>
      </p:sp>
      <p:pic>
        <p:nvPicPr>
          <p:cNvPr id="14" name="Studio chimica">
            <a:hlinkClick r:id="" action="ppaction://media"/>
          </p:cNvPr>
          <p:cNvPicPr>
            <a:picLocks noRot="1" noChangeAspect="1"/>
          </p:cNvPicPr>
          <p:nvPr>
            <a:wavAudioFile r:embed="rId2" name="Studio chimica"/>
          </p:nvPr>
        </p:nvPicPr>
        <p:blipFill>
          <a:blip r:embed="rId4" cstate="print"/>
          <a:stretch>
            <a:fillRect/>
          </a:stretch>
        </p:blipFill>
        <p:spPr>
          <a:xfrm>
            <a:off x="5220072" y="34290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812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151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Are you married?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5496" y="2708920"/>
            <a:ext cx="43685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Sei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sposato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/</a:t>
            </a:r>
            <a:r>
              <a:rPr lang="en-GB" sz="3200" dirty="0" err="1" smtClean="0">
                <a:solidFill>
                  <a:schemeClr val="bg1">
                    <a:lumMod val="65000"/>
                  </a:schemeClr>
                </a:solidFill>
              </a:rPr>
              <a:t>sposata</a:t>
            </a:r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3140968"/>
            <a:ext cx="29161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No, I am single 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860032" y="3140968"/>
            <a:ext cx="2898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No, </a:t>
            </a:r>
            <a:r>
              <a:rPr lang="en-GB" sz="2800" dirty="0" err="1" smtClean="0"/>
              <a:t>sono</a:t>
            </a:r>
            <a:r>
              <a:rPr lang="en-GB" sz="2800" dirty="0" smtClean="0"/>
              <a:t> single</a:t>
            </a:r>
            <a:endParaRPr lang="en-GB" sz="2800" dirty="0"/>
          </a:p>
        </p:txBody>
      </p:sp>
      <p:pic>
        <p:nvPicPr>
          <p:cNvPr id="14" name="No,sono single">
            <a:hlinkClick r:id="" action="ppaction://media"/>
          </p:cNvPr>
          <p:cNvPicPr>
            <a:picLocks noRot="1" noChangeAspect="1"/>
          </p:cNvPicPr>
          <p:nvPr>
            <a:wavAudioFile r:embed="rId2" name="No,sono single"/>
          </p:nvPr>
        </p:nvPicPr>
        <p:blipFill>
          <a:blip r:embed="rId4" cstate="print"/>
          <a:stretch>
            <a:fillRect/>
          </a:stretch>
        </p:blipFill>
        <p:spPr>
          <a:xfrm>
            <a:off x="4716016" y="34290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95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2276872"/>
            <a:ext cx="41953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What is your telephone number?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2276872"/>
            <a:ext cx="4427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Quale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è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il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tuo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numero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di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000" dirty="0" err="1" smtClean="0">
                <a:solidFill>
                  <a:schemeClr val="bg1">
                    <a:lumMod val="65000"/>
                  </a:schemeClr>
                </a:solidFill>
              </a:rPr>
              <a:t>telefono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2852936"/>
            <a:ext cx="44278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My telephone number is … 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78940" y="2852936"/>
            <a:ext cx="46650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Il </a:t>
            </a:r>
            <a:r>
              <a:rPr lang="en-GB" sz="2400" dirty="0" err="1" smtClean="0"/>
              <a:t>mio</a:t>
            </a:r>
            <a:r>
              <a:rPr lang="en-GB" sz="2400" dirty="0" smtClean="0"/>
              <a:t> </a:t>
            </a:r>
            <a:r>
              <a:rPr lang="en-GB" sz="2400" dirty="0" err="1" smtClean="0"/>
              <a:t>numero</a:t>
            </a:r>
            <a:r>
              <a:rPr lang="en-GB" sz="2400" dirty="0" smtClean="0"/>
              <a:t> </a:t>
            </a:r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telefono</a:t>
            </a:r>
            <a:r>
              <a:rPr lang="en-GB" sz="2400" dirty="0" smtClean="0"/>
              <a:t> è …</a:t>
            </a:r>
          </a:p>
        </p:txBody>
      </p:sp>
      <p:pic>
        <p:nvPicPr>
          <p:cNvPr id="14" name="Il mio numero di telef">
            <a:hlinkClick r:id="" action="ppaction://media"/>
          </p:cNvPr>
          <p:cNvPicPr>
            <a:picLocks noRot="1" noChangeAspect="1"/>
          </p:cNvPicPr>
          <p:nvPr>
            <a:wavAudioFile r:embed="rId2" name="Il mio numero di telef"/>
          </p:nvPr>
        </p:nvPicPr>
        <p:blipFill>
          <a:blip r:embed="rId4" cstate="print"/>
          <a:stretch>
            <a:fillRect/>
          </a:stretch>
        </p:blipFill>
        <p:spPr>
          <a:xfrm>
            <a:off x="4572000" y="321297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3135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2928926" y="5643578"/>
            <a:ext cx="928694" cy="71438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60032" y="5643578"/>
            <a:ext cx="926414" cy="73775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770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Where are you from?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7861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Di dove </a:t>
            </a:r>
            <a:r>
              <a:rPr lang="en-GB" sz="2800" dirty="0" err="1" smtClean="0"/>
              <a:t>sei</a:t>
            </a:r>
            <a:r>
              <a:rPr lang="en-GB" sz="2800" dirty="0" smtClean="0"/>
              <a:t>? </a:t>
            </a:r>
            <a:endParaRPr lang="en-GB" sz="1600" i="1" dirty="0" smtClean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3" name="Di dove sei?">
            <a:hlinkClick r:id="" action="ppaction://media"/>
          </p:cNvPr>
          <p:cNvPicPr>
            <a:picLocks noRot="1" noChangeAspect="1"/>
          </p:cNvPicPr>
          <p:nvPr>
            <a:wavAudioFile r:embed="rId2" name="Di dove sei?"/>
          </p:nvPr>
        </p:nvPicPr>
        <p:blipFill>
          <a:blip r:embed="rId5" cstate="print"/>
          <a:stretch>
            <a:fillRect/>
          </a:stretch>
        </p:blipFill>
        <p:spPr>
          <a:xfrm>
            <a:off x="5580112" y="213285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230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7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2708920"/>
            <a:ext cx="3557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What is your address?</a:t>
            </a:r>
            <a:endParaRPr lang="en-GB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60032" y="2708920"/>
            <a:ext cx="3735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Quale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è 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il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tuo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indirizzo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?</a:t>
            </a:r>
            <a:endParaRPr lang="en-GB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3140968"/>
            <a:ext cx="27254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My address is …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4932040" y="3140968"/>
            <a:ext cx="3121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Il </a:t>
            </a:r>
            <a:r>
              <a:rPr lang="en-GB" sz="2400" dirty="0" err="1" smtClean="0"/>
              <a:t>mio</a:t>
            </a:r>
            <a:r>
              <a:rPr lang="en-GB" sz="2400" dirty="0" smtClean="0"/>
              <a:t> </a:t>
            </a:r>
            <a:r>
              <a:rPr lang="en-GB" sz="2400" dirty="0" err="1" smtClean="0"/>
              <a:t>indirizzo</a:t>
            </a:r>
            <a:r>
              <a:rPr lang="en-GB" sz="2400" dirty="0" smtClean="0"/>
              <a:t> è …</a:t>
            </a:r>
            <a:endParaRPr lang="en-GB" sz="2400" dirty="0"/>
          </a:p>
        </p:txBody>
      </p:sp>
      <p:pic>
        <p:nvPicPr>
          <p:cNvPr id="14" name="Il mio indirizzo e`">
            <a:hlinkClick r:id="" action="ppaction://media"/>
          </p:cNvPr>
          <p:cNvPicPr>
            <a:picLocks noRot="1" noChangeAspect="1"/>
          </p:cNvPicPr>
          <p:nvPr>
            <a:wavAudioFile r:embed="rId2" name="Il mio indirizzo e`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3344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7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4307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Where do you live?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209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Dove </a:t>
            </a:r>
            <a:r>
              <a:rPr lang="en-GB" sz="2800" dirty="0" err="1" smtClean="0"/>
              <a:t>abiti</a:t>
            </a:r>
            <a:r>
              <a:rPr lang="en-GB" sz="2800" dirty="0" smtClean="0"/>
              <a:t>? </a:t>
            </a:r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Dove abiti?">
            <a:hlinkClick r:id="" action="ppaction://media"/>
          </p:cNvPr>
          <p:cNvPicPr>
            <a:picLocks noRot="1" noChangeAspect="1"/>
          </p:cNvPicPr>
          <p:nvPr>
            <a:wavAudioFile r:embed="rId2" name="Dove abiti?"/>
          </p:nvPr>
        </p:nvPicPr>
        <p:blipFill>
          <a:blip r:embed="rId4" cstate="print"/>
          <a:stretch>
            <a:fillRect/>
          </a:stretch>
        </p:blipFill>
        <p:spPr>
          <a:xfrm>
            <a:off x="5508104" y="213285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5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55576" y="2708920"/>
            <a:ext cx="31438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Are you Spanish?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55069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Sei</a:t>
            </a:r>
            <a:r>
              <a:rPr lang="en-GB" sz="2800" dirty="0" smtClean="0"/>
              <a:t> </a:t>
            </a:r>
            <a:r>
              <a:rPr lang="en-GB" sz="2800" dirty="0" err="1" smtClean="0"/>
              <a:t>spagnolo</a:t>
            </a:r>
            <a:r>
              <a:rPr lang="en-GB" sz="2800" dirty="0" smtClean="0"/>
              <a:t>?</a:t>
            </a:r>
          </a:p>
          <a:p>
            <a:r>
              <a:rPr lang="en-GB" sz="2800" dirty="0" err="1" smtClean="0"/>
              <a:t>Sei</a:t>
            </a:r>
            <a:r>
              <a:rPr lang="en-GB" sz="2800" dirty="0" smtClean="0"/>
              <a:t> </a:t>
            </a:r>
            <a:r>
              <a:rPr lang="en-GB" sz="2800" dirty="0" err="1" smtClean="0"/>
              <a:t>spagnola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Sei spagnolo/a?">
            <a:hlinkClick r:id="" action="ppaction://media"/>
          </p:cNvPr>
          <p:cNvPicPr>
            <a:picLocks noRot="1" noChangeAspect="1"/>
          </p:cNvPicPr>
          <p:nvPr>
            <a:wavAudioFile r:embed="rId2" name="Sei spagnolo/a?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276872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76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203848" y="5733256"/>
            <a:ext cx="856686" cy="648072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60032" y="5661248"/>
            <a:ext cx="864096" cy="71438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1646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is your job?</a:t>
            </a:r>
          </a:p>
          <a:p>
            <a:r>
              <a:rPr lang="en-GB" sz="2800" dirty="0" smtClean="0"/>
              <a:t>What do you do?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80442" y="2708920"/>
            <a:ext cx="386355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 smtClean="0"/>
              <a:t>Quale</a:t>
            </a:r>
            <a:r>
              <a:rPr lang="en-GB" sz="2800" dirty="0" smtClean="0"/>
              <a:t> è </a:t>
            </a:r>
            <a:r>
              <a:rPr lang="en-GB" sz="2800" dirty="0" err="1" smtClean="0"/>
              <a:t>il</a:t>
            </a:r>
            <a:r>
              <a:rPr lang="en-GB" sz="2800" dirty="0" smtClean="0"/>
              <a:t> </a:t>
            </a:r>
            <a:r>
              <a:rPr lang="en-GB" sz="2800" dirty="0" err="1" smtClean="0"/>
              <a:t>tuo</a:t>
            </a:r>
            <a:r>
              <a:rPr lang="en-GB" sz="2800" dirty="0" smtClean="0"/>
              <a:t> </a:t>
            </a:r>
            <a:r>
              <a:rPr lang="en-GB" sz="2800" dirty="0" err="1" smtClean="0"/>
              <a:t>lavoro</a:t>
            </a:r>
            <a:r>
              <a:rPr lang="en-GB" sz="2800" dirty="0" smtClean="0"/>
              <a:t>?</a:t>
            </a:r>
          </a:p>
          <a:p>
            <a:r>
              <a:rPr lang="en-GB" sz="2800" dirty="0" err="1" smtClean="0"/>
              <a:t>Che</a:t>
            </a:r>
            <a:r>
              <a:rPr lang="en-GB" sz="2800" dirty="0" smtClean="0"/>
              <a:t> </a:t>
            </a:r>
            <a:r>
              <a:rPr lang="en-GB" sz="2800" dirty="0" err="1" smtClean="0"/>
              <a:t>lavoro</a:t>
            </a:r>
            <a:r>
              <a:rPr lang="en-GB" sz="2800" dirty="0" smtClean="0"/>
              <a:t> </a:t>
            </a:r>
            <a:r>
              <a:rPr lang="en-GB" sz="2800" dirty="0" err="1" smtClean="0"/>
              <a:t>fai</a:t>
            </a:r>
            <a:r>
              <a:rPr lang="en-GB" sz="2800" dirty="0" smtClean="0"/>
              <a:t>?</a:t>
            </a:r>
          </a:p>
          <a:p>
            <a:endParaRPr lang="en-GB" sz="2000" i="1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Quale e il tuo lavoro?">
            <a:hlinkClick r:id="" action="ppaction://media"/>
          </p:cNvPr>
          <p:cNvPicPr>
            <a:picLocks noRot="1" noChangeAspect="1"/>
          </p:cNvPicPr>
          <p:nvPr>
            <a:wavAudioFile r:embed="rId2" name="Quale e il tuo lavoro?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204864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397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928662" y="2714620"/>
            <a:ext cx="35894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How old are you?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33986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Quanti</a:t>
            </a:r>
            <a:r>
              <a:rPr lang="en-GB" sz="3200" dirty="0" smtClean="0"/>
              <a:t> </a:t>
            </a:r>
            <a:r>
              <a:rPr lang="en-GB" sz="3200" dirty="0" err="1" smtClean="0"/>
              <a:t>anni</a:t>
            </a:r>
            <a:r>
              <a:rPr lang="en-GB" sz="3200" dirty="0" smtClean="0"/>
              <a:t> </a:t>
            </a:r>
            <a:r>
              <a:rPr lang="en-GB" sz="3200" dirty="0" err="1" smtClean="0"/>
              <a:t>hai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Quanti anni hai?">
            <a:hlinkClick r:id="" action="ppaction://media"/>
          </p:cNvPr>
          <p:cNvPicPr>
            <a:picLocks noRot="1" noChangeAspect="1"/>
          </p:cNvPicPr>
          <p:nvPr>
            <a:wavAudioFile r:embed="rId2" name="Quanti anni hai?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13285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6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5750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do you study?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2714620"/>
            <a:ext cx="2454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Cosa</a:t>
            </a:r>
            <a:r>
              <a:rPr lang="en-GB" sz="3200" dirty="0" smtClean="0"/>
              <a:t> </a:t>
            </a:r>
            <a:r>
              <a:rPr lang="en-GB" sz="3200" dirty="0" err="1" smtClean="0"/>
              <a:t>studi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Cosa studi?">
            <a:hlinkClick r:id="" action="ppaction://media"/>
          </p:cNvPr>
          <p:cNvPicPr>
            <a:picLocks noRot="1" noChangeAspect="1"/>
          </p:cNvPicPr>
          <p:nvPr>
            <a:wavAudioFile r:embed="rId2" name="Cosa studi?"/>
          </p:nvPr>
        </p:nvPicPr>
        <p:blipFill>
          <a:blip r:embed="rId4" cstate="print"/>
          <a:stretch>
            <a:fillRect/>
          </a:stretch>
        </p:blipFill>
        <p:spPr>
          <a:xfrm>
            <a:off x="5364088" y="2132856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672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83568" y="2708920"/>
            <a:ext cx="3151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Are you married?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775496" y="2708920"/>
            <a:ext cx="26180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err="1" smtClean="0"/>
              <a:t>Sei</a:t>
            </a:r>
            <a:r>
              <a:rPr lang="en-GB" sz="3200" dirty="0" smtClean="0"/>
              <a:t> </a:t>
            </a:r>
            <a:r>
              <a:rPr lang="en-GB" sz="3200" dirty="0" err="1" smtClean="0"/>
              <a:t>sposato</a:t>
            </a:r>
            <a:r>
              <a:rPr lang="en-GB" sz="3200" dirty="0" smtClean="0"/>
              <a:t>?</a:t>
            </a:r>
          </a:p>
          <a:p>
            <a:r>
              <a:rPr lang="en-GB" sz="3200" dirty="0" err="1" smtClean="0"/>
              <a:t>Sei</a:t>
            </a:r>
            <a:r>
              <a:rPr lang="en-GB" sz="3200" dirty="0" smtClean="0"/>
              <a:t> </a:t>
            </a:r>
            <a:r>
              <a:rPr lang="en-GB" sz="3200" dirty="0" err="1" smtClean="0"/>
              <a:t>sposata</a:t>
            </a:r>
            <a:r>
              <a:rPr lang="en-GB" sz="3200" dirty="0" smtClean="0"/>
              <a:t>?</a:t>
            </a:r>
            <a:endParaRPr lang="en-GB" sz="32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1" name="Sei sposato/a">
            <a:hlinkClick r:id="" action="ppaction://media"/>
          </p:cNvPr>
          <p:cNvPicPr>
            <a:picLocks noRot="1" noChangeAspect="1"/>
          </p:cNvPicPr>
          <p:nvPr>
            <a:wavAudioFile r:embed="rId2" name="Sei sposato/a"/>
          </p:nvPr>
        </p:nvPicPr>
        <p:blipFill>
          <a:blip r:embed="rId4" cstate="print"/>
          <a:stretch>
            <a:fillRect/>
          </a:stretch>
        </p:blipFill>
        <p:spPr>
          <a:xfrm>
            <a:off x="5076056" y="2204864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66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 Arrow 3">
            <a:hlinkClick r:id="" action="ppaction://hlinkshowjump?jump=previousslide"/>
          </p:cNvPr>
          <p:cNvSpPr/>
          <p:nvPr/>
        </p:nvSpPr>
        <p:spPr>
          <a:xfrm>
            <a:off x="3131840" y="5661248"/>
            <a:ext cx="725780" cy="696710"/>
          </a:xfrm>
          <a:prstGeom prst="leftArrow">
            <a:avLst>
              <a:gd name="adj1" fmla="val 5677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>
            <a:hlinkClick r:id="" action="ppaction://hlinkshowjump?jump=nextslide"/>
          </p:cNvPr>
          <p:cNvSpPr/>
          <p:nvPr/>
        </p:nvSpPr>
        <p:spPr>
          <a:xfrm>
            <a:off x="4857752" y="5661248"/>
            <a:ext cx="722360" cy="69671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79512" y="2708920"/>
            <a:ext cx="5003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What is your telephone number?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2708920"/>
            <a:ext cx="33650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Qual’è</a:t>
            </a:r>
            <a:r>
              <a:rPr lang="en-GB" sz="2400" dirty="0" smtClean="0"/>
              <a:t> </a:t>
            </a:r>
            <a:r>
              <a:rPr lang="en-GB" sz="2400" dirty="0" err="1" smtClean="0"/>
              <a:t>il</a:t>
            </a:r>
            <a:r>
              <a:rPr lang="en-GB" sz="2400" dirty="0" smtClean="0"/>
              <a:t> </a:t>
            </a:r>
            <a:r>
              <a:rPr lang="en-GB" sz="2400" dirty="0" err="1" smtClean="0"/>
              <a:t>tuo</a:t>
            </a:r>
            <a:r>
              <a:rPr lang="en-GB" sz="2400" dirty="0" smtClean="0"/>
              <a:t> </a:t>
            </a:r>
            <a:r>
              <a:rPr lang="en-GB" sz="2400" dirty="0" err="1" smtClean="0"/>
              <a:t>numero</a:t>
            </a:r>
            <a:endParaRPr lang="en-GB" sz="2400" dirty="0" smtClean="0"/>
          </a:p>
          <a:p>
            <a:r>
              <a:rPr lang="en-GB" sz="2400" dirty="0" err="1" smtClean="0"/>
              <a:t>di</a:t>
            </a:r>
            <a:r>
              <a:rPr lang="en-GB" sz="2400" dirty="0" smtClean="0"/>
              <a:t> </a:t>
            </a:r>
            <a:r>
              <a:rPr lang="en-GB" sz="2400" dirty="0" err="1" smtClean="0"/>
              <a:t>telefono</a:t>
            </a:r>
            <a:r>
              <a:rPr lang="en-GB" sz="2400" dirty="0" smtClean="0"/>
              <a:t>?</a:t>
            </a:r>
            <a:endParaRPr lang="en-GB" sz="2400" dirty="0"/>
          </a:p>
        </p:txBody>
      </p:sp>
      <p:sp>
        <p:nvSpPr>
          <p:cNvPr id="8" name="Oval 7"/>
          <p:cNvSpPr/>
          <p:nvPr/>
        </p:nvSpPr>
        <p:spPr>
          <a:xfrm>
            <a:off x="5652120" y="4077072"/>
            <a:ext cx="1928826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Click for answer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0" y="6407944"/>
            <a:ext cx="8676456" cy="365125"/>
          </a:xfrm>
        </p:spPr>
        <p:txBody>
          <a:bodyPr/>
          <a:lstStyle/>
          <a:p>
            <a:pPr algn="l"/>
            <a:r>
              <a:rPr lang="en-GB" sz="900" dirty="0" smtClean="0"/>
              <a:t>This work is licensed under Creative Commons Attribution Non Commercial License http://creativecommons.org/licenses/by-nc/3.0/  Please attribute Bianca </a:t>
            </a:r>
            <a:r>
              <a:rPr lang="en-GB" sz="900" dirty="0" err="1" smtClean="0"/>
              <a:t>Belgiorno</a:t>
            </a:r>
            <a:r>
              <a:rPr lang="en-GB" sz="900" dirty="0" smtClean="0"/>
              <a:t> when re-using.</a:t>
            </a:r>
            <a:endParaRPr lang="en-GB" sz="900" dirty="0"/>
          </a:p>
        </p:txBody>
      </p:sp>
      <p:pic>
        <p:nvPicPr>
          <p:cNvPr id="13" name="Quale e n telefono">
            <a:hlinkClick r:id="" action="ppaction://media"/>
          </p:cNvPr>
          <p:cNvPicPr>
            <a:picLocks noRot="1" noChangeAspect="1"/>
          </p:cNvPicPr>
          <p:nvPr>
            <a:wavAudioFile r:embed="rId2" name="Quale e n telefono"/>
          </p:nvPr>
        </p:nvPicPr>
        <p:blipFill>
          <a:blip r:embed="rId4" cstate="print"/>
          <a:stretch>
            <a:fillRect/>
          </a:stretch>
        </p:blipFill>
        <p:spPr>
          <a:xfrm>
            <a:off x="5580112" y="2204864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996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383</TotalTime>
  <Words>796</Words>
  <Application>Microsoft Office PowerPoint</Application>
  <PresentationFormat>On-screen Show (4:3)</PresentationFormat>
  <Paragraphs>111</Paragraphs>
  <Slides>20</Slides>
  <Notes>2</Notes>
  <HiddenSlides>0</HiddenSlides>
  <MMClips>20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58</cp:revision>
  <dcterms:created xsi:type="dcterms:W3CDTF">2013-09-09T20:24:04Z</dcterms:created>
  <dcterms:modified xsi:type="dcterms:W3CDTF">2013-11-23T11:09:59Z</dcterms:modified>
</cp:coreProperties>
</file>