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1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20B50-9FCF-490E-A831-B0E7C81A7FFE}" type="datetimeFigureOut">
              <a:rPr lang="en-GB" smtClean="0"/>
              <a:t>13/12/2012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27789-61E2-4AFF-B6F2-3012B5A1C96C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ounded Rectangle 149"/>
          <p:cNvSpPr/>
          <p:nvPr/>
        </p:nvSpPr>
        <p:spPr>
          <a:xfrm>
            <a:off x="1043608" y="-99392"/>
            <a:ext cx="6408712" cy="5373216"/>
          </a:xfrm>
          <a:prstGeom prst="roundRect">
            <a:avLst>
              <a:gd name="adj" fmla="val 5592"/>
            </a:avLst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1259632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yo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" name="Multiply 9"/>
          <p:cNvSpPr/>
          <p:nvPr/>
        </p:nvSpPr>
        <p:spPr>
          <a:xfrm>
            <a:off x="1259632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" name="Donut 11"/>
          <p:cNvSpPr/>
          <p:nvPr/>
        </p:nvSpPr>
        <p:spPr>
          <a:xfrm>
            <a:off x="1547664" y="158773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3275856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tú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8" name="Multiply 97"/>
          <p:cNvSpPr/>
          <p:nvPr/>
        </p:nvSpPr>
        <p:spPr>
          <a:xfrm>
            <a:off x="3275856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99" name="Donut 98"/>
          <p:cNvSpPr/>
          <p:nvPr/>
        </p:nvSpPr>
        <p:spPr>
          <a:xfrm>
            <a:off x="3563888" y="186157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5292080" y="44624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él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3" name="Multiply 102"/>
          <p:cNvSpPr/>
          <p:nvPr/>
        </p:nvSpPr>
        <p:spPr>
          <a:xfrm>
            <a:off x="5292080" y="44624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4" name="Donut 103"/>
          <p:cNvSpPr/>
          <p:nvPr/>
        </p:nvSpPr>
        <p:spPr>
          <a:xfrm>
            <a:off x="5580112" y="186157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1259632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ella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08" name="Multiply 107"/>
          <p:cNvSpPr/>
          <p:nvPr/>
        </p:nvSpPr>
        <p:spPr>
          <a:xfrm>
            <a:off x="1259632" y="1772816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09" name="Donut 108"/>
          <p:cNvSpPr/>
          <p:nvPr/>
        </p:nvSpPr>
        <p:spPr>
          <a:xfrm>
            <a:off x="1547664" y="1916832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2" name="Rounded Rectangle 111"/>
          <p:cNvSpPr/>
          <p:nvPr/>
        </p:nvSpPr>
        <p:spPr>
          <a:xfrm>
            <a:off x="3275856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?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3" name="Multiply 112"/>
          <p:cNvSpPr/>
          <p:nvPr/>
        </p:nvSpPr>
        <p:spPr>
          <a:xfrm>
            <a:off x="3275856" y="1775299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4" name="Donut 113"/>
          <p:cNvSpPr/>
          <p:nvPr/>
        </p:nvSpPr>
        <p:spPr>
          <a:xfrm>
            <a:off x="3563888" y="1916832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7" name="Rounded Rectangle 116"/>
          <p:cNvSpPr/>
          <p:nvPr/>
        </p:nvSpPr>
        <p:spPr>
          <a:xfrm>
            <a:off x="5292080" y="1772816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nosotros</a:t>
            </a:r>
            <a:endParaRPr lang="en-GB" sz="30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8" name="Multiply 117"/>
          <p:cNvSpPr/>
          <p:nvPr/>
        </p:nvSpPr>
        <p:spPr>
          <a:xfrm>
            <a:off x="5292080" y="1772816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19" name="Donut 118"/>
          <p:cNvSpPr/>
          <p:nvPr/>
        </p:nvSpPr>
        <p:spPr>
          <a:xfrm>
            <a:off x="5580112" y="1914349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1259632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vosotros</a:t>
            </a:r>
            <a:endParaRPr lang="en-GB" sz="30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3" name="Multiply 122"/>
          <p:cNvSpPr/>
          <p:nvPr/>
        </p:nvSpPr>
        <p:spPr>
          <a:xfrm>
            <a:off x="1259632" y="3575499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4" name="Donut 123"/>
          <p:cNvSpPr/>
          <p:nvPr/>
        </p:nvSpPr>
        <p:spPr>
          <a:xfrm>
            <a:off x="1547664" y="3645024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339752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133164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3275856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ellos</a:t>
            </a:r>
            <a:endParaRPr lang="en-GB" sz="54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28" name="Multiply 127"/>
          <p:cNvSpPr/>
          <p:nvPr/>
        </p:nvSpPr>
        <p:spPr>
          <a:xfrm>
            <a:off x="3275856" y="3501008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29" name="Donut 128"/>
          <p:cNvSpPr/>
          <p:nvPr/>
        </p:nvSpPr>
        <p:spPr>
          <a:xfrm>
            <a:off x="3563888" y="3714549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4355976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3347864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2" name="Rounded Rectangle 131"/>
          <p:cNvSpPr/>
          <p:nvPr/>
        </p:nvSpPr>
        <p:spPr>
          <a:xfrm>
            <a:off x="5292080" y="3501008"/>
            <a:ext cx="1944216" cy="1628800"/>
          </a:xfrm>
          <a:prstGeom prst="roundRect">
            <a:avLst>
              <a:gd name="adj" fmla="val 6558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ellas</a:t>
            </a:r>
            <a:endParaRPr lang="en-GB" sz="4800" dirty="0"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3" name="Multiply 132"/>
          <p:cNvSpPr/>
          <p:nvPr/>
        </p:nvSpPr>
        <p:spPr>
          <a:xfrm>
            <a:off x="5364088" y="3530875"/>
            <a:ext cx="1872208" cy="1728192"/>
          </a:xfrm>
          <a:prstGeom prst="mathMultiply">
            <a:avLst/>
          </a:prstGeom>
          <a:solidFill>
            <a:srgbClr val="00CC00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4" name="Donut 133"/>
          <p:cNvSpPr/>
          <p:nvPr/>
        </p:nvSpPr>
        <p:spPr>
          <a:xfrm>
            <a:off x="5652120" y="3672408"/>
            <a:ext cx="1345650" cy="1370635"/>
          </a:xfrm>
          <a:prstGeom prst="donu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>
              <a:latin typeface="Comic Sans MS" pitchFamily="66" charset="0"/>
            </a:endParaRPr>
          </a:p>
        </p:txBody>
      </p:sp>
      <p:sp>
        <p:nvSpPr>
          <p:cNvPr id="135" name="Rectangle 134"/>
          <p:cNvSpPr/>
          <p:nvPr/>
        </p:nvSpPr>
        <p:spPr>
          <a:xfrm>
            <a:off x="6372200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x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5364088" y="9261648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</a:t>
            </a:r>
            <a:endParaRPr lang="en-GB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8100392" y="5877272"/>
            <a:ext cx="43204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x</a:t>
            </a:r>
            <a:endParaRPr lang="en-GB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9" name="Rounded Rectangle 138"/>
          <p:cNvSpPr/>
          <p:nvPr/>
        </p:nvSpPr>
        <p:spPr>
          <a:xfrm>
            <a:off x="7668344" y="5877272"/>
            <a:ext cx="43204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85000"/>
                    <a:lumOff val="15000"/>
                  </a:schemeClr>
                </a:solidFill>
              </a:rPr>
              <a:t>o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7668344" y="1844824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0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7668344" y="2204864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7668344" y="3068960"/>
            <a:ext cx="8640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0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668344" y="3429000"/>
            <a:ext cx="86409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</a:t>
            </a:r>
            <a:endParaRPr lang="en-GB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7524328" y="1412776"/>
            <a:ext cx="147565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El </a:t>
            </a:r>
            <a:r>
              <a:rPr lang="en-GB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tanteo</a:t>
            </a:r>
            <a:endParaRPr lang="en-GB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1" name="Rounded Rectangle 150"/>
          <p:cNvSpPr/>
          <p:nvPr/>
        </p:nvSpPr>
        <p:spPr>
          <a:xfrm>
            <a:off x="7668344" y="6309320"/>
            <a:ext cx="891208" cy="4320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RESET</a:t>
            </a:r>
            <a:endParaRPr lang="en-GB" sz="105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43" dur="1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45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90" dur="1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92" dur="1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98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4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7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1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137" dur="1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139" dur="1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4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7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6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3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000"/>
                            </p:stCondLst>
                            <p:childTnLst>
                              <p:par>
                                <p:cTn id="16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17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184" dur="1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1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186" dur="1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9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000"/>
                            </p:stCondLst>
                            <p:childTnLst>
                              <p:par>
                                <p:cTn id="201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0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10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000"/>
                            </p:stCondLst>
                            <p:childTnLst>
                              <p:par>
                                <p:cTn id="21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22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231" dur="1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2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233" dur="1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39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1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3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"/>
                            </p:stCondLst>
                            <p:childTnLst>
                              <p:par>
                                <p:cTn id="24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2000"/>
                            </p:stCondLst>
                            <p:childTnLst>
                              <p:par>
                                <p:cTn id="248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5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58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2000"/>
                            </p:stCondLst>
                            <p:childTnLst>
                              <p:par>
                                <p:cTn id="26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2000"/>
                            </p:stCondLst>
                            <p:childTnLst>
                              <p:par>
                                <p:cTn id="26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27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278" dur="1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2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280" dur="1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286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8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2000"/>
                            </p:stCondLst>
                            <p:childTnLst>
                              <p:par>
                                <p:cTn id="29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2000"/>
                            </p:stCondLst>
                            <p:childTnLst>
                              <p:par>
                                <p:cTn id="295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02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2000"/>
                            </p:stCondLst>
                            <p:childTnLst>
                              <p:par>
                                <p:cTn id="30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1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325" dur="1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3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327" dur="1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33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35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7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3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2000"/>
                            </p:stCondLst>
                            <p:childTnLst>
                              <p:par>
                                <p:cTn id="342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49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1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3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2000"/>
                            </p:stCondLst>
                            <p:childTnLst>
                              <p:par>
                                <p:cTn id="35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36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365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372" dur="1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3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374" dur="1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80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3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2000"/>
                            </p:stCondLst>
                            <p:childTnLst>
                              <p:par>
                                <p:cTn id="38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2000"/>
                            </p:stCondLst>
                            <p:childTnLst>
                              <p:par>
                                <p:cTn id="38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391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2" fill="hold">
                      <p:stCondLst>
                        <p:cond delay="0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39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8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9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2000"/>
                            </p:stCondLst>
                            <p:childTnLst>
                              <p:par>
                                <p:cTn id="40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2000"/>
                            </p:stCondLst>
                            <p:childTnLst>
                              <p:par>
                                <p:cTn id="40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mph" presetSubtype="2" repeatCount="indefinite" autoRev="1" fill="remove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>
                                      <p:cBhvr>
                                        <p:cTn id="41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FF"/>
                                      </p:to>
                                    </p:animClr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056E-7 L 0.00399 -0.55065 " pathEditMode="relative" rAng="0" ptsTypes="AA">
                                      <p:cBhvr>
                                        <p:cTn id="419" dur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  <p:par>
                                <p:cTn id="42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056E-7 L 0.00399 -0.55065 " pathEditMode="relative" rAng="0" ptsTypes="AA">
                                      <p:cBhvr>
                                        <p:cTn id="421" dur="1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2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9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3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1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3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2000"/>
                            </p:stCondLst>
                            <p:childTnLst>
                              <p:par>
                                <p:cTn id="436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438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9" fill="hold">
                      <p:stCondLst>
                        <p:cond delay="0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43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5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6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4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2000"/>
                            </p:stCondLst>
                            <p:childTnLst>
                              <p:par>
                                <p:cTn id="45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454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" fill="hold">
                      <p:stCondLst>
                        <p:cond delay="0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35" presetClass="emph" presetSubtype="0" repeatCount="1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0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1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2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5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8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9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1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3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4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>
                      <p:stCondLst>
                        <p:cond delay="0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35" presetClass="emph" presetSubtype="0" repeatCount="12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0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2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4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5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6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8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0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2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4" presetID="35" presetClass="emph" presetSubtype="0" repeatCount="12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96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7" fill="hold">
                      <p:stCondLst>
                        <p:cond delay="0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>
                      <p:stCondLst>
                        <p:cond delay="indefinite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517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8" fill="hold">
                      <p:stCondLst>
                        <p:cond delay="0"/>
                      </p:stCondLst>
                      <p:childTnLst>
                        <p:par>
                          <p:cTn id="519" fill="hold">
                            <p:stCondLst>
                              <p:cond delay="0"/>
                            </p:stCondLst>
                            <p:childTnLst>
                              <p:par>
                                <p:cTn id="5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0"/>
                            </p:stCondLst>
                            <p:childTnLst>
                              <p:par>
                                <p:cTn id="53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538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9" fill="hold">
                      <p:stCondLst>
                        <p:cond delay="0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0" grpId="1" animBg="1"/>
      <p:bldP spid="10" grpId="2" animBg="1"/>
      <p:bldP spid="12" grpId="0" animBg="1"/>
      <p:bldP spid="12" grpId="1" animBg="1"/>
      <p:bldP spid="12" grpId="2" animBg="1"/>
      <p:bldP spid="45" grpId="0" animBg="1"/>
      <p:bldP spid="45" grpId="1" animBg="1"/>
      <p:bldP spid="45" grpId="2" animBg="1"/>
      <p:bldP spid="45" grpId="3" animBg="1"/>
      <p:bldP spid="46" grpId="0" animBg="1"/>
      <p:bldP spid="46" grpId="1" animBg="1"/>
      <p:bldP spid="46" grpId="2" animBg="1"/>
      <p:bldP spid="46" grpId="3" animBg="1"/>
      <p:bldP spid="97" grpId="0" animBg="1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0" grpId="3" animBg="1"/>
      <p:bldP spid="101" grpId="0" animBg="1"/>
      <p:bldP spid="101" grpId="1" animBg="1"/>
      <p:bldP spid="101" grpId="2" animBg="1"/>
      <p:bldP spid="101" grpId="3" animBg="1"/>
      <p:bldP spid="102" grpId="0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05" grpId="0" animBg="1"/>
      <p:bldP spid="105" grpId="1" animBg="1"/>
      <p:bldP spid="105" grpId="2" animBg="1"/>
      <p:bldP spid="105" grpId="3" animBg="1"/>
      <p:bldP spid="106" grpId="0" animBg="1"/>
      <p:bldP spid="106" grpId="1" animBg="1"/>
      <p:bldP spid="106" grpId="2" animBg="1"/>
      <p:bldP spid="106" grpId="3" animBg="1"/>
      <p:bldP spid="107" grpId="0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0" grpId="3" animBg="1"/>
      <p:bldP spid="111" grpId="0" animBg="1"/>
      <p:bldP spid="111" grpId="1" animBg="1"/>
      <p:bldP spid="111" grpId="2" animBg="1"/>
      <p:bldP spid="111" grpId="3" animBg="1"/>
      <p:bldP spid="112" grpId="0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  <p:bldP spid="115" grpId="3" animBg="1"/>
      <p:bldP spid="116" grpId="0" animBg="1"/>
      <p:bldP spid="116" grpId="1" animBg="1"/>
      <p:bldP spid="116" grpId="2" animBg="1"/>
      <p:bldP spid="116" grpId="3" animBg="1"/>
      <p:bldP spid="117" grpId="0" animBg="1"/>
      <p:bldP spid="118" grpId="0" animBg="1"/>
      <p:bldP spid="118" grpId="1" animBg="1"/>
      <p:bldP spid="118" grpId="2" animBg="1"/>
      <p:bldP spid="119" grpId="0" animBg="1"/>
      <p:bldP spid="119" grpId="1" animBg="1"/>
      <p:bldP spid="119" grpId="2" animBg="1"/>
      <p:bldP spid="120" grpId="0" animBg="1"/>
      <p:bldP spid="120" grpId="1" animBg="1"/>
      <p:bldP spid="120" grpId="2" animBg="1"/>
      <p:bldP spid="120" grpId="3" animBg="1"/>
      <p:bldP spid="121" grpId="0" animBg="1"/>
      <p:bldP spid="121" grpId="1" animBg="1"/>
      <p:bldP spid="121" grpId="2" animBg="1"/>
      <p:bldP spid="121" grpId="3" animBg="1"/>
      <p:bldP spid="122" grpId="0" animBg="1"/>
      <p:bldP spid="123" grpId="0" animBg="1"/>
      <p:bldP spid="123" grpId="1" animBg="1"/>
      <p:bldP spid="124" grpId="0" animBg="1"/>
      <p:bldP spid="124" grpId="1" animBg="1"/>
      <p:bldP spid="124" grpId="2" animBg="1"/>
      <p:bldP spid="125" grpId="0" animBg="1"/>
      <p:bldP spid="125" grpId="1" animBg="1"/>
      <p:bldP spid="125" grpId="2" animBg="1"/>
      <p:bldP spid="125" grpId="3" animBg="1"/>
      <p:bldP spid="126" grpId="0" animBg="1"/>
      <p:bldP spid="126" grpId="1" animBg="1"/>
      <p:bldP spid="126" grpId="2" animBg="1"/>
      <p:bldP spid="126" grpId="3" animBg="1"/>
      <p:bldP spid="127" grpId="0" animBg="1"/>
      <p:bldP spid="128" grpId="0" animBg="1"/>
      <p:bldP spid="128" grpId="1" animBg="1"/>
      <p:bldP spid="128" grpId="2" animBg="1"/>
      <p:bldP spid="129" grpId="0" animBg="1"/>
      <p:bldP spid="129" grpId="1" animBg="1"/>
      <p:bldP spid="129" grpId="2" animBg="1"/>
      <p:bldP spid="130" grpId="0" animBg="1"/>
      <p:bldP spid="130" grpId="1" animBg="1"/>
      <p:bldP spid="130" grpId="2" animBg="1"/>
      <p:bldP spid="130" grpId="3" animBg="1"/>
      <p:bldP spid="131" grpId="0" animBg="1"/>
      <p:bldP spid="131" grpId="1" animBg="1"/>
      <p:bldP spid="131" grpId="2" animBg="1"/>
      <p:bldP spid="131" grpId="3" animBg="1"/>
      <p:bldP spid="132" grpId="0" animBg="1"/>
      <p:bldP spid="133" grpId="0" animBg="1"/>
      <p:bldP spid="133" grpId="1" animBg="1"/>
      <p:bldP spid="133" grpId="2" animBg="1"/>
      <p:bldP spid="134" grpId="0" animBg="1"/>
      <p:bldP spid="134" grpId="1" animBg="1"/>
      <p:bldP spid="134" grpId="2" animBg="1"/>
      <p:bldP spid="135" grpId="0" animBg="1"/>
      <p:bldP spid="135" grpId="1" animBg="1"/>
      <p:bldP spid="135" grpId="2" animBg="1"/>
      <p:bldP spid="135" grpId="3" animBg="1"/>
      <p:bldP spid="136" grpId="0" animBg="1"/>
      <p:bldP spid="136" grpId="1" animBg="1"/>
      <p:bldP spid="136" grpId="2" animBg="1"/>
      <p:bldP spid="136" grpId="3" animBg="1"/>
      <p:bldP spid="141" grpId="0" animBg="1"/>
      <p:bldP spid="141" grpId="1" animBg="1"/>
      <p:bldP spid="143" grpId="0" animBg="1"/>
      <p:bldP spid="143" grpId="1" animBg="1"/>
      <p:bldP spid="144" grpId="0" animBg="1"/>
      <p:bldP spid="144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40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Elaine</dc:creator>
  <cp:lastModifiedBy>Elaine</cp:lastModifiedBy>
  <cp:revision>10</cp:revision>
  <dcterms:created xsi:type="dcterms:W3CDTF">2012-12-13T21:04:35Z</dcterms:created>
  <dcterms:modified xsi:type="dcterms:W3CDTF">2012-12-13T21:56:25Z</dcterms:modified>
</cp:coreProperties>
</file>