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B50-9FCF-490E-A831-B0E7C81A7FFE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7789-61E2-4AFF-B6F2-3012B5A1C96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43608" y="-99392"/>
            <a:ext cx="6408712" cy="5373216"/>
          </a:xfrm>
          <a:prstGeom prst="roundRect">
            <a:avLst>
              <a:gd name="adj" fmla="val 559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259632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ich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1259632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547664" y="158773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275856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du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8" name="Multiply 97"/>
          <p:cNvSpPr/>
          <p:nvPr/>
        </p:nvSpPr>
        <p:spPr>
          <a:xfrm>
            <a:off x="3275856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99" name="Donut 98"/>
          <p:cNvSpPr/>
          <p:nvPr/>
        </p:nvSpPr>
        <p:spPr>
          <a:xfrm>
            <a:off x="3563888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292080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3" name="Multiply 102"/>
          <p:cNvSpPr/>
          <p:nvPr/>
        </p:nvSpPr>
        <p:spPr>
          <a:xfrm>
            <a:off x="5292080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4" name="Donut 103"/>
          <p:cNvSpPr/>
          <p:nvPr/>
        </p:nvSpPr>
        <p:spPr>
          <a:xfrm>
            <a:off x="5580112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259632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sie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8" name="Multiply 107"/>
          <p:cNvSpPr/>
          <p:nvPr/>
        </p:nvSpPr>
        <p:spPr>
          <a:xfrm>
            <a:off x="1259632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9" name="Donut 108"/>
          <p:cNvSpPr/>
          <p:nvPr/>
        </p:nvSpPr>
        <p:spPr>
          <a:xfrm>
            <a:off x="1547664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275856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3" name="Multiply 112"/>
          <p:cNvSpPr/>
          <p:nvPr/>
        </p:nvSpPr>
        <p:spPr>
          <a:xfrm>
            <a:off x="3275856" y="17752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4" name="Donut 113"/>
          <p:cNvSpPr/>
          <p:nvPr/>
        </p:nvSpPr>
        <p:spPr>
          <a:xfrm>
            <a:off x="3563888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292080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wir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5292080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5580112" y="19143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259632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ihr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3" name="Multiply 122"/>
          <p:cNvSpPr/>
          <p:nvPr/>
        </p:nvSpPr>
        <p:spPr>
          <a:xfrm>
            <a:off x="1259632" y="35754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1547664" y="3645024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275856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sie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8" name="Multiply 127"/>
          <p:cNvSpPr/>
          <p:nvPr/>
        </p:nvSpPr>
        <p:spPr>
          <a:xfrm>
            <a:off x="3275856" y="3501008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3563888" y="37145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292080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Sie</a:t>
            </a:r>
            <a:endParaRPr lang="en-GB" sz="4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3" name="Multiply 132"/>
          <p:cNvSpPr/>
          <p:nvPr/>
        </p:nvSpPr>
        <p:spPr>
          <a:xfrm>
            <a:off x="5364088" y="3530875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5652120" y="3672408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100392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x</a:t>
            </a:r>
            <a:endParaRPr lang="en-GB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7668344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7668344" y="1844824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668344" y="3068960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524328" y="1412776"/>
            <a:ext cx="14756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Spielstand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668344" y="6309320"/>
            <a:ext cx="89120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RESET</a:t>
            </a:r>
            <a:endParaRPr lang="en-GB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3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5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90" dur="1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92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37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39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84" dur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86" dur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31" dur="1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33" dur="1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7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80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25" dur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27" dur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72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7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19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21" dur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4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2000"/>
                            </p:stCondLst>
                            <p:childTnLst>
                              <p:par>
                                <p:cTn id="4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97" grpId="0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0" grpId="3" animBg="1"/>
      <p:bldP spid="101" grpId="0" animBg="1"/>
      <p:bldP spid="101" grpId="1" animBg="1"/>
      <p:bldP spid="101" grpId="2" animBg="1"/>
      <p:bldP spid="101" grpId="3" animBg="1"/>
      <p:bldP spid="102" grpId="0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5" grpId="3" animBg="1"/>
      <p:bldP spid="106" grpId="0" animBg="1"/>
      <p:bldP spid="106" grpId="1" animBg="1"/>
      <p:bldP spid="106" grpId="2" animBg="1"/>
      <p:bldP spid="106" grpId="3" animBg="1"/>
      <p:bldP spid="107" grpId="0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0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  <p:bldP spid="122" grpId="0" animBg="1"/>
      <p:bldP spid="123" grpId="0" animBg="1"/>
      <p:bldP spid="123" grpId="1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27" grpId="0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0" grpId="3" animBg="1"/>
      <p:bldP spid="131" grpId="0" animBg="1"/>
      <p:bldP spid="131" grpId="1" animBg="1"/>
      <p:bldP spid="131" grpId="2" animBg="1"/>
      <p:bldP spid="131" grpId="3" animBg="1"/>
      <p:bldP spid="132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5" grpId="3" animBg="1"/>
      <p:bldP spid="136" grpId="0" animBg="1"/>
      <p:bldP spid="136" grpId="1" animBg="1"/>
      <p:bldP spid="136" grpId="2" animBg="1"/>
      <p:bldP spid="136" grpId="3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</dc:creator>
  <cp:lastModifiedBy>Elaine</cp:lastModifiedBy>
  <cp:revision>9</cp:revision>
  <dcterms:created xsi:type="dcterms:W3CDTF">2012-12-13T21:04:35Z</dcterms:created>
  <dcterms:modified xsi:type="dcterms:W3CDTF">2012-12-13T21:52:24Z</dcterms:modified>
</cp:coreProperties>
</file>