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1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ounded Rectangle 149"/>
          <p:cNvSpPr/>
          <p:nvPr/>
        </p:nvSpPr>
        <p:spPr>
          <a:xfrm>
            <a:off x="1043608" y="-99392"/>
            <a:ext cx="6408712" cy="5373216"/>
          </a:xfrm>
          <a:prstGeom prst="roundRect">
            <a:avLst>
              <a:gd name="adj" fmla="val 5592"/>
            </a:avLst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1259632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ich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Multiply 9"/>
          <p:cNvSpPr/>
          <p:nvPr/>
        </p:nvSpPr>
        <p:spPr>
          <a:xfrm>
            <a:off x="1259632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" name="Donut 11"/>
          <p:cNvSpPr/>
          <p:nvPr/>
        </p:nvSpPr>
        <p:spPr>
          <a:xfrm>
            <a:off x="1547664" y="158773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3275856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du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8" name="Multiply 97"/>
          <p:cNvSpPr/>
          <p:nvPr/>
        </p:nvSpPr>
        <p:spPr>
          <a:xfrm>
            <a:off x="3275856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99" name="Donut 98"/>
          <p:cNvSpPr/>
          <p:nvPr/>
        </p:nvSpPr>
        <p:spPr>
          <a:xfrm>
            <a:off x="3563888" y="186157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5292080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er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3" name="Multiply 102"/>
          <p:cNvSpPr/>
          <p:nvPr/>
        </p:nvSpPr>
        <p:spPr>
          <a:xfrm>
            <a:off x="5292080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4" name="Donut 103"/>
          <p:cNvSpPr/>
          <p:nvPr/>
        </p:nvSpPr>
        <p:spPr>
          <a:xfrm>
            <a:off x="5580112" y="186157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1259632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sie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8" name="Multiply 107"/>
          <p:cNvSpPr/>
          <p:nvPr/>
        </p:nvSpPr>
        <p:spPr>
          <a:xfrm>
            <a:off x="1259632" y="1772816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9" name="Donut 108"/>
          <p:cNvSpPr/>
          <p:nvPr/>
        </p:nvSpPr>
        <p:spPr>
          <a:xfrm>
            <a:off x="1547664" y="1916832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3275856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?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3" name="Multiply 112"/>
          <p:cNvSpPr/>
          <p:nvPr/>
        </p:nvSpPr>
        <p:spPr>
          <a:xfrm>
            <a:off x="3275856" y="1775299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4" name="Donut 113"/>
          <p:cNvSpPr/>
          <p:nvPr/>
        </p:nvSpPr>
        <p:spPr>
          <a:xfrm>
            <a:off x="3563888" y="1916832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5292080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wir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" name="Multiply 117"/>
          <p:cNvSpPr/>
          <p:nvPr/>
        </p:nvSpPr>
        <p:spPr>
          <a:xfrm>
            <a:off x="5292080" y="1772816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9" name="Donut 118"/>
          <p:cNvSpPr/>
          <p:nvPr/>
        </p:nvSpPr>
        <p:spPr>
          <a:xfrm>
            <a:off x="5580112" y="1914349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1259632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ihr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3" name="Multiply 122"/>
          <p:cNvSpPr/>
          <p:nvPr/>
        </p:nvSpPr>
        <p:spPr>
          <a:xfrm>
            <a:off x="1259632" y="3575499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4" name="Donut 123"/>
          <p:cNvSpPr/>
          <p:nvPr/>
        </p:nvSpPr>
        <p:spPr>
          <a:xfrm>
            <a:off x="1547664" y="3645024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3275856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sie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8" name="Multiply 127"/>
          <p:cNvSpPr/>
          <p:nvPr/>
        </p:nvSpPr>
        <p:spPr>
          <a:xfrm>
            <a:off x="3275856" y="3501008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9" name="Donut 128"/>
          <p:cNvSpPr/>
          <p:nvPr/>
        </p:nvSpPr>
        <p:spPr>
          <a:xfrm>
            <a:off x="3563888" y="3714549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5292080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Sie</a:t>
            </a:r>
            <a:endParaRPr lang="en-GB" sz="48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3" name="Multiply 132"/>
          <p:cNvSpPr/>
          <p:nvPr/>
        </p:nvSpPr>
        <p:spPr>
          <a:xfrm>
            <a:off x="5364088" y="3530875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4" name="Donut 133"/>
          <p:cNvSpPr/>
          <p:nvPr/>
        </p:nvSpPr>
        <p:spPr>
          <a:xfrm>
            <a:off x="5652120" y="3672408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8100392" y="5877272"/>
            <a:ext cx="43204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x</a:t>
            </a:r>
            <a:endParaRPr lang="en-GB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7668344" y="5877272"/>
            <a:ext cx="43204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85000"/>
                    <a:lumOff val="15000"/>
                  </a:schemeClr>
                </a:solidFill>
              </a:rPr>
              <a:t>o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7668344" y="1844824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0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7668344" y="3068960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0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524328" y="1412776"/>
            <a:ext cx="147565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Spielstand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7668344" y="6309320"/>
            <a:ext cx="89120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RESET</a:t>
            </a:r>
            <a:endParaRPr lang="en-GB" sz="105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43" dur="1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45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90" dur="1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92" dur="1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1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137" dur="1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139" dur="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4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7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6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3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17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184" dur="1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186" dur="1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9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000"/>
                            </p:stCondLst>
                            <p:childTnLst>
                              <p:par>
                                <p:cTn id="20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22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231" dur="1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2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233" dur="1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3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1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"/>
                            </p:stCondLst>
                            <p:childTnLst>
                              <p:par>
                                <p:cTn id="24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5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00"/>
                            </p:stCondLst>
                            <p:childTnLst>
                              <p:par>
                                <p:cTn id="26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27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278" dur="1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280" dur="1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8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8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000"/>
                            </p:stCondLst>
                            <p:childTnLst>
                              <p:par>
                                <p:cTn id="29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2000"/>
                            </p:stCondLst>
                            <p:childTnLst>
                              <p:par>
                                <p:cTn id="29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0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2000"/>
                            </p:stCondLst>
                            <p:childTnLst>
                              <p:par>
                                <p:cTn id="30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325" dur="1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3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327" dur="1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3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5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3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000"/>
                            </p:stCondLst>
                            <p:childTnLst>
                              <p:par>
                                <p:cTn id="34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4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1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2000"/>
                            </p:stCondLst>
                            <p:childTnLst>
                              <p:par>
                                <p:cTn id="3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6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372" dur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3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374" dur="1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8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3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2000"/>
                            </p:stCondLst>
                            <p:childTnLst>
                              <p:par>
                                <p:cTn id="38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391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2" fill="hold">
                      <p:stCondLst>
                        <p:cond delay="0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9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8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9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2000"/>
                            </p:stCondLst>
                            <p:childTnLst>
                              <p:par>
                                <p:cTn id="40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000"/>
                            </p:stCondLst>
                            <p:childTnLst>
                              <p:par>
                                <p:cTn id="40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41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419" dur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4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421" dur="1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2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9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1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2000"/>
                            </p:stCondLst>
                            <p:childTnLst>
                              <p:par>
                                <p:cTn id="43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438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" fill="hold">
                      <p:stCondLst>
                        <p:cond delay="0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4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5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4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2000"/>
                            </p:stCondLst>
                            <p:childTnLst>
                              <p:par>
                                <p:cTn id="45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5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" fill="hold">
                      <p:stCondLst>
                        <p:cond delay="0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35" presetClass="emph" presetSubtype="0" repeatCount="1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1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5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9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3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>
                      <p:stCondLst>
                        <p:cond delay="0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35" presetClass="emph" presetSubtype="0" repeatCount="1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0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2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4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6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8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0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2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4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6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" fill="hold">
                      <p:stCondLst>
                        <p:cond delay="0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1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" fill="hold">
                      <p:stCondLst>
                        <p:cond delay="0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53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9" fill="hold">
                      <p:stCondLst>
                        <p:cond delay="0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0" grpId="1" animBg="1"/>
      <p:bldP spid="10" grpId="2" animBg="1"/>
      <p:bldP spid="12" grpId="0" animBg="1"/>
      <p:bldP spid="12" grpId="1" animBg="1"/>
      <p:bldP spid="12" grpId="2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97" grpId="0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0" grpId="3" animBg="1"/>
      <p:bldP spid="101" grpId="0" animBg="1"/>
      <p:bldP spid="101" grpId="1" animBg="1"/>
      <p:bldP spid="101" grpId="2" animBg="1"/>
      <p:bldP spid="101" grpId="3" animBg="1"/>
      <p:bldP spid="102" grpId="0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05" grpId="0" animBg="1"/>
      <p:bldP spid="105" grpId="1" animBg="1"/>
      <p:bldP spid="105" grpId="2" animBg="1"/>
      <p:bldP spid="105" grpId="3" animBg="1"/>
      <p:bldP spid="106" grpId="0" animBg="1"/>
      <p:bldP spid="106" grpId="1" animBg="1"/>
      <p:bldP spid="106" grpId="2" animBg="1"/>
      <p:bldP spid="106" grpId="3" animBg="1"/>
      <p:bldP spid="107" grpId="0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0" grpId="3" animBg="1"/>
      <p:bldP spid="111" grpId="0" animBg="1"/>
      <p:bldP spid="111" grpId="1" animBg="1"/>
      <p:bldP spid="111" grpId="2" animBg="1"/>
      <p:bldP spid="111" grpId="3" animBg="1"/>
      <p:bldP spid="112" grpId="0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5" grpId="3" animBg="1"/>
      <p:bldP spid="116" grpId="0" animBg="1"/>
      <p:bldP spid="116" grpId="1" animBg="1"/>
      <p:bldP spid="116" grpId="2" animBg="1"/>
      <p:bldP spid="116" grpId="3" animBg="1"/>
      <p:bldP spid="117" grpId="0" animBg="1"/>
      <p:bldP spid="118" grpId="0" animBg="1"/>
      <p:bldP spid="118" grpId="1" animBg="1"/>
      <p:bldP spid="118" grpId="2" animBg="1"/>
      <p:bldP spid="119" grpId="0" animBg="1"/>
      <p:bldP spid="119" grpId="1" animBg="1"/>
      <p:bldP spid="119" grpId="2" animBg="1"/>
      <p:bldP spid="120" grpId="0" animBg="1"/>
      <p:bldP spid="120" grpId="1" animBg="1"/>
      <p:bldP spid="120" grpId="2" animBg="1"/>
      <p:bldP spid="120" grpId="3" animBg="1"/>
      <p:bldP spid="121" grpId="0" animBg="1"/>
      <p:bldP spid="121" grpId="1" animBg="1"/>
      <p:bldP spid="121" grpId="2" animBg="1"/>
      <p:bldP spid="121" grpId="3" animBg="1"/>
      <p:bldP spid="122" grpId="0" animBg="1"/>
      <p:bldP spid="123" grpId="0" animBg="1"/>
      <p:bldP spid="123" grpId="1" animBg="1"/>
      <p:bldP spid="124" grpId="0" animBg="1"/>
      <p:bldP spid="124" grpId="1" animBg="1"/>
      <p:bldP spid="124" grpId="2" animBg="1"/>
      <p:bldP spid="125" grpId="0" animBg="1"/>
      <p:bldP spid="125" grpId="1" animBg="1"/>
      <p:bldP spid="125" grpId="2" animBg="1"/>
      <p:bldP spid="125" grpId="3" animBg="1"/>
      <p:bldP spid="126" grpId="0" animBg="1"/>
      <p:bldP spid="126" grpId="1" animBg="1"/>
      <p:bldP spid="126" grpId="2" animBg="1"/>
      <p:bldP spid="126" grpId="3" animBg="1"/>
      <p:bldP spid="127" grpId="0" animBg="1"/>
      <p:bldP spid="128" grpId="0" animBg="1"/>
      <p:bldP spid="128" grpId="1" animBg="1"/>
      <p:bldP spid="128" grpId="2" animBg="1"/>
      <p:bldP spid="129" grpId="0" animBg="1"/>
      <p:bldP spid="129" grpId="1" animBg="1"/>
      <p:bldP spid="129" grpId="2" animBg="1"/>
      <p:bldP spid="130" grpId="0" animBg="1"/>
      <p:bldP spid="130" grpId="1" animBg="1"/>
      <p:bldP spid="130" grpId="2" animBg="1"/>
      <p:bldP spid="130" grpId="3" animBg="1"/>
      <p:bldP spid="131" grpId="0" animBg="1"/>
      <p:bldP spid="131" grpId="1" animBg="1"/>
      <p:bldP spid="131" grpId="2" animBg="1"/>
      <p:bldP spid="131" grpId="3" animBg="1"/>
      <p:bldP spid="132" grpId="0" animBg="1"/>
      <p:bldP spid="133" grpId="0" animBg="1"/>
      <p:bldP spid="133" grpId="1" animBg="1"/>
      <p:bldP spid="133" grpId="2" animBg="1"/>
      <p:bldP spid="134" grpId="0" animBg="1"/>
      <p:bldP spid="134" grpId="1" animBg="1"/>
      <p:bldP spid="134" grpId="2" animBg="1"/>
      <p:bldP spid="135" grpId="0" animBg="1"/>
      <p:bldP spid="135" grpId="1" animBg="1"/>
      <p:bldP spid="135" grpId="2" animBg="1"/>
      <p:bldP spid="135" grpId="3" animBg="1"/>
      <p:bldP spid="136" grpId="0" animBg="1"/>
      <p:bldP spid="136" grpId="1" animBg="1"/>
      <p:bldP spid="136" grpId="2" animBg="1"/>
      <p:bldP spid="136" grpId="3" animBg="1"/>
      <p:bldP spid="141" grpId="0" animBg="1"/>
      <p:bldP spid="141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39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Elaine</dc:creator>
  <cp:lastModifiedBy>Elaine</cp:lastModifiedBy>
  <cp:revision>9</cp:revision>
  <dcterms:created xsi:type="dcterms:W3CDTF">2012-12-13T21:04:35Z</dcterms:created>
  <dcterms:modified xsi:type="dcterms:W3CDTF">2012-12-13T21:52:24Z</dcterms:modified>
</cp:coreProperties>
</file>