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43608" y="-99392"/>
            <a:ext cx="6408712" cy="5373216"/>
          </a:xfrm>
          <a:prstGeom prst="roundRect">
            <a:avLst>
              <a:gd name="adj" fmla="val 5592"/>
            </a:avLst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259632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1259632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" name="Donut 11"/>
          <p:cNvSpPr/>
          <p:nvPr/>
        </p:nvSpPr>
        <p:spPr>
          <a:xfrm>
            <a:off x="1547664" y="158773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275856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8" name="Multiply 97"/>
          <p:cNvSpPr/>
          <p:nvPr/>
        </p:nvSpPr>
        <p:spPr>
          <a:xfrm>
            <a:off x="3275856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99" name="Donut 98"/>
          <p:cNvSpPr/>
          <p:nvPr/>
        </p:nvSpPr>
        <p:spPr>
          <a:xfrm>
            <a:off x="3563888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292080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il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3" name="Multiply 102"/>
          <p:cNvSpPr/>
          <p:nvPr/>
        </p:nvSpPr>
        <p:spPr>
          <a:xfrm>
            <a:off x="5292080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4" name="Donut 103"/>
          <p:cNvSpPr/>
          <p:nvPr/>
        </p:nvSpPr>
        <p:spPr>
          <a:xfrm>
            <a:off x="5580112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259632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elle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8" name="Multiply 107"/>
          <p:cNvSpPr/>
          <p:nvPr/>
        </p:nvSpPr>
        <p:spPr>
          <a:xfrm>
            <a:off x="1259632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9" name="Donut 108"/>
          <p:cNvSpPr/>
          <p:nvPr/>
        </p:nvSpPr>
        <p:spPr>
          <a:xfrm>
            <a:off x="1547664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275856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3" name="Multiply 112"/>
          <p:cNvSpPr/>
          <p:nvPr/>
        </p:nvSpPr>
        <p:spPr>
          <a:xfrm>
            <a:off x="3275856" y="17752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4" name="Donut 113"/>
          <p:cNvSpPr/>
          <p:nvPr/>
        </p:nvSpPr>
        <p:spPr>
          <a:xfrm>
            <a:off x="3563888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5292080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nous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" name="Multiply 117"/>
          <p:cNvSpPr/>
          <p:nvPr/>
        </p:nvSpPr>
        <p:spPr>
          <a:xfrm>
            <a:off x="5292080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5580112" y="19143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1259632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vous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3" name="Multiply 122"/>
          <p:cNvSpPr/>
          <p:nvPr/>
        </p:nvSpPr>
        <p:spPr>
          <a:xfrm>
            <a:off x="1259632" y="35754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1547664" y="3645024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3275856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ils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8" name="Multiply 127"/>
          <p:cNvSpPr/>
          <p:nvPr/>
        </p:nvSpPr>
        <p:spPr>
          <a:xfrm>
            <a:off x="3275856" y="3501008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9" name="Donut 128"/>
          <p:cNvSpPr/>
          <p:nvPr/>
        </p:nvSpPr>
        <p:spPr>
          <a:xfrm>
            <a:off x="3563888" y="37145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5292080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elles</a:t>
            </a:r>
            <a:endParaRPr lang="en-GB" sz="48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3" name="Multiply 132"/>
          <p:cNvSpPr/>
          <p:nvPr/>
        </p:nvSpPr>
        <p:spPr>
          <a:xfrm>
            <a:off x="5364088" y="3530875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4" name="Donut 133"/>
          <p:cNvSpPr/>
          <p:nvPr/>
        </p:nvSpPr>
        <p:spPr>
          <a:xfrm>
            <a:off x="5652120" y="3672408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100392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x</a:t>
            </a:r>
            <a:endParaRPr lang="en-GB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7668344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7668344" y="1844824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668344" y="3068960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668344" y="1412776"/>
            <a:ext cx="93610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Score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7668344" y="6309320"/>
            <a:ext cx="89120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RESET</a:t>
            </a:r>
            <a:endParaRPr lang="en-GB" sz="105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3" dur="1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5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90" dur="1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92" dur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37" dur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39" dur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84" dur="1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86" dur="1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31" dur="1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33" dur="1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"/>
                            </p:stCondLst>
                            <p:childTnLst>
                              <p:par>
                                <p:cTn id="24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5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78" dur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80" dur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000"/>
                            </p:stCondLst>
                            <p:childTnLst>
                              <p:par>
                                <p:cTn id="3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25" dur="1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27" dur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3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4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72" dur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74" dur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8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9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4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19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21" dur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2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5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4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2000"/>
                            </p:stCondLst>
                            <p:childTnLst>
                              <p:par>
                                <p:cTn id="4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5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10" grpId="2" animBg="1"/>
      <p:bldP spid="12" grpId="0" animBg="1"/>
      <p:bldP spid="12" grpId="1" animBg="1"/>
      <p:bldP spid="12" grpId="2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97" grpId="0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0" grpId="3" animBg="1"/>
      <p:bldP spid="101" grpId="0" animBg="1"/>
      <p:bldP spid="101" grpId="1" animBg="1"/>
      <p:bldP spid="101" grpId="2" animBg="1"/>
      <p:bldP spid="101" grpId="3" animBg="1"/>
      <p:bldP spid="102" grpId="0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5" grpId="3" animBg="1"/>
      <p:bldP spid="106" grpId="0" animBg="1"/>
      <p:bldP spid="106" grpId="1" animBg="1"/>
      <p:bldP spid="106" grpId="2" animBg="1"/>
      <p:bldP spid="106" grpId="3" animBg="1"/>
      <p:bldP spid="107" grpId="0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0" grpId="3" animBg="1"/>
      <p:bldP spid="111" grpId="0" animBg="1"/>
      <p:bldP spid="111" grpId="1" animBg="1"/>
      <p:bldP spid="111" grpId="2" animBg="1"/>
      <p:bldP spid="111" grpId="3" animBg="1"/>
      <p:bldP spid="112" grpId="0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120" grpId="3" animBg="1"/>
      <p:bldP spid="121" grpId="0" animBg="1"/>
      <p:bldP spid="121" grpId="1" animBg="1"/>
      <p:bldP spid="121" grpId="2" animBg="1"/>
      <p:bldP spid="121" grpId="3" animBg="1"/>
      <p:bldP spid="122" grpId="0" animBg="1"/>
      <p:bldP spid="123" grpId="0" animBg="1"/>
      <p:bldP spid="123" grpId="1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5" grpId="3" animBg="1"/>
      <p:bldP spid="126" grpId="0" animBg="1"/>
      <p:bldP spid="126" grpId="1" animBg="1"/>
      <p:bldP spid="126" grpId="2" animBg="1"/>
      <p:bldP spid="126" grpId="3" animBg="1"/>
      <p:bldP spid="127" grpId="0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0" grpId="3" animBg="1"/>
      <p:bldP spid="131" grpId="0" animBg="1"/>
      <p:bldP spid="131" grpId="1" animBg="1"/>
      <p:bldP spid="131" grpId="2" animBg="1"/>
      <p:bldP spid="131" grpId="3" animBg="1"/>
      <p:bldP spid="132" grpId="0" animBg="1"/>
      <p:bldP spid="133" grpId="0" animBg="1"/>
      <p:bldP spid="133" grpId="1" animBg="1"/>
      <p:bldP spid="133" grpId="2" animBg="1"/>
      <p:bldP spid="134" grpId="0" animBg="1"/>
      <p:bldP spid="134" grpId="1" animBg="1"/>
      <p:bldP spid="134" grpId="2" animBg="1"/>
      <p:bldP spid="135" grpId="0" animBg="1"/>
      <p:bldP spid="135" grpId="1" animBg="1"/>
      <p:bldP spid="135" grpId="2" animBg="1"/>
      <p:bldP spid="135" grpId="3" animBg="1"/>
      <p:bldP spid="136" grpId="0" animBg="1"/>
      <p:bldP spid="136" grpId="1" animBg="1"/>
      <p:bldP spid="136" grpId="2" animBg="1"/>
      <p:bldP spid="136" grpId="3" animBg="1"/>
      <p:bldP spid="141" grpId="0" animBg="1"/>
      <p:bldP spid="141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39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Elaine</dc:creator>
  <cp:lastModifiedBy>Elaine</cp:lastModifiedBy>
  <cp:revision>7</cp:revision>
  <dcterms:created xsi:type="dcterms:W3CDTF">2012-12-13T21:04:35Z</dcterms:created>
  <dcterms:modified xsi:type="dcterms:W3CDTF">2012-12-13T21:50:31Z</dcterms:modified>
</cp:coreProperties>
</file>