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9" r:id="rId3"/>
    <p:sldId id="287" r:id="rId4"/>
    <p:sldId id="288" r:id="rId5"/>
    <p:sldId id="289" r:id="rId6"/>
    <p:sldId id="290" r:id="rId7"/>
    <p:sldId id="291" r:id="rId8"/>
    <p:sldId id="292" r:id="rId9"/>
    <p:sldId id="28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7F8B"/>
    <a:srgbClr val="FF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432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DB5D1-7D45-4F99-9CFC-4D0B4CB4F805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EC4C8-71E4-4FB0-9E9A-9672DB7850B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54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4A24-3D7B-4392-8F78-54758BDAAA06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4C26-F504-454E-8DC9-8C3DA4552F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33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4A24-3D7B-4392-8F78-54758BDAAA06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4C26-F504-454E-8DC9-8C3DA4552F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91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4A24-3D7B-4392-8F78-54758BDAAA06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4C26-F504-454E-8DC9-8C3DA4552F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16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4A24-3D7B-4392-8F78-54758BDAAA06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4C26-F504-454E-8DC9-8C3DA4552F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06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4A24-3D7B-4392-8F78-54758BDAAA06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4C26-F504-454E-8DC9-8C3DA4552F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602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4A24-3D7B-4392-8F78-54758BDAAA06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4C26-F504-454E-8DC9-8C3DA4552F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05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4A24-3D7B-4392-8F78-54758BDAAA06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4C26-F504-454E-8DC9-8C3DA4552F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543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4A24-3D7B-4392-8F78-54758BDAAA06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4C26-F504-454E-8DC9-8C3DA4552F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24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4A24-3D7B-4392-8F78-54758BDAAA06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4C26-F504-454E-8DC9-8C3DA4552F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55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4A24-3D7B-4392-8F78-54758BDAAA06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4C26-F504-454E-8DC9-8C3DA4552F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52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4A24-3D7B-4392-8F78-54758BDAAA06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4C26-F504-454E-8DC9-8C3DA4552F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52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34A24-3D7B-4392-8F78-54758BDAAA06}" type="datetimeFigureOut">
              <a:rPr lang="en-GB" smtClean="0"/>
              <a:pPr/>
              <a:t>02/11/2012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E4C26-F504-454E-8DC9-8C3DA4552F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35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5760640" cy="800088"/>
          </a:xfrm>
          <a:solidFill>
            <a:srgbClr val="FF00FF"/>
          </a:solidFill>
        </p:spPr>
        <p:txBody>
          <a:bodyPr/>
          <a:lstStyle/>
          <a:p>
            <a:r>
              <a:rPr lang="en-GB" dirty="0" smtClean="0"/>
              <a:t>Los </a:t>
            </a:r>
            <a:r>
              <a:rPr lang="en-GB" dirty="0" err="1" smtClean="0"/>
              <a:t>números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>
              <a:buNone/>
            </a:pPr>
            <a:r>
              <a:rPr lang="en-GB" sz="5000" b="1" dirty="0" smtClean="0">
                <a:solidFill>
                  <a:srgbClr val="FF0000"/>
                </a:solidFill>
                <a:latin typeface="Berlin Sans FB Demi" pitchFamily="34" charset="0"/>
              </a:rPr>
              <a:t>1 - </a:t>
            </a:r>
            <a:r>
              <a:rPr lang="en-GB" sz="5000" b="1" dirty="0" err="1" smtClean="0">
                <a:solidFill>
                  <a:srgbClr val="FF0000"/>
                </a:solidFill>
                <a:latin typeface="Berlin Sans FB Demi" pitchFamily="34" charset="0"/>
              </a:rPr>
              <a:t>uno</a:t>
            </a:r>
            <a:endParaRPr lang="en-GB" sz="5000" b="1" dirty="0" smtClean="0">
              <a:solidFill>
                <a:srgbClr val="FF000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5000" b="1" dirty="0" smtClean="0">
                <a:solidFill>
                  <a:srgbClr val="00B050"/>
                </a:solidFill>
                <a:latin typeface="Berlin Sans FB Demi" pitchFamily="34" charset="0"/>
              </a:rPr>
              <a:t>2 - dos</a:t>
            </a:r>
          </a:p>
          <a:p>
            <a:pPr>
              <a:buNone/>
            </a:pPr>
            <a:r>
              <a:rPr lang="en-GB" sz="5000" b="1" dirty="0" smtClean="0">
                <a:solidFill>
                  <a:srgbClr val="00B0F0"/>
                </a:solidFill>
                <a:latin typeface="Berlin Sans FB Demi" pitchFamily="34" charset="0"/>
              </a:rPr>
              <a:t>3 - </a:t>
            </a:r>
            <a:r>
              <a:rPr lang="en-GB" sz="5000" b="1" dirty="0" err="1" smtClean="0">
                <a:solidFill>
                  <a:srgbClr val="00B0F0"/>
                </a:solidFill>
                <a:latin typeface="Berlin Sans FB Demi" pitchFamily="34" charset="0"/>
              </a:rPr>
              <a:t>tres</a:t>
            </a:r>
            <a:endParaRPr lang="en-GB" sz="5000" b="1" dirty="0" smtClean="0">
              <a:solidFill>
                <a:srgbClr val="00B0F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5000" b="1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4 - </a:t>
            </a:r>
            <a:r>
              <a:rPr lang="en-GB" sz="5000" b="1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cuatro</a:t>
            </a:r>
            <a:endParaRPr lang="en-GB" sz="5000" b="1" dirty="0" smtClean="0">
              <a:solidFill>
                <a:schemeClr val="accent6">
                  <a:lumMod val="75000"/>
                </a:schemeClr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5000" b="1" dirty="0" smtClean="0">
                <a:solidFill>
                  <a:srgbClr val="7030A0"/>
                </a:solidFill>
                <a:latin typeface="Berlin Sans FB Demi" pitchFamily="34" charset="0"/>
              </a:rPr>
              <a:t>5 - </a:t>
            </a:r>
            <a:r>
              <a:rPr lang="en-GB" sz="5000" b="1" dirty="0" err="1" smtClean="0">
                <a:solidFill>
                  <a:srgbClr val="7030A0"/>
                </a:solidFill>
                <a:latin typeface="Berlin Sans FB Demi" pitchFamily="34" charset="0"/>
              </a:rPr>
              <a:t>cinco</a:t>
            </a:r>
            <a:endParaRPr lang="en-GB" sz="5000" b="1" dirty="0" smtClean="0">
              <a:solidFill>
                <a:srgbClr val="7030A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5000" b="1" dirty="0" smtClean="0">
                <a:solidFill>
                  <a:srgbClr val="FF00FF"/>
                </a:solidFill>
                <a:latin typeface="Berlin Sans FB Demi" pitchFamily="34" charset="0"/>
              </a:rPr>
              <a:t>6 - </a:t>
            </a:r>
            <a:r>
              <a:rPr lang="en-GB" sz="5000" b="1" dirty="0" err="1">
                <a:solidFill>
                  <a:srgbClr val="FF00FF"/>
                </a:solidFill>
                <a:latin typeface="Berlin Sans FB Demi" pitchFamily="34" charset="0"/>
              </a:rPr>
              <a:t>s</a:t>
            </a:r>
            <a:r>
              <a:rPr lang="en-GB" sz="5000" b="1" dirty="0" err="1" smtClean="0">
                <a:solidFill>
                  <a:srgbClr val="FF00FF"/>
                </a:solidFill>
                <a:latin typeface="Berlin Sans FB Demi" pitchFamily="34" charset="0"/>
              </a:rPr>
              <a:t>eis</a:t>
            </a:r>
            <a:endParaRPr lang="en-GB" sz="5000" b="1" dirty="0" smtClean="0">
              <a:solidFill>
                <a:srgbClr val="FF00FF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5000" b="1" dirty="0" smtClean="0">
                <a:solidFill>
                  <a:srgbClr val="800000"/>
                </a:solidFill>
                <a:latin typeface="Berlin Sans FB Demi" pitchFamily="34" charset="0"/>
              </a:rPr>
              <a:t>7 - </a:t>
            </a:r>
            <a:r>
              <a:rPr lang="en-GB" sz="5000" b="1" dirty="0" err="1">
                <a:solidFill>
                  <a:srgbClr val="800000"/>
                </a:solidFill>
                <a:latin typeface="Berlin Sans FB Demi" pitchFamily="34" charset="0"/>
              </a:rPr>
              <a:t>s</a:t>
            </a:r>
            <a:r>
              <a:rPr lang="en-GB" sz="5000" b="1" dirty="0" err="1" smtClean="0">
                <a:solidFill>
                  <a:srgbClr val="800000"/>
                </a:solidFill>
                <a:latin typeface="Berlin Sans FB Demi" pitchFamily="34" charset="0"/>
              </a:rPr>
              <a:t>iete</a:t>
            </a:r>
            <a:endParaRPr lang="en-GB" sz="5000" b="1" dirty="0" smtClean="0">
              <a:solidFill>
                <a:srgbClr val="80000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5000" b="1" dirty="0" smtClean="0">
                <a:latin typeface="Berlin Sans FB Demi" pitchFamily="34" charset="0"/>
              </a:rPr>
              <a:t>8 - </a:t>
            </a:r>
            <a:r>
              <a:rPr lang="en-GB" sz="5000" b="1" dirty="0" err="1" smtClean="0">
                <a:latin typeface="Berlin Sans FB Demi" pitchFamily="34" charset="0"/>
              </a:rPr>
              <a:t>ocho</a:t>
            </a:r>
            <a:endParaRPr lang="en-GB" sz="5000" b="1" dirty="0" smtClean="0">
              <a:latin typeface="Berlin Sans FB Demi" pitchFamily="34" charset="0"/>
            </a:endParaRPr>
          </a:p>
          <a:p>
            <a:pPr>
              <a:buNone/>
            </a:pPr>
            <a:r>
              <a:rPr lang="en-GB" sz="5000" b="1" dirty="0" smtClean="0">
                <a:solidFill>
                  <a:srgbClr val="660066"/>
                </a:solidFill>
                <a:latin typeface="Berlin Sans FB Demi" pitchFamily="34" charset="0"/>
              </a:rPr>
              <a:t>9 - </a:t>
            </a:r>
            <a:r>
              <a:rPr lang="en-GB" sz="5000" b="1" dirty="0" err="1" smtClean="0">
                <a:solidFill>
                  <a:srgbClr val="660066"/>
                </a:solidFill>
                <a:latin typeface="Berlin Sans FB Demi" pitchFamily="34" charset="0"/>
              </a:rPr>
              <a:t>nueve</a:t>
            </a:r>
            <a:endParaRPr lang="en-GB" sz="5000" b="1" dirty="0" smtClean="0">
              <a:solidFill>
                <a:srgbClr val="660066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5000" b="1" dirty="0" smtClean="0">
                <a:solidFill>
                  <a:srgbClr val="663300"/>
                </a:solidFill>
                <a:latin typeface="Berlin Sans FB Demi" pitchFamily="34" charset="0"/>
              </a:rPr>
              <a:t>10 - </a:t>
            </a:r>
            <a:r>
              <a:rPr lang="en-GB" sz="5000" b="1" dirty="0" err="1" smtClean="0">
                <a:solidFill>
                  <a:srgbClr val="663300"/>
                </a:solidFill>
                <a:latin typeface="Berlin Sans FB Demi" pitchFamily="34" charset="0"/>
              </a:rPr>
              <a:t>diez</a:t>
            </a:r>
            <a:endParaRPr lang="en-GB" sz="5000" b="1" dirty="0">
              <a:solidFill>
                <a:srgbClr val="66330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899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298" y="260648"/>
            <a:ext cx="4437726" cy="616350"/>
          </a:xfrm>
          <a:solidFill>
            <a:srgbClr val="FF00FF"/>
          </a:solidFill>
        </p:spPr>
        <p:txBody>
          <a:bodyPr>
            <a:normAutofit fontScale="90000"/>
          </a:bodyPr>
          <a:lstStyle/>
          <a:p>
            <a:r>
              <a:rPr lang="en-GB" b="1" dirty="0" err="1" smtClean="0"/>
              <a:t>Ahora</a:t>
            </a:r>
            <a:r>
              <a:rPr lang="en-GB" b="1" dirty="0" smtClean="0"/>
              <a:t> </a:t>
            </a:r>
            <a:r>
              <a:rPr lang="en-GB" b="1" dirty="0" err="1" smtClean="0"/>
              <a:t>tú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730424" cy="495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5400" b="1" dirty="0">
                <a:solidFill>
                  <a:srgbClr val="C00000"/>
                </a:solidFill>
              </a:rPr>
              <a:t>1</a:t>
            </a:r>
            <a:r>
              <a:rPr lang="en-GB" sz="5400" dirty="0"/>
              <a:t> </a:t>
            </a:r>
            <a:r>
              <a:rPr lang="en-GB" sz="5400" dirty="0" smtClean="0"/>
              <a:t>   </a:t>
            </a:r>
            <a:endParaRPr lang="en-GB" sz="5400" dirty="0"/>
          </a:p>
          <a:p>
            <a:pPr marL="0" indent="0">
              <a:buNone/>
            </a:pPr>
            <a:r>
              <a:rPr lang="en-GB" sz="5400" b="1" dirty="0">
                <a:solidFill>
                  <a:srgbClr val="FFC000"/>
                </a:solidFill>
              </a:rPr>
              <a:t>2</a:t>
            </a:r>
            <a:r>
              <a:rPr lang="en-GB" sz="5400" dirty="0"/>
              <a:t> </a:t>
            </a:r>
            <a:r>
              <a:rPr lang="en-GB" sz="5400" dirty="0" smtClean="0"/>
              <a:t> </a:t>
            </a:r>
            <a:endParaRPr lang="en-GB" sz="5400" dirty="0"/>
          </a:p>
          <a:p>
            <a:pPr marL="0" indent="0">
              <a:buNone/>
            </a:pPr>
            <a:r>
              <a:rPr lang="en-GB" sz="5400" dirty="0">
                <a:solidFill>
                  <a:srgbClr val="0000FF"/>
                </a:solidFill>
              </a:rPr>
              <a:t>3 </a:t>
            </a:r>
            <a:r>
              <a:rPr lang="en-GB" sz="5400" dirty="0" smtClean="0"/>
              <a:t> </a:t>
            </a:r>
            <a:endParaRPr lang="en-GB" sz="5400" dirty="0"/>
          </a:p>
          <a:p>
            <a:pPr marL="0" indent="0">
              <a:buNone/>
            </a:pPr>
            <a:r>
              <a:rPr lang="en-GB" sz="4800" dirty="0">
                <a:solidFill>
                  <a:srgbClr val="00B050"/>
                </a:solidFill>
              </a:rPr>
              <a:t>4</a:t>
            </a:r>
            <a:r>
              <a:rPr lang="en-GB" sz="5400" dirty="0"/>
              <a:t> </a:t>
            </a:r>
          </a:p>
          <a:p>
            <a:pPr marL="0" indent="0">
              <a:buNone/>
            </a:pPr>
            <a:r>
              <a:rPr lang="en-GB" sz="5400" dirty="0">
                <a:solidFill>
                  <a:srgbClr val="7030A0"/>
                </a:solidFill>
              </a:rPr>
              <a:t>5</a:t>
            </a:r>
            <a:r>
              <a:rPr lang="en-GB" sz="5400" dirty="0"/>
              <a:t> </a:t>
            </a:r>
            <a:r>
              <a:rPr lang="en-GB" sz="5400" dirty="0" smtClean="0"/>
              <a:t> </a:t>
            </a:r>
            <a:endParaRPr lang="en-GB" sz="5400" dirty="0"/>
          </a:p>
          <a:p>
            <a:pPr marL="0" indent="0">
              <a:buNone/>
            </a:pPr>
            <a:endParaRPr lang="en-GB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412776"/>
            <a:ext cx="1080120" cy="4929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5400" dirty="0" smtClean="0">
                <a:solidFill>
                  <a:srgbClr val="FF00FF"/>
                </a:solidFill>
              </a:rPr>
              <a:t>6</a:t>
            </a:r>
            <a:r>
              <a:rPr lang="en-GB" sz="5400" dirty="0" smtClean="0"/>
              <a:t>  </a:t>
            </a:r>
          </a:p>
          <a:p>
            <a:pPr marL="0" indent="0">
              <a:buNone/>
            </a:pPr>
            <a:r>
              <a:rPr lang="en-GB" sz="5400" dirty="0" smtClean="0">
                <a:solidFill>
                  <a:srgbClr val="00B0F0"/>
                </a:solidFill>
              </a:rPr>
              <a:t>7</a:t>
            </a:r>
            <a:r>
              <a:rPr lang="en-GB" sz="5400" dirty="0" smtClean="0"/>
              <a:t> </a:t>
            </a:r>
          </a:p>
          <a:p>
            <a:pPr marL="0" indent="0">
              <a:buNone/>
            </a:pPr>
            <a:r>
              <a:rPr lang="en-GB" sz="5400" dirty="0" smtClean="0">
                <a:solidFill>
                  <a:srgbClr val="FF0000"/>
                </a:solidFill>
              </a:rPr>
              <a:t>8</a:t>
            </a:r>
            <a:r>
              <a:rPr lang="en-GB" sz="5400" dirty="0" smtClean="0"/>
              <a:t>  </a:t>
            </a:r>
          </a:p>
          <a:p>
            <a:pPr marL="0" indent="0">
              <a:buNone/>
            </a:pPr>
            <a:r>
              <a:rPr lang="en-GB" sz="5400" dirty="0" smtClean="0"/>
              <a:t>9  </a:t>
            </a:r>
          </a:p>
          <a:p>
            <a:pPr marL="0" indent="0">
              <a:buNone/>
            </a:pPr>
            <a:r>
              <a:rPr lang="en-GB" sz="5400" dirty="0" smtClean="0">
                <a:solidFill>
                  <a:srgbClr val="00B050"/>
                </a:solidFill>
              </a:rPr>
              <a:t>1</a:t>
            </a:r>
            <a:r>
              <a:rPr lang="en-GB" sz="5800" dirty="0" smtClean="0">
                <a:solidFill>
                  <a:srgbClr val="00B050"/>
                </a:solidFill>
              </a:rPr>
              <a:t>0</a:t>
            </a:r>
            <a:r>
              <a:rPr lang="en-GB" sz="4000" dirty="0" smtClean="0"/>
              <a:t>  </a:t>
            </a:r>
            <a:endParaRPr lang="en-GB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505284" y="1109935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err="1" smtClean="0">
                <a:solidFill>
                  <a:srgbClr val="C00000"/>
                </a:solidFill>
                <a:latin typeface="Berlin Sans FB" pitchFamily="34" charset="0"/>
              </a:rPr>
              <a:t>uno</a:t>
            </a:r>
            <a:endParaRPr lang="en-GB" sz="4800" b="1" dirty="0">
              <a:solidFill>
                <a:srgbClr val="C00000"/>
              </a:solidFill>
              <a:latin typeface="Berlin Sans FB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05284" y="2141131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>
                <a:solidFill>
                  <a:srgbClr val="FFC000"/>
                </a:solidFill>
              </a:rPr>
              <a:t>dos</a:t>
            </a:r>
            <a:endParaRPr lang="en-GB" sz="48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75656" y="3356992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err="1" smtClean="0">
                <a:solidFill>
                  <a:srgbClr val="0000FF"/>
                </a:solidFill>
              </a:rPr>
              <a:t>tres</a:t>
            </a:r>
            <a:endParaRPr lang="en-GB" sz="4400" b="1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5194" y="4365103"/>
            <a:ext cx="1538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>
                <a:solidFill>
                  <a:srgbClr val="257F8B"/>
                </a:solidFill>
              </a:rPr>
              <a:t>cuatro</a:t>
            </a:r>
            <a:endParaRPr lang="en-GB" sz="3600" b="1" dirty="0">
              <a:solidFill>
                <a:srgbClr val="257F8B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84235" y="522919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>
                <a:solidFill>
                  <a:srgbClr val="7030A0"/>
                </a:solidFill>
              </a:rPr>
              <a:t>cinco</a:t>
            </a:r>
            <a:endParaRPr lang="en-GB" sz="3600" b="1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26767" y="1340768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err="1" smtClean="0">
                <a:solidFill>
                  <a:srgbClr val="FF00FF"/>
                </a:solidFill>
              </a:rPr>
              <a:t>seis</a:t>
            </a:r>
            <a:endParaRPr lang="en-GB" sz="4400" b="1" dirty="0">
              <a:solidFill>
                <a:srgbClr val="FF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35218" y="2420888"/>
            <a:ext cx="16561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err="1" smtClean="0">
                <a:solidFill>
                  <a:srgbClr val="00B0F0"/>
                </a:solidFill>
              </a:rPr>
              <a:t>siete</a:t>
            </a:r>
            <a:endParaRPr lang="en-GB" sz="4400" b="1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12160" y="3429000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err="1" smtClean="0">
                <a:solidFill>
                  <a:srgbClr val="FF0000"/>
                </a:solidFill>
              </a:rPr>
              <a:t>ocho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0324" y="4274681"/>
            <a:ext cx="1401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 smtClean="0"/>
              <a:t>nueve</a:t>
            </a:r>
            <a:endParaRPr lang="en-GB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012160" y="522920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>
                <a:solidFill>
                  <a:srgbClr val="00B050"/>
                </a:solidFill>
              </a:rPr>
              <a:t>diez</a:t>
            </a:r>
            <a:endParaRPr lang="en-GB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55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5760640" cy="800088"/>
          </a:xfrm>
          <a:solidFill>
            <a:srgbClr val="FF00FF"/>
          </a:solidFill>
        </p:spPr>
        <p:txBody>
          <a:bodyPr/>
          <a:lstStyle/>
          <a:p>
            <a:r>
              <a:rPr lang="en-GB" dirty="0" smtClean="0"/>
              <a:t>Los </a:t>
            </a:r>
            <a:r>
              <a:rPr lang="en-GB" dirty="0" err="1" smtClean="0"/>
              <a:t>números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>
              <a:buNone/>
            </a:pPr>
            <a:r>
              <a:rPr lang="en-GB" sz="4800" b="1" dirty="0" smtClean="0">
                <a:solidFill>
                  <a:srgbClr val="FF0000"/>
                </a:solidFill>
                <a:latin typeface="Berlin Sans FB Demi" pitchFamily="34" charset="0"/>
              </a:rPr>
              <a:t>11 - once</a:t>
            </a:r>
          </a:p>
          <a:p>
            <a:pPr>
              <a:buNone/>
            </a:pPr>
            <a:r>
              <a:rPr lang="en-GB" sz="4800" b="1" dirty="0" smtClean="0">
                <a:solidFill>
                  <a:srgbClr val="00B050"/>
                </a:solidFill>
                <a:latin typeface="Berlin Sans FB Demi" pitchFamily="34" charset="0"/>
              </a:rPr>
              <a:t>12 - </a:t>
            </a:r>
            <a:r>
              <a:rPr lang="en-GB" sz="4800" b="1" dirty="0" err="1" smtClean="0">
                <a:solidFill>
                  <a:srgbClr val="00B050"/>
                </a:solidFill>
                <a:latin typeface="Berlin Sans FB Demi" pitchFamily="34" charset="0"/>
              </a:rPr>
              <a:t>doce</a:t>
            </a:r>
            <a:endParaRPr lang="en-GB" sz="4800" b="1" dirty="0" smtClean="0">
              <a:solidFill>
                <a:srgbClr val="00B05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800" b="1" dirty="0" smtClean="0">
                <a:solidFill>
                  <a:srgbClr val="00B0F0"/>
                </a:solidFill>
                <a:latin typeface="Berlin Sans FB Demi" pitchFamily="34" charset="0"/>
              </a:rPr>
              <a:t>13 - </a:t>
            </a:r>
            <a:r>
              <a:rPr lang="en-GB" sz="4800" b="1" dirty="0" err="1" smtClean="0">
                <a:solidFill>
                  <a:srgbClr val="00B0F0"/>
                </a:solidFill>
                <a:latin typeface="Berlin Sans FB Demi" pitchFamily="34" charset="0"/>
              </a:rPr>
              <a:t>trece</a:t>
            </a:r>
            <a:endParaRPr lang="en-GB" sz="4800" b="1" dirty="0" smtClean="0">
              <a:solidFill>
                <a:srgbClr val="00B0F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800" b="1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14 - </a:t>
            </a:r>
            <a:r>
              <a:rPr lang="en-GB" sz="4800" b="1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catorce</a:t>
            </a:r>
            <a:endParaRPr lang="en-GB" sz="4800" b="1" dirty="0" smtClean="0">
              <a:solidFill>
                <a:schemeClr val="accent6">
                  <a:lumMod val="75000"/>
                </a:schemeClr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800" b="1" dirty="0" smtClean="0">
                <a:solidFill>
                  <a:srgbClr val="7030A0"/>
                </a:solidFill>
                <a:latin typeface="Berlin Sans FB Demi" pitchFamily="34" charset="0"/>
              </a:rPr>
              <a:t>15 - quince</a:t>
            </a:r>
          </a:p>
          <a:p>
            <a:pPr>
              <a:buNone/>
            </a:pPr>
            <a:r>
              <a:rPr lang="en-GB" sz="4800" b="1" dirty="0" smtClean="0">
                <a:solidFill>
                  <a:srgbClr val="FF00FF"/>
                </a:solidFill>
                <a:latin typeface="Berlin Sans FB Demi" pitchFamily="34" charset="0"/>
              </a:rPr>
              <a:t>16 - </a:t>
            </a:r>
            <a:r>
              <a:rPr lang="en-GB" sz="4800" b="1" dirty="0" err="1" smtClean="0">
                <a:solidFill>
                  <a:srgbClr val="FF00FF"/>
                </a:solidFill>
                <a:latin typeface="Berlin Sans FB Demi" pitchFamily="34" charset="0"/>
              </a:rPr>
              <a:t>dieciséis</a:t>
            </a:r>
            <a:endParaRPr lang="en-GB" sz="4800" b="1" dirty="0" smtClean="0">
              <a:solidFill>
                <a:srgbClr val="FF00FF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800" b="1" dirty="0" smtClean="0">
                <a:solidFill>
                  <a:srgbClr val="800000"/>
                </a:solidFill>
                <a:latin typeface="Berlin Sans FB Demi" pitchFamily="34" charset="0"/>
              </a:rPr>
              <a:t>17 - </a:t>
            </a:r>
            <a:r>
              <a:rPr lang="en-GB" sz="4800" b="1" dirty="0" err="1" smtClean="0">
                <a:solidFill>
                  <a:srgbClr val="800000"/>
                </a:solidFill>
                <a:latin typeface="Berlin Sans FB Demi" pitchFamily="34" charset="0"/>
              </a:rPr>
              <a:t>diecisiete</a:t>
            </a:r>
            <a:endParaRPr lang="en-GB" sz="4800" b="1" dirty="0" smtClean="0">
              <a:solidFill>
                <a:srgbClr val="80000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800" b="1" dirty="0" smtClean="0">
                <a:latin typeface="Berlin Sans FB Demi" pitchFamily="34" charset="0"/>
              </a:rPr>
              <a:t>18 - </a:t>
            </a:r>
            <a:r>
              <a:rPr lang="en-GB" sz="4800" b="1" dirty="0" err="1" smtClean="0">
                <a:latin typeface="Berlin Sans FB Demi" pitchFamily="34" charset="0"/>
              </a:rPr>
              <a:t>dieciocho</a:t>
            </a:r>
            <a:endParaRPr lang="en-GB" sz="4800" b="1" dirty="0" smtClean="0">
              <a:latin typeface="Berlin Sans FB Demi" pitchFamily="34" charset="0"/>
            </a:endParaRPr>
          </a:p>
          <a:p>
            <a:pPr>
              <a:buNone/>
            </a:pPr>
            <a:r>
              <a:rPr lang="en-GB" sz="4800" b="1" dirty="0" smtClean="0">
                <a:solidFill>
                  <a:srgbClr val="660066"/>
                </a:solidFill>
                <a:latin typeface="Berlin Sans FB Demi" pitchFamily="34" charset="0"/>
              </a:rPr>
              <a:t>19 - </a:t>
            </a:r>
            <a:r>
              <a:rPr lang="en-GB" sz="4800" b="1" dirty="0" err="1" smtClean="0">
                <a:solidFill>
                  <a:srgbClr val="660066"/>
                </a:solidFill>
                <a:latin typeface="Berlin Sans FB Demi" pitchFamily="34" charset="0"/>
              </a:rPr>
              <a:t>diecinueve</a:t>
            </a:r>
            <a:endParaRPr lang="en-GB" sz="4800" b="1" dirty="0" smtClean="0">
              <a:solidFill>
                <a:srgbClr val="660066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800" b="1" dirty="0">
                <a:solidFill>
                  <a:srgbClr val="663300"/>
                </a:solidFill>
                <a:latin typeface="Berlin Sans FB Demi" pitchFamily="34" charset="0"/>
              </a:rPr>
              <a:t>2</a:t>
            </a:r>
            <a:r>
              <a:rPr lang="en-GB" sz="4800" b="1" dirty="0" smtClean="0">
                <a:solidFill>
                  <a:srgbClr val="663300"/>
                </a:solidFill>
                <a:latin typeface="Berlin Sans FB Demi" pitchFamily="34" charset="0"/>
              </a:rPr>
              <a:t>0 - </a:t>
            </a:r>
            <a:r>
              <a:rPr lang="en-GB" sz="4800" b="1" dirty="0" err="1" smtClean="0">
                <a:solidFill>
                  <a:srgbClr val="663300"/>
                </a:solidFill>
                <a:latin typeface="Berlin Sans FB Demi" pitchFamily="34" charset="0"/>
              </a:rPr>
              <a:t>veinte</a:t>
            </a:r>
            <a:endParaRPr lang="en-GB" sz="4800" b="1" dirty="0">
              <a:solidFill>
                <a:srgbClr val="66330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62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298" y="260648"/>
            <a:ext cx="4437726" cy="616350"/>
          </a:xfrm>
          <a:solidFill>
            <a:srgbClr val="FF00FF"/>
          </a:solidFill>
        </p:spPr>
        <p:txBody>
          <a:bodyPr>
            <a:normAutofit fontScale="90000"/>
          </a:bodyPr>
          <a:lstStyle/>
          <a:p>
            <a:r>
              <a:rPr lang="en-GB" b="1" dirty="0" err="1" smtClean="0"/>
              <a:t>Ahora</a:t>
            </a:r>
            <a:r>
              <a:rPr lang="en-GB" b="1" dirty="0" smtClean="0"/>
              <a:t> </a:t>
            </a:r>
            <a:r>
              <a:rPr lang="en-GB" b="1" dirty="0" err="1" smtClean="0"/>
              <a:t>tú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3" y="1196752"/>
            <a:ext cx="916691" cy="495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5400" b="1" dirty="0" smtClean="0">
                <a:solidFill>
                  <a:srgbClr val="C00000"/>
                </a:solidFill>
              </a:rPr>
              <a:t>11</a:t>
            </a:r>
            <a:r>
              <a:rPr lang="en-GB" sz="5400" dirty="0" smtClean="0"/>
              <a:t>    </a:t>
            </a:r>
            <a:endParaRPr lang="en-GB" sz="5400" dirty="0"/>
          </a:p>
          <a:p>
            <a:pPr marL="0" indent="0">
              <a:buNone/>
            </a:pPr>
            <a:r>
              <a:rPr lang="en-GB" sz="5400" b="1" dirty="0" smtClean="0">
                <a:solidFill>
                  <a:srgbClr val="FFC000"/>
                </a:solidFill>
              </a:rPr>
              <a:t>12</a:t>
            </a:r>
            <a:r>
              <a:rPr lang="en-GB" sz="5400" dirty="0" smtClean="0"/>
              <a:t>  </a:t>
            </a:r>
            <a:endParaRPr lang="en-GB" sz="5400" dirty="0"/>
          </a:p>
          <a:p>
            <a:pPr marL="0" indent="0">
              <a:buNone/>
            </a:pPr>
            <a:r>
              <a:rPr lang="en-GB" sz="5400" dirty="0" smtClean="0">
                <a:solidFill>
                  <a:srgbClr val="0000FF"/>
                </a:solidFill>
              </a:rPr>
              <a:t>13 </a:t>
            </a:r>
            <a:r>
              <a:rPr lang="en-GB" sz="5400" dirty="0" smtClean="0"/>
              <a:t> </a:t>
            </a:r>
            <a:endParaRPr lang="en-GB" sz="5400" dirty="0"/>
          </a:p>
          <a:p>
            <a:pPr marL="0" indent="0">
              <a:buNone/>
            </a:pPr>
            <a:r>
              <a:rPr lang="en-GB" sz="4800" dirty="0" smtClean="0">
                <a:solidFill>
                  <a:srgbClr val="00B050"/>
                </a:solidFill>
              </a:rPr>
              <a:t>14</a:t>
            </a:r>
            <a:r>
              <a:rPr lang="en-GB" sz="5400" dirty="0" smtClean="0"/>
              <a:t> </a:t>
            </a:r>
            <a:endParaRPr lang="en-GB" sz="5400" dirty="0"/>
          </a:p>
          <a:p>
            <a:pPr marL="0" indent="0">
              <a:buNone/>
            </a:pPr>
            <a:r>
              <a:rPr lang="en-GB" sz="5400" dirty="0" smtClean="0">
                <a:solidFill>
                  <a:srgbClr val="7030A0"/>
                </a:solidFill>
              </a:rPr>
              <a:t>15</a:t>
            </a:r>
            <a:r>
              <a:rPr lang="en-GB" sz="5400" dirty="0" smtClean="0"/>
              <a:t>  </a:t>
            </a:r>
            <a:endParaRPr lang="en-GB" sz="5400" dirty="0"/>
          </a:p>
          <a:p>
            <a:pPr marL="0" indent="0">
              <a:buNone/>
            </a:pPr>
            <a:endParaRPr lang="en-GB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412776"/>
            <a:ext cx="1080120" cy="4929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5400" dirty="0" smtClean="0">
                <a:solidFill>
                  <a:srgbClr val="FF00FF"/>
                </a:solidFill>
              </a:rPr>
              <a:t>16</a:t>
            </a:r>
            <a:r>
              <a:rPr lang="en-GB" sz="5400" dirty="0" smtClean="0"/>
              <a:t>  </a:t>
            </a:r>
          </a:p>
          <a:p>
            <a:pPr marL="0" indent="0">
              <a:buNone/>
            </a:pPr>
            <a:r>
              <a:rPr lang="en-GB" sz="5400" dirty="0">
                <a:solidFill>
                  <a:srgbClr val="00B0F0"/>
                </a:solidFill>
              </a:rPr>
              <a:t>1</a:t>
            </a:r>
            <a:r>
              <a:rPr lang="en-GB" sz="5400" dirty="0" smtClean="0">
                <a:solidFill>
                  <a:srgbClr val="00B0F0"/>
                </a:solidFill>
              </a:rPr>
              <a:t>7</a:t>
            </a:r>
            <a:r>
              <a:rPr lang="en-GB" sz="5400" dirty="0" smtClean="0"/>
              <a:t> </a:t>
            </a:r>
          </a:p>
          <a:p>
            <a:pPr marL="0" indent="0">
              <a:buNone/>
            </a:pPr>
            <a:r>
              <a:rPr lang="en-GB" sz="5400" dirty="0" smtClean="0">
                <a:solidFill>
                  <a:srgbClr val="FF0000"/>
                </a:solidFill>
              </a:rPr>
              <a:t>18</a:t>
            </a:r>
            <a:r>
              <a:rPr lang="en-GB" sz="5400" dirty="0" smtClean="0"/>
              <a:t>  </a:t>
            </a:r>
          </a:p>
          <a:p>
            <a:pPr marL="0" indent="0">
              <a:buNone/>
            </a:pPr>
            <a:r>
              <a:rPr lang="en-GB" sz="5400" dirty="0" smtClean="0"/>
              <a:t>19  </a:t>
            </a:r>
          </a:p>
          <a:p>
            <a:pPr marL="0" indent="0">
              <a:buNone/>
            </a:pPr>
            <a:r>
              <a:rPr lang="en-GB" sz="5400" dirty="0">
                <a:solidFill>
                  <a:srgbClr val="00B050"/>
                </a:solidFill>
              </a:rPr>
              <a:t>2</a:t>
            </a:r>
            <a:r>
              <a:rPr lang="en-GB" sz="5800" dirty="0" smtClean="0">
                <a:solidFill>
                  <a:srgbClr val="00B050"/>
                </a:solidFill>
              </a:rPr>
              <a:t>0</a:t>
            </a:r>
            <a:r>
              <a:rPr lang="en-GB" sz="4000" dirty="0" smtClean="0"/>
              <a:t>  </a:t>
            </a:r>
            <a:endParaRPr lang="en-GB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505284" y="1109935"/>
            <a:ext cx="1698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>
                <a:solidFill>
                  <a:srgbClr val="C00000"/>
                </a:solidFill>
                <a:latin typeface="Berlin Sans FB" pitchFamily="34" charset="0"/>
              </a:rPr>
              <a:t>once</a:t>
            </a:r>
            <a:endParaRPr lang="en-GB" sz="4800" b="1" dirty="0">
              <a:solidFill>
                <a:srgbClr val="C00000"/>
              </a:solidFill>
              <a:latin typeface="Berlin Sans FB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05284" y="2141131"/>
            <a:ext cx="15545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err="1" smtClean="0">
                <a:solidFill>
                  <a:srgbClr val="FFC000"/>
                </a:solidFill>
              </a:rPr>
              <a:t>doce</a:t>
            </a:r>
            <a:endParaRPr lang="en-GB" sz="48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75656" y="3356992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err="1" smtClean="0">
                <a:solidFill>
                  <a:srgbClr val="0000FF"/>
                </a:solidFill>
              </a:rPr>
              <a:t>trece</a:t>
            </a:r>
            <a:endParaRPr lang="en-GB" sz="4400" b="1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5194" y="4365103"/>
            <a:ext cx="1868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>
                <a:solidFill>
                  <a:srgbClr val="257F8B"/>
                </a:solidFill>
              </a:rPr>
              <a:t>catorce</a:t>
            </a:r>
            <a:endParaRPr lang="en-GB" sz="3600" b="1" dirty="0">
              <a:solidFill>
                <a:srgbClr val="257F8B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84234" y="5229199"/>
            <a:ext cx="2035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</a:rPr>
              <a:t>quince</a:t>
            </a:r>
            <a:endParaRPr lang="en-GB" sz="3600" b="1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26766" y="1340768"/>
            <a:ext cx="23896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err="1" smtClean="0">
                <a:solidFill>
                  <a:srgbClr val="FF00FF"/>
                </a:solidFill>
              </a:rPr>
              <a:t>dieciséis</a:t>
            </a:r>
            <a:endParaRPr lang="en-GB" sz="4400" b="1" dirty="0">
              <a:solidFill>
                <a:srgbClr val="FF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35218" y="2420888"/>
            <a:ext cx="27692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err="1" smtClean="0">
                <a:solidFill>
                  <a:srgbClr val="00B0F0"/>
                </a:solidFill>
              </a:rPr>
              <a:t>diecisiete</a:t>
            </a:r>
            <a:endParaRPr lang="en-GB" sz="4400" b="1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35218" y="3429000"/>
            <a:ext cx="2481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err="1" smtClean="0">
                <a:solidFill>
                  <a:srgbClr val="FF0000"/>
                </a:solidFill>
              </a:rPr>
              <a:t>dieciocho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21090" y="4274681"/>
            <a:ext cx="2010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 smtClean="0"/>
              <a:t>diecinueve</a:t>
            </a:r>
            <a:endParaRPr lang="en-GB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921090" y="5229200"/>
            <a:ext cx="1603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>
                <a:solidFill>
                  <a:srgbClr val="00B050"/>
                </a:solidFill>
              </a:rPr>
              <a:t>veinte</a:t>
            </a:r>
            <a:endParaRPr lang="en-GB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56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5760640" cy="800088"/>
          </a:xfrm>
          <a:solidFill>
            <a:srgbClr val="FF00FF"/>
          </a:solidFill>
        </p:spPr>
        <p:txBody>
          <a:bodyPr/>
          <a:lstStyle/>
          <a:p>
            <a:r>
              <a:rPr lang="en-GB" dirty="0" smtClean="0"/>
              <a:t>Los </a:t>
            </a:r>
            <a:r>
              <a:rPr lang="en-GB" dirty="0" err="1" smtClean="0"/>
              <a:t>números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5877272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en-GB" sz="4800" b="1" dirty="0" smtClean="0">
                <a:solidFill>
                  <a:srgbClr val="FF0000"/>
                </a:solidFill>
                <a:latin typeface="Berlin Sans FB Demi" pitchFamily="34" charset="0"/>
              </a:rPr>
              <a:t>21 - </a:t>
            </a:r>
            <a:r>
              <a:rPr lang="en-GB" sz="4800" b="1" dirty="0" err="1" smtClean="0">
                <a:solidFill>
                  <a:srgbClr val="FF0000"/>
                </a:solidFill>
                <a:latin typeface="Berlin Sans FB Demi" pitchFamily="34" charset="0"/>
              </a:rPr>
              <a:t>veintiuno</a:t>
            </a:r>
            <a:endParaRPr lang="en-GB" sz="4800" b="1" dirty="0" smtClean="0">
              <a:solidFill>
                <a:srgbClr val="FF000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800" b="1" dirty="0" smtClean="0">
                <a:solidFill>
                  <a:srgbClr val="00B050"/>
                </a:solidFill>
                <a:latin typeface="Berlin Sans FB Demi" pitchFamily="34" charset="0"/>
              </a:rPr>
              <a:t>22 - </a:t>
            </a:r>
            <a:r>
              <a:rPr lang="en-GB" sz="4800" b="1" dirty="0" err="1" smtClean="0">
                <a:solidFill>
                  <a:srgbClr val="00B050"/>
                </a:solidFill>
                <a:latin typeface="Berlin Sans FB Demi" pitchFamily="34" charset="0"/>
              </a:rPr>
              <a:t>veintidós</a:t>
            </a:r>
            <a:endParaRPr lang="en-GB" sz="4800" b="1" dirty="0" smtClean="0">
              <a:solidFill>
                <a:srgbClr val="00B05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800" b="1" dirty="0" smtClean="0">
                <a:solidFill>
                  <a:srgbClr val="00B0F0"/>
                </a:solidFill>
                <a:latin typeface="Berlin Sans FB Demi" pitchFamily="34" charset="0"/>
              </a:rPr>
              <a:t>23 - </a:t>
            </a:r>
            <a:r>
              <a:rPr lang="en-GB" sz="4800" b="1" dirty="0" err="1" smtClean="0">
                <a:solidFill>
                  <a:srgbClr val="00B0F0"/>
                </a:solidFill>
                <a:latin typeface="Berlin Sans FB Demi" pitchFamily="34" charset="0"/>
              </a:rPr>
              <a:t>veintitrés</a:t>
            </a:r>
            <a:endParaRPr lang="en-GB" sz="4800" b="1" dirty="0" smtClean="0">
              <a:solidFill>
                <a:srgbClr val="00B0F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400" b="1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24 - </a:t>
            </a:r>
            <a:r>
              <a:rPr lang="en-GB" sz="4400" b="1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veinticuatro</a:t>
            </a:r>
            <a:endParaRPr lang="en-GB" sz="4400" b="1" dirty="0" smtClean="0">
              <a:solidFill>
                <a:schemeClr val="accent6">
                  <a:lumMod val="75000"/>
                </a:schemeClr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800" b="1" dirty="0" smtClean="0">
                <a:solidFill>
                  <a:srgbClr val="7030A0"/>
                </a:solidFill>
                <a:latin typeface="Berlin Sans FB Demi" pitchFamily="34" charset="0"/>
              </a:rPr>
              <a:t>25 - </a:t>
            </a:r>
            <a:r>
              <a:rPr lang="en-GB" sz="4800" b="1" dirty="0" err="1" smtClean="0">
                <a:solidFill>
                  <a:srgbClr val="7030A0"/>
                </a:solidFill>
                <a:latin typeface="Berlin Sans FB Demi" pitchFamily="34" charset="0"/>
              </a:rPr>
              <a:t>veinticinco</a:t>
            </a:r>
            <a:endParaRPr lang="en-GB" sz="4800" b="1" dirty="0" smtClean="0">
              <a:solidFill>
                <a:srgbClr val="7030A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800" b="1" dirty="0" smtClean="0">
                <a:solidFill>
                  <a:srgbClr val="FF00FF"/>
                </a:solidFill>
                <a:latin typeface="Berlin Sans FB Demi" pitchFamily="34" charset="0"/>
              </a:rPr>
              <a:t>26 - </a:t>
            </a:r>
            <a:r>
              <a:rPr lang="en-GB" sz="4800" b="1" dirty="0" err="1" smtClean="0">
                <a:solidFill>
                  <a:srgbClr val="FF00FF"/>
                </a:solidFill>
                <a:latin typeface="Berlin Sans FB Demi" pitchFamily="34" charset="0"/>
              </a:rPr>
              <a:t>veintiséis</a:t>
            </a:r>
            <a:endParaRPr lang="en-GB" sz="4800" b="1" dirty="0" smtClean="0">
              <a:solidFill>
                <a:srgbClr val="FF00FF"/>
              </a:solidFill>
              <a:latin typeface="Berlin Sans FB Demi" pitchFamily="34" charset="0"/>
            </a:endParaRPr>
          </a:p>
          <a:p>
            <a:pPr>
              <a:buNone/>
            </a:pPr>
            <a:endParaRPr lang="en-GB" sz="4800" b="1" dirty="0" smtClean="0">
              <a:solidFill>
                <a:srgbClr val="80000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800" b="1" dirty="0" smtClean="0">
                <a:solidFill>
                  <a:srgbClr val="800000"/>
                </a:solidFill>
                <a:latin typeface="Berlin Sans FB Demi" pitchFamily="34" charset="0"/>
              </a:rPr>
              <a:t>27 - </a:t>
            </a:r>
            <a:r>
              <a:rPr lang="en-GB" sz="4800" b="1" dirty="0" err="1" smtClean="0">
                <a:solidFill>
                  <a:srgbClr val="800000"/>
                </a:solidFill>
                <a:latin typeface="Berlin Sans FB Demi" pitchFamily="34" charset="0"/>
              </a:rPr>
              <a:t>veintisiete</a:t>
            </a:r>
            <a:endParaRPr lang="en-GB" sz="4800" b="1" dirty="0" smtClean="0">
              <a:solidFill>
                <a:srgbClr val="80000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800" b="1" dirty="0" smtClean="0">
                <a:latin typeface="Berlin Sans FB Demi" pitchFamily="34" charset="0"/>
              </a:rPr>
              <a:t>28 - </a:t>
            </a:r>
            <a:r>
              <a:rPr lang="en-GB" sz="4800" b="1" dirty="0" err="1" smtClean="0">
                <a:latin typeface="Berlin Sans FB Demi" pitchFamily="34" charset="0"/>
              </a:rPr>
              <a:t>veintiocho</a:t>
            </a:r>
            <a:endParaRPr lang="en-GB" sz="4800" b="1" dirty="0" smtClean="0">
              <a:latin typeface="Berlin Sans FB Demi" pitchFamily="34" charset="0"/>
            </a:endParaRPr>
          </a:p>
          <a:p>
            <a:pPr>
              <a:buNone/>
            </a:pPr>
            <a:r>
              <a:rPr lang="en-GB" sz="4400" b="1" dirty="0" smtClean="0">
                <a:solidFill>
                  <a:srgbClr val="660066"/>
                </a:solidFill>
                <a:latin typeface="Berlin Sans FB Demi" pitchFamily="34" charset="0"/>
              </a:rPr>
              <a:t>29 - </a:t>
            </a:r>
            <a:r>
              <a:rPr lang="en-GB" sz="4400" b="1" dirty="0" err="1" smtClean="0">
                <a:solidFill>
                  <a:srgbClr val="660066"/>
                </a:solidFill>
                <a:latin typeface="Berlin Sans FB Demi" pitchFamily="34" charset="0"/>
              </a:rPr>
              <a:t>veintinueve</a:t>
            </a:r>
            <a:endParaRPr lang="en-GB" sz="4400" b="1" dirty="0" smtClean="0">
              <a:solidFill>
                <a:srgbClr val="660066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800" b="1" dirty="0">
                <a:solidFill>
                  <a:srgbClr val="663300"/>
                </a:solidFill>
                <a:latin typeface="Berlin Sans FB Demi" pitchFamily="34" charset="0"/>
              </a:rPr>
              <a:t>3</a:t>
            </a:r>
            <a:r>
              <a:rPr lang="en-GB" sz="4800" b="1" dirty="0" smtClean="0">
                <a:solidFill>
                  <a:srgbClr val="663300"/>
                </a:solidFill>
                <a:latin typeface="Berlin Sans FB Demi" pitchFamily="34" charset="0"/>
              </a:rPr>
              <a:t>0 – </a:t>
            </a:r>
            <a:r>
              <a:rPr lang="en-GB" sz="4800" b="1" dirty="0" err="1" smtClean="0">
                <a:solidFill>
                  <a:srgbClr val="663300"/>
                </a:solidFill>
                <a:latin typeface="Berlin Sans FB Demi" pitchFamily="34" charset="0"/>
              </a:rPr>
              <a:t>treinta</a:t>
            </a:r>
            <a:endParaRPr lang="en-GB" sz="4800" b="1" dirty="0" smtClean="0">
              <a:solidFill>
                <a:srgbClr val="66330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400" b="1" dirty="0" smtClean="0">
                <a:solidFill>
                  <a:srgbClr val="00B0F0"/>
                </a:solidFill>
                <a:latin typeface="Berlin Sans FB Demi" pitchFamily="34" charset="0"/>
              </a:rPr>
              <a:t>31 – </a:t>
            </a:r>
            <a:r>
              <a:rPr lang="en-GB" sz="4400" b="1" dirty="0" err="1" smtClean="0">
                <a:solidFill>
                  <a:srgbClr val="00B0F0"/>
                </a:solidFill>
                <a:latin typeface="Berlin Sans FB Demi" pitchFamily="34" charset="0"/>
              </a:rPr>
              <a:t>treinta</a:t>
            </a:r>
            <a:r>
              <a:rPr lang="en-GB" sz="4400" b="1" dirty="0" smtClean="0">
                <a:solidFill>
                  <a:srgbClr val="00B0F0"/>
                </a:solidFill>
                <a:latin typeface="Berlin Sans FB Demi" pitchFamily="34" charset="0"/>
              </a:rPr>
              <a:t> y </a:t>
            </a:r>
            <a:r>
              <a:rPr lang="en-GB" sz="4400" b="1" dirty="0" err="1" smtClean="0">
                <a:solidFill>
                  <a:srgbClr val="00B0F0"/>
                </a:solidFill>
                <a:latin typeface="Berlin Sans FB Demi" pitchFamily="34" charset="0"/>
              </a:rPr>
              <a:t>uno</a:t>
            </a:r>
            <a:endParaRPr lang="en-GB" sz="4400" b="1" dirty="0">
              <a:solidFill>
                <a:srgbClr val="00B0F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83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5760640" cy="800088"/>
          </a:xfrm>
          <a:solidFill>
            <a:srgbClr val="FF00FF"/>
          </a:solidFill>
        </p:spPr>
        <p:txBody>
          <a:bodyPr/>
          <a:lstStyle/>
          <a:p>
            <a:r>
              <a:rPr lang="en-GB" dirty="0" smtClean="0"/>
              <a:t>Los </a:t>
            </a:r>
            <a:r>
              <a:rPr lang="en-GB" dirty="0" err="1" smtClean="0"/>
              <a:t>números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5328592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en-GB" sz="5000" b="1" dirty="0" smtClean="0">
                <a:solidFill>
                  <a:srgbClr val="FF0000"/>
                </a:solidFill>
                <a:latin typeface="Berlin Sans FB Demi" pitchFamily="34" charset="0"/>
              </a:rPr>
              <a:t>10 – </a:t>
            </a:r>
            <a:r>
              <a:rPr lang="en-GB" sz="5000" b="1" dirty="0" err="1" smtClean="0">
                <a:solidFill>
                  <a:srgbClr val="FF0000"/>
                </a:solidFill>
                <a:latin typeface="Berlin Sans FB Demi" pitchFamily="34" charset="0"/>
              </a:rPr>
              <a:t>diez</a:t>
            </a:r>
            <a:r>
              <a:rPr lang="en-GB" sz="5000" b="1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</a:p>
          <a:p>
            <a:pPr>
              <a:buNone/>
            </a:pPr>
            <a:r>
              <a:rPr lang="en-GB" sz="5000" b="1" dirty="0" smtClean="0">
                <a:solidFill>
                  <a:srgbClr val="00B050"/>
                </a:solidFill>
                <a:latin typeface="Berlin Sans FB Demi" pitchFamily="34" charset="0"/>
              </a:rPr>
              <a:t>20 - </a:t>
            </a:r>
            <a:r>
              <a:rPr lang="en-GB" sz="5000" b="1" dirty="0" err="1" smtClean="0">
                <a:solidFill>
                  <a:srgbClr val="00B050"/>
                </a:solidFill>
                <a:latin typeface="Berlin Sans FB Demi" pitchFamily="34" charset="0"/>
              </a:rPr>
              <a:t>veinte</a:t>
            </a:r>
            <a:endParaRPr lang="en-GB" sz="5000" b="1" dirty="0" smtClean="0">
              <a:solidFill>
                <a:srgbClr val="00B05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5000" b="1" dirty="0" smtClean="0">
                <a:solidFill>
                  <a:srgbClr val="00B0F0"/>
                </a:solidFill>
                <a:latin typeface="Berlin Sans FB Demi" pitchFamily="34" charset="0"/>
              </a:rPr>
              <a:t>30 - </a:t>
            </a:r>
            <a:r>
              <a:rPr lang="en-GB" sz="5000" b="1" dirty="0" err="1" smtClean="0">
                <a:solidFill>
                  <a:srgbClr val="00B0F0"/>
                </a:solidFill>
                <a:latin typeface="Berlin Sans FB Demi" pitchFamily="34" charset="0"/>
              </a:rPr>
              <a:t>treinta</a:t>
            </a:r>
            <a:endParaRPr lang="en-GB" sz="5000" b="1" dirty="0" smtClean="0">
              <a:solidFill>
                <a:srgbClr val="00B0F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5000" b="1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40 - </a:t>
            </a:r>
            <a:r>
              <a:rPr lang="en-GB" sz="5000" b="1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cuarenta</a:t>
            </a:r>
            <a:r>
              <a:rPr lang="en-GB" sz="5000" b="1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</a:t>
            </a:r>
          </a:p>
          <a:p>
            <a:pPr>
              <a:buNone/>
            </a:pPr>
            <a:r>
              <a:rPr lang="en-GB" sz="5000" b="1" dirty="0" smtClean="0">
                <a:solidFill>
                  <a:srgbClr val="7030A0"/>
                </a:solidFill>
                <a:latin typeface="Berlin Sans FB Demi" pitchFamily="34" charset="0"/>
              </a:rPr>
              <a:t>50 - </a:t>
            </a:r>
            <a:r>
              <a:rPr lang="en-GB" sz="5000" b="1" dirty="0" err="1" smtClean="0">
                <a:solidFill>
                  <a:srgbClr val="7030A0"/>
                </a:solidFill>
                <a:latin typeface="Berlin Sans FB Demi" pitchFamily="34" charset="0"/>
              </a:rPr>
              <a:t>cincuenta</a:t>
            </a:r>
            <a:endParaRPr lang="en-GB" sz="5000" b="1" dirty="0" smtClean="0">
              <a:solidFill>
                <a:srgbClr val="7030A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5000" b="1" dirty="0" smtClean="0">
                <a:solidFill>
                  <a:srgbClr val="FF00FF"/>
                </a:solidFill>
                <a:latin typeface="Berlin Sans FB Demi" pitchFamily="34" charset="0"/>
              </a:rPr>
              <a:t>60 - </a:t>
            </a:r>
            <a:r>
              <a:rPr lang="en-GB" sz="5000" b="1" dirty="0" err="1" smtClean="0">
                <a:solidFill>
                  <a:srgbClr val="FF00FF"/>
                </a:solidFill>
                <a:latin typeface="Berlin Sans FB Demi" pitchFamily="34" charset="0"/>
              </a:rPr>
              <a:t>sesenta</a:t>
            </a:r>
            <a:endParaRPr lang="en-GB" sz="5000" b="1" dirty="0" smtClean="0">
              <a:solidFill>
                <a:srgbClr val="FF00FF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5000" b="1" dirty="0" smtClean="0">
                <a:solidFill>
                  <a:srgbClr val="800000"/>
                </a:solidFill>
                <a:latin typeface="Berlin Sans FB Demi" pitchFamily="34" charset="0"/>
              </a:rPr>
              <a:t>70- </a:t>
            </a:r>
            <a:r>
              <a:rPr lang="en-GB" sz="5000" b="1" dirty="0" err="1" smtClean="0">
                <a:solidFill>
                  <a:srgbClr val="800000"/>
                </a:solidFill>
                <a:latin typeface="Berlin Sans FB Demi" pitchFamily="34" charset="0"/>
              </a:rPr>
              <a:t>setenta</a:t>
            </a:r>
            <a:endParaRPr lang="en-GB" sz="5000" b="1" dirty="0" smtClean="0">
              <a:solidFill>
                <a:srgbClr val="80000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5000" b="1" dirty="0" smtClean="0">
                <a:latin typeface="Berlin Sans FB Demi" pitchFamily="34" charset="0"/>
              </a:rPr>
              <a:t>80 - </a:t>
            </a:r>
            <a:r>
              <a:rPr lang="en-GB" sz="5000" b="1" dirty="0" err="1" smtClean="0">
                <a:latin typeface="Berlin Sans FB Demi" pitchFamily="34" charset="0"/>
              </a:rPr>
              <a:t>ochenta</a:t>
            </a:r>
            <a:endParaRPr lang="en-GB" sz="5000" b="1" dirty="0" smtClean="0">
              <a:latin typeface="Berlin Sans FB Demi" pitchFamily="34" charset="0"/>
            </a:endParaRPr>
          </a:p>
          <a:p>
            <a:pPr>
              <a:buNone/>
            </a:pPr>
            <a:r>
              <a:rPr lang="en-GB" sz="5000" b="1" dirty="0" smtClean="0">
                <a:solidFill>
                  <a:srgbClr val="660066"/>
                </a:solidFill>
                <a:latin typeface="Berlin Sans FB Demi" pitchFamily="34" charset="0"/>
              </a:rPr>
              <a:t>90 - </a:t>
            </a:r>
            <a:r>
              <a:rPr lang="en-GB" sz="5000" b="1" dirty="0" err="1" smtClean="0">
                <a:solidFill>
                  <a:srgbClr val="660066"/>
                </a:solidFill>
                <a:latin typeface="Berlin Sans FB Demi" pitchFamily="34" charset="0"/>
              </a:rPr>
              <a:t>noventa</a:t>
            </a:r>
            <a:endParaRPr lang="en-GB" sz="5000" b="1" dirty="0" smtClean="0">
              <a:solidFill>
                <a:srgbClr val="660066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5000" b="1" dirty="0" smtClean="0">
                <a:solidFill>
                  <a:srgbClr val="663300"/>
                </a:solidFill>
                <a:latin typeface="Berlin Sans FB Demi" pitchFamily="34" charset="0"/>
              </a:rPr>
              <a:t>100- </a:t>
            </a:r>
            <a:r>
              <a:rPr lang="en-GB" sz="4000" b="1" dirty="0" err="1" smtClean="0">
                <a:solidFill>
                  <a:srgbClr val="663300"/>
                </a:solidFill>
                <a:latin typeface="Berlin Sans FB Demi" pitchFamily="34" charset="0"/>
              </a:rPr>
              <a:t>cien</a:t>
            </a:r>
            <a:r>
              <a:rPr lang="en-GB" sz="4000" b="1" dirty="0">
                <a:solidFill>
                  <a:srgbClr val="663300"/>
                </a:solidFill>
                <a:latin typeface="Berlin Sans FB Demi" pitchFamily="34" charset="0"/>
              </a:rPr>
              <a:t>/</a:t>
            </a:r>
            <a:r>
              <a:rPr lang="en-GB" sz="4000" b="1" dirty="0" smtClean="0">
                <a:solidFill>
                  <a:srgbClr val="663300"/>
                </a:solidFill>
                <a:latin typeface="Berlin Sans FB Demi" pitchFamily="34" charset="0"/>
              </a:rPr>
              <a:t> </a:t>
            </a:r>
            <a:r>
              <a:rPr lang="en-GB" sz="4000" b="1" dirty="0" err="1" smtClean="0">
                <a:solidFill>
                  <a:srgbClr val="663300"/>
                </a:solidFill>
                <a:latin typeface="Berlin Sans FB Demi" pitchFamily="34" charset="0"/>
              </a:rPr>
              <a:t>ciento</a:t>
            </a:r>
            <a:endParaRPr lang="en-GB" sz="4000" b="1" dirty="0">
              <a:solidFill>
                <a:srgbClr val="66330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83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5760640" cy="800088"/>
          </a:xfrm>
          <a:solidFill>
            <a:srgbClr val="FF00FF"/>
          </a:solidFill>
        </p:spPr>
        <p:txBody>
          <a:bodyPr/>
          <a:lstStyle/>
          <a:p>
            <a:r>
              <a:rPr lang="en-GB" dirty="0" smtClean="0"/>
              <a:t>Los </a:t>
            </a:r>
            <a:r>
              <a:rPr lang="en-GB" dirty="0" err="1" smtClean="0"/>
              <a:t>números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805264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en-GB" sz="5000" b="1" dirty="0" smtClean="0">
                <a:solidFill>
                  <a:srgbClr val="FF0000"/>
                </a:solidFill>
                <a:latin typeface="Berlin Sans FB Demi" pitchFamily="34" charset="0"/>
              </a:rPr>
              <a:t>100 – </a:t>
            </a:r>
            <a:r>
              <a:rPr lang="en-GB" sz="4000" b="1" dirty="0" err="1" smtClean="0">
                <a:solidFill>
                  <a:srgbClr val="FF0000"/>
                </a:solidFill>
                <a:latin typeface="Berlin Sans FB Demi" pitchFamily="34" charset="0"/>
              </a:rPr>
              <a:t>cien</a:t>
            </a:r>
            <a:r>
              <a:rPr lang="en-GB" sz="4000" b="1" dirty="0" smtClean="0">
                <a:solidFill>
                  <a:srgbClr val="FF0000"/>
                </a:solidFill>
                <a:latin typeface="Berlin Sans FB Demi" pitchFamily="34" charset="0"/>
              </a:rPr>
              <a:t>-</a:t>
            </a:r>
          </a:p>
          <a:p>
            <a:pPr>
              <a:buNone/>
            </a:pPr>
            <a:r>
              <a:rPr lang="en-GB" sz="4000" b="1" dirty="0" smtClean="0">
                <a:solidFill>
                  <a:srgbClr val="FF00FF"/>
                </a:solidFill>
                <a:latin typeface="Berlin Sans FB Demi" pitchFamily="34" charset="0"/>
              </a:rPr>
              <a:t>102 – </a:t>
            </a:r>
            <a:r>
              <a:rPr lang="en-GB" sz="4000" b="1" dirty="0" err="1" smtClean="0">
                <a:solidFill>
                  <a:srgbClr val="FF00FF"/>
                </a:solidFill>
                <a:latin typeface="Berlin Sans FB Demi" pitchFamily="34" charset="0"/>
              </a:rPr>
              <a:t>ciento</a:t>
            </a:r>
            <a:r>
              <a:rPr lang="en-GB" sz="4000" b="1" dirty="0" smtClean="0">
                <a:solidFill>
                  <a:srgbClr val="FF00FF"/>
                </a:solidFill>
                <a:latin typeface="Berlin Sans FB Demi" pitchFamily="34" charset="0"/>
              </a:rPr>
              <a:t> dos</a:t>
            </a:r>
            <a:endParaRPr lang="en-GB" sz="4000" b="1" dirty="0" smtClean="0">
              <a:solidFill>
                <a:srgbClr val="FF00FF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400" b="1" dirty="0" smtClean="0">
                <a:solidFill>
                  <a:srgbClr val="00B050"/>
                </a:solidFill>
                <a:latin typeface="Berlin Sans FB Demi" pitchFamily="34" charset="0"/>
              </a:rPr>
              <a:t>200 - </a:t>
            </a:r>
            <a:r>
              <a:rPr lang="en-GB" sz="4400" b="1" dirty="0" err="1" smtClean="0">
                <a:solidFill>
                  <a:srgbClr val="00B050"/>
                </a:solidFill>
                <a:latin typeface="Berlin Sans FB Demi" pitchFamily="34" charset="0"/>
              </a:rPr>
              <a:t>dos</a:t>
            </a:r>
            <a:r>
              <a:rPr lang="en-GB" sz="4400" b="1" dirty="0" err="1" smtClean="0">
                <a:solidFill>
                  <a:srgbClr val="FF00FF"/>
                </a:solidFill>
                <a:latin typeface="Berlin Sans FB Demi" pitchFamily="34" charset="0"/>
              </a:rPr>
              <a:t>cientos</a:t>
            </a:r>
            <a:endParaRPr lang="en-GB" sz="4400" b="1" dirty="0" smtClean="0">
              <a:solidFill>
                <a:srgbClr val="FF00FF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400" b="1" dirty="0" smtClean="0">
                <a:solidFill>
                  <a:srgbClr val="00B0F0"/>
                </a:solidFill>
                <a:latin typeface="Berlin Sans FB Demi" pitchFamily="34" charset="0"/>
              </a:rPr>
              <a:t>300 - </a:t>
            </a:r>
            <a:r>
              <a:rPr lang="en-GB" sz="4400" b="1" dirty="0" err="1" smtClean="0">
                <a:solidFill>
                  <a:srgbClr val="00B0F0"/>
                </a:solidFill>
                <a:latin typeface="Berlin Sans FB Demi" pitchFamily="34" charset="0"/>
              </a:rPr>
              <a:t>tres</a:t>
            </a:r>
            <a:r>
              <a:rPr lang="en-GB" sz="4400" b="1" dirty="0" err="1" smtClean="0">
                <a:solidFill>
                  <a:srgbClr val="FF00FF"/>
                </a:solidFill>
                <a:latin typeface="Berlin Sans FB Demi" pitchFamily="34" charset="0"/>
              </a:rPr>
              <a:t>cientos</a:t>
            </a:r>
            <a:endParaRPr lang="en-GB" sz="4400" b="1" dirty="0" smtClean="0">
              <a:solidFill>
                <a:srgbClr val="FF00FF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400 - </a:t>
            </a:r>
            <a:r>
              <a:rPr lang="en-GB" sz="3600" b="1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cuatro</a:t>
            </a:r>
            <a:r>
              <a:rPr lang="en-GB" sz="3600" b="1" dirty="0" err="1" smtClean="0">
                <a:solidFill>
                  <a:srgbClr val="FF00FF"/>
                </a:solidFill>
                <a:latin typeface="Berlin Sans FB Demi" pitchFamily="34" charset="0"/>
              </a:rPr>
              <a:t>cientos</a:t>
            </a:r>
            <a:endParaRPr lang="en-GB" sz="3600" b="1" dirty="0" smtClean="0">
              <a:solidFill>
                <a:srgbClr val="FF00FF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400" b="1" dirty="0" smtClean="0">
                <a:solidFill>
                  <a:srgbClr val="7030A0"/>
                </a:solidFill>
                <a:latin typeface="Berlin Sans FB Demi" pitchFamily="34" charset="0"/>
              </a:rPr>
              <a:t>500 - </a:t>
            </a:r>
            <a:r>
              <a:rPr lang="en-GB" sz="4400" b="1" i="1" u="sng" dirty="0" err="1" smtClean="0">
                <a:solidFill>
                  <a:srgbClr val="7030A0"/>
                </a:solidFill>
                <a:latin typeface="Berlin Sans FB Demi" pitchFamily="34" charset="0"/>
              </a:rPr>
              <a:t>quinientos</a:t>
            </a:r>
            <a:endParaRPr lang="en-GB" sz="4400" b="1" i="1" u="sng" dirty="0" smtClean="0">
              <a:solidFill>
                <a:srgbClr val="7030A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5000" b="1" dirty="0" smtClean="0">
                <a:solidFill>
                  <a:schemeClr val="tx2"/>
                </a:solidFill>
                <a:latin typeface="Berlin Sans FB Demi" pitchFamily="34" charset="0"/>
              </a:rPr>
              <a:t>600 - </a:t>
            </a:r>
            <a:r>
              <a:rPr lang="en-GB" sz="4400" b="1" dirty="0" err="1" smtClean="0">
                <a:solidFill>
                  <a:schemeClr val="tx2"/>
                </a:solidFill>
                <a:latin typeface="Berlin Sans FB Demi" pitchFamily="34" charset="0"/>
              </a:rPr>
              <a:t>seis</a:t>
            </a:r>
            <a:r>
              <a:rPr lang="en-GB" sz="4400" b="1" dirty="0" err="1" smtClean="0">
                <a:solidFill>
                  <a:srgbClr val="FF00FF"/>
                </a:solidFill>
                <a:latin typeface="Berlin Sans FB Demi" pitchFamily="34" charset="0"/>
              </a:rPr>
              <a:t>cientos</a:t>
            </a:r>
            <a:endParaRPr lang="en-GB" sz="4400" b="1" dirty="0" smtClean="0">
              <a:solidFill>
                <a:srgbClr val="FF00FF"/>
              </a:solidFill>
              <a:latin typeface="Berlin Sans FB Demi" pitchFamily="34" charset="0"/>
            </a:endParaRPr>
          </a:p>
          <a:p>
            <a:pPr>
              <a:buNone/>
            </a:pPr>
            <a:endParaRPr lang="en-GB" sz="4000" b="1" dirty="0" smtClean="0">
              <a:latin typeface="Berlin Sans FB Demi" pitchFamily="34" charset="0"/>
            </a:endParaRPr>
          </a:p>
          <a:p>
            <a:pPr>
              <a:buNone/>
            </a:pPr>
            <a:endParaRPr lang="en-GB" sz="4000" b="1" dirty="0">
              <a:latin typeface="Berlin Sans FB Demi" pitchFamily="34" charset="0"/>
            </a:endParaRPr>
          </a:p>
          <a:p>
            <a:pPr>
              <a:buNone/>
            </a:pPr>
            <a:r>
              <a:rPr lang="en-GB" sz="4000" b="1" dirty="0" smtClean="0">
                <a:latin typeface="Berlin Sans FB Demi" pitchFamily="34" charset="0"/>
              </a:rPr>
              <a:t>800 </a:t>
            </a:r>
            <a:r>
              <a:rPr lang="en-GB" sz="4000" b="1" dirty="0" smtClean="0">
                <a:latin typeface="Berlin Sans FB Demi" pitchFamily="34" charset="0"/>
              </a:rPr>
              <a:t>- </a:t>
            </a:r>
            <a:r>
              <a:rPr lang="en-GB" sz="4000" b="1" dirty="0" err="1" smtClean="0">
                <a:latin typeface="Berlin Sans FB Demi" pitchFamily="34" charset="0"/>
              </a:rPr>
              <a:t>ocho</a:t>
            </a:r>
            <a:r>
              <a:rPr lang="en-GB" sz="4000" b="1" dirty="0" err="1" smtClean="0">
                <a:solidFill>
                  <a:srgbClr val="FF00FF"/>
                </a:solidFill>
                <a:latin typeface="Berlin Sans FB Demi" pitchFamily="34" charset="0"/>
              </a:rPr>
              <a:t>cientos</a:t>
            </a:r>
            <a:endParaRPr lang="en-GB" sz="4000" b="1" dirty="0" smtClean="0">
              <a:solidFill>
                <a:srgbClr val="FF00FF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4000" b="1" i="1" u="sng" dirty="0" smtClean="0">
                <a:solidFill>
                  <a:srgbClr val="660066"/>
                </a:solidFill>
                <a:latin typeface="Berlin Sans FB Demi" pitchFamily="34" charset="0"/>
              </a:rPr>
              <a:t>900 - </a:t>
            </a:r>
            <a:r>
              <a:rPr lang="en-GB" sz="4000" b="1" i="1" u="sng" dirty="0" err="1" smtClean="0">
                <a:solidFill>
                  <a:srgbClr val="660066"/>
                </a:solidFill>
                <a:latin typeface="Berlin Sans FB Demi" pitchFamily="34" charset="0"/>
              </a:rPr>
              <a:t>nove</a:t>
            </a:r>
            <a:r>
              <a:rPr lang="en-GB" sz="4000" b="1" i="1" u="sng" dirty="0" err="1" smtClean="0">
                <a:solidFill>
                  <a:srgbClr val="FF00FF"/>
                </a:solidFill>
                <a:latin typeface="Berlin Sans FB Demi" pitchFamily="34" charset="0"/>
              </a:rPr>
              <a:t>cientos</a:t>
            </a:r>
            <a:endParaRPr lang="en-GB" sz="4000" b="1" i="1" u="sng" dirty="0" smtClean="0">
              <a:solidFill>
                <a:srgbClr val="FF00FF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5000" b="1" dirty="0" smtClean="0">
                <a:solidFill>
                  <a:srgbClr val="663300"/>
                </a:solidFill>
                <a:latin typeface="Berlin Sans FB Demi" pitchFamily="34" charset="0"/>
              </a:rPr>
              <a:t>1000 – mil</a:t>
            </a:r>
          </a:p>
          <a:p>
            <a:pPr>
              <a:buNone/>
            </a:pPr>
            <a:r>
              <a:rPr lang="en-GB" sz="4000" b="1" dirty="0" smtClean="0">
                <a:solidFill>
                  <a:schemeClr val="accent3">
                    <a:lumMod val="75000"/>
                  </a:schemeClr>
                </a:solidFill>
                <a:latin typeface="Berlin Sans FB Demi" pitchFamily="34" charset="0"/>
              </a:rPr>
              <a:t>20.000 </a:t>
            </a:r>
            <a:r>
              <a:rPr lang="en-GB" sz="4000" b="1" dirty="0" err="1" smtClean="0">
                <a:solidFill>
                  <a:schemeClr val="accent3">
                    <a:lumMod val="75000"/>
                  </a:schemeClr>
                </a:solidFill>
                <a:latin typeface="Berlin Sans FB Demi" pitchFamily="34" charset="0"/>
              </a:rPr>
              <a:t>veinte</a:t>
            </a:r>
            <a:r>
              <a:rPr lang="en-GB" sz="4000" b="1" dirty="0" smtClean="0">
                <a:solidFill>
                  <a:schemeClr val="accent3">
                    <a:lumMod val="75000"/>
                  </a:schemeClr>
                </a:solidFill>
                <a:latin typeface="Berlin Sans FB Demi" pitchFamily="34" charset="0"/>
              </a:rPr>
              <a:t> mil</a:t>
            </a:r>
          </a:p>
          <a:p>
            <a:pPr>
              <a:buNone/>
            </a:pPr>
            <a:r>
              <a:rPr lang="en-GB" sz="3600" b="1" dirty="0" smtClean="0">
                <a:solidFill>
                  <a:srgbClr val="00B0F0"/>
                </a:solidFill>
                <a:latin typeface="Berlin Sans FB Demi" pitchFamily="34" charset="0"/>
              </a:rPr>
              <a:t>1’000.000 – un </a:t>
            </a:r>
            <a:r>
              <a:rPr lang="en-GB" sz="3600" b="1" dirty="0" err="1" smtClean="0">
                <a:solidFill>
                  <a:srgbClr val="00B0F0"/>
                </a:solidFill>
                <a:latin typeface="Berlin Sans FB Demi" pitchFamily="34" charset="0"/>
              </a:rPr>
              <a:t>millón</a:t>
            </a:r>
            <a:endParaRPr lang="en-GB" sz="3600" b="1" dirty="0">
              <a:solidFill>
                <a:srgbClr val="00B0F0"/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b="1" dirty="0" smtClean="0">
                <a:solidFill>
                  <a:srgbClr val="257F8B"/>
                </a:solidFill>
                <a:latin typeface="Berlin Sans FB Demi" pitchFamily="34" charset="0"/>
              </a:rPr>
              <a:t>2’000.000 – </a:t>
            </a:r>
            <a:r>
              <a:rPr lang="en-GB" sz="2800" b="1" dirty="0" smtClean="0">
                <a:solidFill>
                  <a:srgbClr val="257F8B"/>
                </a:solidFill>
                <a:latin typeface="Berlin Sans FB Demi" pitchFamily="34" charset="0"/>
              </a:rPr>
              <a:t>dos</a:t>
            </a:r>
            <a:r>
              <a:rPr lang="en-GB" sz="2800" b="1" dirty="0">
                <a:solidFill>
                  <a:srgbClr val="257F8B"/>
                </a:solidFill>
                <a:latin typeface="Berlin Sans FB Demi" pitchFamily="34" charset="0"/>
              </a:rPr>
              <a:t> </a:t>
            </a:r>
            <a:r>
              <a:rPr lang="en-GB" sz="2400" b="1" dirty="0" err="1" smtClean="0">
                <a:solidFill>
                  <a:srgbClr val="257F8B"/>
                </a:solidFill>
                <a:latin typeface="Berlin Sans FB Demi" pitchFamily="34" charset="0"/>
              </a:rPr>
              <a:t>millones</a:t>
            </a:r>
            <a:endParaRPr lang="en-GB" sz="2400" b="1" dirty="0">
              <a:solidFill>
                <a:srgbClr val="257F8B"/>
              </a:solidFill>
              <a:latin typeface="Berlin Sans FB Demi" pitchFamily="34" charset="0"/>
            </a:endParaRPr>
          </a:p>
          <a:p>
            <a:pPr>
              <a:buNone/>
            </a:pPr>
            <a:endParaRPr lang="en-GB" b="1" dirty="0">
              <a:solidFill>
                <a:srgbClr val="00B0F0"/>
              </a:solidFill>
              <a:latin typeface="Berlin Sans FB Dem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825" y="908720"/>
            <a:ext cx="482917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136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298" y="260648"/>
            <a:ext cx="4437726" cy="616350"/>
          </a:xfrm>
          <a:solidFill>
            <a:srgbClr val="FF00FF"/>
          </a:solidFill>
        </p:spPr>
        <p:txBody>
          <a:bodyPr>
            <a:normAutofit fontScale="90000"/>
          </a:bodyPr>
          <a:lstStyle/>
          <a:p>
            <a:r>
              <a:rPr lang="en-GB" b="1" dirty="0" err="1" smtClean="0"/>
              <a:t>Ahora</a:t>
            </a:r>
            <a:r>
              <a:rPr lang="en-GB" b="1" dirty="0" smtClean="0"/>
              <a:t> </a:t>
            </a:r>
            <a:r>
              <a:rPr lang="en-GB" b="1" dirty="0" err="1" smtClean="0"/>
              <a:t>tú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3" y="1196752"/>
            <a:ext cx="916691" cy="495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b="1" dirty="0" smtClean="0">
                <a:solidFill>
                  <a:srgbClr val="C00000"/>
                </a:solidFill>
              </a:rPr>
              <a:t>31</a:t>
            </a:r>
            <a:r>
              <a:rPr lang="en-GB" sz="6000" dirty="0" smtClean="0"/>
              <a:t>    </a:t>
            </a:r>
            <a:endParaRPr lang="en-GB" sz="5400" dirty="0"/>
          </a:p>
          <a:p>
            <a:pPr marL="0" indent="0">
              <a:buNone/>
            </a:pPr>
            <a:r>
              <a:rPr lang="en-GB" sz="5400" b="1" dirty="0" smtClean="0">
                <a:solidFill>
                  <a:srgbClr val="FFC000"/>
                </a:solidFill>
              </a:rPr>
              <a:t>49</a:t>
            </a:r>
            <a:r>
              <a:rPr lang="en-GB" sz="5400" dirty="0" smtClean="0"/>
              <a:t>  </a:t>
            </a:r>
            <a:endParaRPr lang="en-GB" sz="5400" dirty="0"/>
          </a:p>
          <a:p>
            <a:pPr marL="0" indent="0">
              <a:buNone/>
            </a:pPr>
            <a:r>
              <a:rPr lang="en-GB" sz="5400" dirty="0" smtClean="0">
                <a:solidFill>
                  <a:srgbClr val="0000FF"/>
                </a:solidFill>
              </a:rPr>
              <a:t>53 </a:t>
            </a:r>
            <a:r>
              <a:rPr lang="en-GB" sz="5400" dirty="0" smtClean="0"/>
              <a:t> </a:t>
            </a:r>
            <a:endParaRPr lang="en-GB" sz="5400" dirty="0"/>
          </a:p>
          <a:p>
            <a:pPr marL="0" indent="0">
              <a:buNone/>
            </a:pPr>
            <a:r>
              <a:rPr lang="en-GB" sz="4800" dirty="0" smtClean="0">
                <a:solidFill>
                  <a:schemeClr val="accent3">
                    <a:lumMod val="75000"/>
                  </a:schemeClr>
                </a:solidFill>
              </a:rPr>
              <a:t>62</a:t>
            </a:r>
            <a:r>
              <a:rPr lang="en-GB" sz="5400" dirty="0" smtClean="0"/>
              <a:t> </a:t>
            </a:r>
            <a:endParaRPr lang="en-GB" sz="5400" dirty="0"/>
          </a:p>
          <a:p>
            <a:pPr marL="0" indent="0">
              <a:buNone/>
            </a:pPr>
            <a:r>
              <a:rPr lang="en-GB" sz="5400" dirty="0" smtClean="0">
                <a:solidFill>
                  <a:srgbClr val="7030A0"/>
                </a:solidFill>
              </a:rPr>
              <a:t>78</a:t>
            </a:r>
            <a:r>
              <a:rPr lang="en-GB" sz="5400" dirty="0" smtClean="0"/>
              <a:t>  </a:t>
            </a:r>
            <a:endParaRPr lang="en-GB" sz="5400" dirty="0"/>
          </a:p>
          <a:p>
            <a:pPr marL="0" indent="0">
              <a:buNone/>
            </a:pPr>
            <a:endParaRPr lang="en-GB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412776"/>
            <a:ext cx="1080120" cy="4929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5400" dirty="0" smtClean="0">
                <a:solidFill>
                  <a:srgbClr val="FF00FF"/>
                </a:solidFill>
              </a:rPr>
              <a:t>88</a:t>
            </a:r>
            <a:r>
              <a:rPr lang="en-GB" sz="5400" dirty="0" smtClean="0"/>
              <a:t>  </a:t>
            </a:r>
          </a:p>
          <a:p>
            <a:pPr marL="0" indent="0">
              <a:buNone/>
            </a:pPr>
            <a:r>
              <a:rPr lang="en-GB" sz="5400" dirty="0" smtClean="0">
                <a:solidFill>
                  <a:srgbClr val="00B0F0"/>
                </a:solidFill>
              </a:rPr>
              <a:t>96</a:t>
            </a:r>
            <a:r>
              <a:rPr lang="en-GB" sz="5400" dirty="0" smtClean="0"/>
              <a:t> </a:t>
            </a:r>
          </a:p>
          <a:p>
            <a:pPr marL="0" indent="0">
              <a:buNone/>
            </a:pPr>
            <a:r>
              <a:rPr lang="en-GB" sz="5400" dirty="0" smtClean="0">
                <a:solidFill>
                  <a:srgbClr val="FF0000"/>
                </a:solidFill>
              </a:rPr>
              <a:t>29</a:t>
            </a:r>
            <a:r>
              <a:rPr lang="en-GB" sz="5400" dirty="0" smtClean="0"/>
              <a:t> </a:t>
            </a:r>
          </a:p>
          <a:p>
            <a:pPr marL="0" indent="0">
              <a:buNone/>
            </a:pPr>
            <a:r>
              <a:rPr lang="en-GB" sz="5400" dirty="0" smtClean="0"/>
              <a:t>19  </a:t>
            </a:r>
          </a:p>
          <a:p>
            <a:pPr marL="0" indent="0">
              <a:buNone/>
            </a:pPr>
            <a:r>
              <a:rPr lang="en-GB" sz="5400" dirty="0" smtClean="0">
                <a:solidFill>
                  <a:srgbClr val="00B050"/>
                </a:solidFill>
              </a:rPr>
              <a:t>2</a:t>
            </a:r>
            <a:r>
              <a:rPr lang="en-GB" sz="5800" dirty="0">
                <a:solidFill>
                  <a:srgbClr val="00B050"/>
                </a:solidFill>
              </a:rPr>
              <a:t>3</a:t>
            </a:r>
            <a:r>
              <a:rPr lang="en-GB" sz="4000" dirty="0" smtClean="0"/>
              <a:t>  </a:t>
            </a:r>
            <a:endParaRPr lang="en-GB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505284" y="1463878"/>
            <a:ext cx="2994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 smtClean="0">
                <a:solidFill>
                  <a:srgbClr val="C00000"/>
                </a:solidFill>
                <a:latin typeface="Berlin Sans FB" pitchFamily="34" charset="0"/>
              </a:rPr>
              <a:t>Treina</a:t>
            </a:r>
            <a:r>
              <a:rPr lang="en-GB" sz="3200" b="1" dirty="0" smtClean="0">
                <a:solidFill>
                  <a:srgbClr val="C00000"/>
                </a:solidFill>
                <a:latin typeface="Berlin Sans FB" pitchFamily="34" charset="0"/>
              </a:rPr>
              <a:t> y </a:t>
            </a:r>
            <a:r>
              <a:rPr lang="en-GB" sz="3200" b="1" dirty="0" err="1" smtClean="0">
                <a:solidFill>
                  <a:srgbClr val="C00000"/>
                </a:solidFill>
                <a:latin typeface="Berlin Sans FB" pitchFamily="34" charset="0"/>
              </a:rPr>
              <a:t>uno</a:t>
            </a:r>
            <a:endParaRPr lang="en-GB" sz="3200" b="1" dirty="0">
              <a:solidFill>
                <a:srgbClr val="C00000"/>
              </a:solidFill>
              <a:latin typeface="Berlin Sans FB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2751" y="2419017"/>
            <a:ext cx="3259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 smtClean="0">
                <a:solidFill>
                  <a:srgbClr val="FFC000"/>
                </a:solidFill>
              </a:rPr>
              <a:t>Cuarenta</a:t>
            </a:r>
            <a:r>
              <a:rPr lang="en-GB" sz="3200" b="1" dirty="0" smtClean="0">
                <a:solidFill>
                  <a:srgbClr val="FFC000"/>
                </a:solidFill>
              </a:rPr>
              <a:t> y </a:t>
            </a:r>
            <a:r>
              <a:rPr lang="en-GB" sz="3200" b="1" dirty="0" err="1" smtClean="0">
                <a:solidFill>
                  <a:srgbClr val="FFC000"/>
                </a:solidFill>
              </a:rPr>
              <a:t>nueve</a:t>
            </a:r>
            <a:endParaRPr lang="en-GB" sz="32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75656" y="3356992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 smtClean="0">
                <a:solidFill>
                  <a:srgbClr val="0000FF"/>
                </a:solidFill>
              </a:rPr>
              <a:t>Cincuenta</a:t>
            </a:r>
            <a:r>
              <a:rPr lang="en-GB" sz="3200" b="1" dirty="0" smtClean="0">
                <a:solidFill>
                  <a:srgbClr val="0000FF"/>
                </a:solidFill>
              </a:rPr>
              <a:t> y </a:t>
            </a:r>
            <a:r>
              <a:rPr lang="en-GB" sz="3200" b="1" dirty="0" err="1" smtClean="0">
                <a:solidFill>
                  <a:srgbClr val="0000FF"/>
                </a:solidFill>
              </a:rPr>
              <a:t>tres</a:t>
            </a:r>
            <a:endParaRPr lang="en-GB" sz="3200" b="1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5194" y="4365103"/>
            <a:ext cx="3020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>
                <a:solidFill>
                  <a:srgbClr val="257F8B"/>
                </a:solidFill>
              </a:rPr>
              <a:t>Sesenta</a:t>
            </a:r>
            <a:r>
              <a:rPr lang="en-GB" sz="3600" b="1" dirty="0" smtClean="0">
                <a:solidFill>
                  <a:srgbClr val="257F8B"/>
                </a:solidFill>
              </a:rPr>
              <a:t> y dos</a:t>
            </a:r>
            <a:endParaRPr lang="en-GB" sz="3600" b="1" dirty="0">
              <a:solidFill>
                <a:srgbClr val="257F8B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84234" y="5229199"/>
            <a:ext cx="3259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>
                <a:solidFill>
                  <a:srgbClr val="7030A0"/>
                </a:solidFill>
              </a:rPr>
              <a:t>Setenta</a:t>
            </a:r>
            <a:r>
              <a:rPr lang="en-GB" sz="3600" b="1" dirty="0" smtClean="0">
                <a:solidFill>
                  <a:srgbClr val="7030A0"/>
                </a:solidFill>
              </a:rPr>
              <a:t> y </a:t>
            </a:r>
            <a:r>
              <a:rPr lang="en-GB" sz="3600" b="1" dirty="0" err="1" smtClean="0">
                <a:solidFill>
                  <a:srgbClr val="7030A0"/>
                </a:solidFill>
              </a:rPr>
              <a:t>ocho</a:t>
            </a:r>
            <a:endParaRPr lang="en-GB" sz="3600" b="1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67584" y="1340767"/>
            <a:ext cx="321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>
                <a:solidFill>
                  <a:srgbClr val="FF00FF"/>
                </a:solidFill>
              </a:rPr>
              <a:t>Ochenta</a:t>
            </a:r>
            <a:r>
              <a:rPr lang="en-GB" sz="3600" b="1" dirty="0" smtClean="0">
                <a:solidFill>
                  <a:srgbClr val="FF00FF"/>
                </a:solidFill>
              </a:rPr>
              <a:t> y </a:t>
            </a:r>
            <a:r>
              <a:rPr lang="en-GB" sz="3600" b="1" dirty="0" err="1" smtClean="0">
                <a:solidFill>
                  <a:srgbClr val="FF00FF"/>
                </a:solidFill>
              </a:rPr>
              <a:t>ocho</a:t>
            </a:r>
            <a:endParaRPr lang="en-GB" sz="3600" b="1" dirty="0">
              <a:solidFill>
                <a:srgbClr val="FF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35218" y="2420888"/>
            <a:ext cx="314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>
                <a:solidFill>
                  <a:srgbClr val="00B0F0"/>
                </a:solidFill>
              </a:rPr>
              <a:t>Noventa</a:t>
            </a:r>
            <a:r>
              <a:rPr lang="en-GB" sz="3600" b="1" dirty="0" smtClean="0">
                <a:solidFill>
                  <a:srgbClr val="00B0F0"/>
                </a:solidFill>
              </a:rPr>
              <a:t> y </a:t>
            </a:r>
            <a:r>
              <a:rPr lang="en-GB" sz="3600" b="1" dirty="0" err="1" smtClean="0">
                <a:solidFill>
                  <a:srgbClr val="00B0F0"/>
                </a:solidFill>
              </a:rPr>
              <a:t>seis</a:t>
            </a:r>
            <a:endParaRPr lang="en-GB" sz="3600" b="1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80112" y="3233881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err="1" smtClean="0">
                <a:solidFill>
                  <a:srgbClr val="FF0000"/>
                </a:solidFill>
              </a:rPr>
              <a:t>veintinueve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21090" y="4274681"/>
            <a:ext cx="2467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/>
              <a:t>diecinueve</a:t>
            </a:r>
            <a:endParaRPr lang="en-GB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921090" y="5229200"/>
            <a:ext cx="2010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>
                <a:solidFill>
                  <a:srgbClr val="00B050"/>
                </a:solidFill>
              </a:rPr>
              <a:t>veintitrés</a:t>
            </a:r>
            <a:endParaRPr lang="en-GB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00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Punched Tape 5"/>
          <p:cNvSpPr/>
          <p:nvPr/>
        </p:nvSpPr>
        <p:spPr>
          <a:xfrm>
            <a:off x="1187624" y="1196752"/>
            <a:ext cx="6192688" cy="2592288"/>
          </a:xfrm>
          <a:prstGeom prst="flowChartPunchedTape">
            <a:avLst/>
          </a:prstGeom>
          <a:solidFill>
            <a:srgbClr val="257F8B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ctr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Calibri"/>
                <a:cs typeface="Times New Roman"/>
              </a:rPr>
              <a:t>!</a:t>
            </a:r>
            <a:r>
              <a:rPr lang="en-GB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Calibri"/>
                <a:cs typeface="Times New Roman"/>
              </a:rPr>
              <a:t>Excelente</a:t>
            </a:r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Calibri"/>
                <a:cs typeface="Times New Roman"/>
              </a:rPr>
              <a:t>!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Times New Roman"/>
            </a:endParaRPr>
          </a:p>
        </p:txBody>
      </p:sp>
      <p:pic>
        <p:nvPicPr>
          <p:cNvPr id="4" name="Content Placeholder 5" descr="http://a7.sphotos.ak.fbcdn.net/hphotos-ak-snc6/282362_253908414722026_1723107085_n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348797"/>
            <a:ext cx="1828373" cy="84077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Smiley Face 1"/>
          <p:cNvSpPr/>
          <p:nvPr/>
        </p:nvSpPr>
        <p:spPr>
          <a:xfrm>
            <a:off x="2339752" y="713482"/>
            <a:ext cx="792088" cy="61428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568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</TotalTime>
  <Words>260</Words>
  <Application>Microsoft Office PowerPoint</Application>
  <PresentationFormat>On-screen Show (4:3)</PresentationFormat>
  <Paragraphs>126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Los números</vt:lpstr>
      <vt:lpstr>Ahora tú</vt:lpstr>
      <vt:lpstr>Los números</vt:lpstr>
      <vt:lpstr>Ahora tú</vt:lpstr>
      <vt:lpstr>Los números</vt:lpstr>
      <vt:lpstr>Los números</vt:lpstr>
      <vt:lpstr>Los números</vt:lpstr>
      <vt:lpstr>Ahora tú</vt:lpstr>
      <vt:lpstr>PowerPoint Presentation</vt:lpstr>
    </vt:vector>
  </TitlesOfParts>
  <Company>Newcastle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nmlh</dc:creator>
  <cp:lastModifiedBy>nmlh</cp:lastModifiedBy>
  <cp:revision>162</cp:revision>
  <dcterms:created xsi:type="dcterms:W3CDTF">2011-09-20T07:59:41Z</dcterms:created>
  <dcterms:modified xsi:type="dcterms:W3CDTF">2012-11-02T13:17:06Z</dcterms:modified>
</cp:coreProperties>
</file>