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69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44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98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8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7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5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5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9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7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6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5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95E3-F903-4BC0-BAE0-1C837AEC8612}" type="datetimeFigureOut">
              <a:rPr lang="en-GB" smtClean="0"/>
              <a:t>18/09/2012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D1B6-E899-435A-8949-B6B461631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5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Suomalaista</a:t>
            </a:r>
            <a:r>
              <a:rPr lang="en-GB" b="1" dirty="0" smtClean="0"/>
              <a:t> </a:t>
            </a:r>
            <a:r>
              <a:rPr lang="en-GB" b="1" dirty="0" err="1" smtClean="0"/>
              <a:t>kulttuuria</a:t>
            </a:r>
            <a:r>
              <a:rPr lang="en-GB" b="1" dirty="0" smtClean="0"/>
              <a:t>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suomalaisia</a:t>
            </a:r>
            <a:r>
              <a:rPr lang="en-GB" b="1" dirty="0" smtClean="0"/>
              <a:t> </a:t>
            </a:r>
            <a:r>
              <a:rPr lang="en-GB" b="1" dirty="0" err="1" smtClean="0"/>
              <a:t>sanoja</a:t>
            </a:r>
            <a:r>
              <a:rPr lang="en-GB" b="1" dirty="0" smtClean="0"/>
              <a:t> - </a:t>
            </a:r>
            <a:br>
              <a:rPr lang="en-GB" b="1" dirty="0" smtClean="0"/>
            </a:br>
            <a:r>
              <a:rPr lang="en-GB" b="1" dirty="0" smtClean="0"/>
              <a:t>Finnish culture and words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Photos by </a:t>
            </a:r>
            <a:r>
              <a:rPr lang="en-GB" sz="2000" dirty="0" err="1" smtClean="0"/>
              <a:t>Veera</a:t>
            </a:r>
            <a:r>
              <a:rPr lang="en-GB" sz="2000" dirty="0" smtClean="0"/>
              <a:t> </a:t>
            </a:r>
            <a:r>
              <a:rPr lang="en-GB" sz="2000" dirty="0" err="1" smtClean="0"/>
              <a:t>Salminen</a:t>
            </a:r>
            <a:endParaRPr lang="en-GB" sz="2000" dirty="0" smtClean="0"/>
          </a:p>
          <a:p>
            <a:r>
              <a:rPr lang="en-GB" sz="2000" dirty="0"/>
              <a:t>W</a:t>
            </a:r>
            <a:r>
              <a:rPr lang="en-GB" sz="2000" dirty="0" smtClean="0"/>
              <a:t>ords by </a:t>
            </a:r>
            <a:r>
              <a:rPr lang="en-GB" sz="2000" dirty="0" err="1" smtClean="0"/>
              <a:t>Riitta-Liisa</a:t>
            </a:r>
            <a:r>
              <a:rPr lang="en-GB" sz="2000" dirty="0" smtClean="0"/>
              <a:t> </a:t>
            </a:r>
            <a:r>
              <a:rPr lang="en-GB" sz="2000" dirty="0" err="1" smtClean="0"/>
              <a:t>Valijärvi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898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iitta\AppData\Local\Microsoft\Windows\Temporary Internet Files\Content.IE5\WNJJOZ1U\DSC_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176464" cy="62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49289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mökki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30823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iitta\AppData\Local\Microsoft\Windows\Temporary Internet Files\Content.IE5\A5FUXY11\DSC_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235"/>
            <a:ext cx="4248472" cy="63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1844824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metsä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460535" y="4141796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puu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002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iitta\AppData\Local\Microsoft\Windows\Temporary Internet Files\Content.IE5\S1G0SELK\DSC_1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" y="1102097"/>
            <a:ext cx="7917656" cy="53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8864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meri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175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iitta\AppData\Local\Microsoft\Windows\Temporary Internet Files\Content.IE5\A5FUXY11\DSC_1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3588"/>
            <a:ext cx="4176464" cy="62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564904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laiva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718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iitta\AppData\Local\Microsoft\Windows\Temporary Internet Files\Content.IE5\YKP9YGKG\DSC_0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60648"/>
            <a:ext cx="414910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2708920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omena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212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iitta\AppData\Local\Microsoft\Windows\Temporary Internet Files\Content.IE5\S1G0SELK\DSC_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92009"/>
            <a:ext cx="7776864" cy="52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88640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kissa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5760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itta\AppData\Local\Microsoft\Windows\Temporary Internet Files\Content.IE5\S1G0SELK\_DSC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0563"/>
            <a:ext cx="4176464" cy="62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3022607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sauna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194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itta\AppData\Local\Microsoft\Windows\Temporary Internet Files\Content.IE5\WNJJOZ1U\_DSC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120680" cy="54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5733256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ruisleipä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356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itta\AppData\Local\Microsoft\Windows\Temporary Internet Files\Content.IE5\A5FUXY11\_DSC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84" y="188640"/>
            <a:ext cx="41491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636911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kahvi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381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iitta\AppData\Local\Microsoft\Windows\Temporary Internet Files\Content.IE5\YKP9YGKG\_DSC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081"/>
            <a:ext cx="7056784" cy="47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48680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muumimuki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717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iitta\AppData\Local\Microsoft\Windows\Temporary Internet Files\Content.IE5\S1G0SELK\_DSC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4104456" cy="61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5863" y="2938953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salmiakki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389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iitta\AppData\Local\Microsoft\Windows\Temporary Internet Files\Content.IE5\WNJJOZ1U\CSC_1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567"/>
            <a:ext cx="7848872" cy="52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81932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järvi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37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iitta\AppData\Local\Microsoft\Windows\Temporary Internet Files\Content.IE5\A5FUXY11\DSC_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08" y="260648"/>
            <a:ext cx="4128939" cy="616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953" y="2492896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Suomen</a:t>
            </a:r>
            <a:r>
              <a:rPr lang="en-GB" sz="4400" dirty="0" smtClean="0"/>
              <a:t> </a:t>
            </a:r>
            <a:r>
              <a:rPr lang="en-GB" sz="4400" dirty="0" err="1" smtClean="0"/>
              <a:t>lippu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359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iitta\AppData\Local\Microsoft\Windows\Temporary Internet Files\Content.IE5\YKP9YGKG\DSC_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4341649" cy="64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2708920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lasi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7861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30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Suomalaista kulttuuria ja suomalaisia sanoja -  Finnish culture and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Suomalaista kulttuuria ja suomalaisia sanoja</dc:title>
  <dc:creator>Riitta</dc:creator>
  <cp:lastModifiedBy>Riitta</cp:lastModifiedBy>
  <cp:revision>13</cp:revision>
  <dcterms:created xsi:type="dcterms:W3CDTF">2012-09-17T12:24:17Z</dcterms:created>
  <dcterms:modified xsi:type="dcterms:W3CDTF">2012-09-18T21:48:47Z</dcterms:modified>
</cp:coreProperties>
</file>