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NAVASR\My%20Documents\ELE\cultura\Supervivencia\One%20Semester%20of%20Spanish%20-%20Love%20Song.m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es-ES" dirty="0" smtClean="0"/>
              <a:t>CULTURA DE SUPERVIVENCIA EN ESPAÑOL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GB" dirty="0" smtClean="0">
                <a:solidFill>
                  <a:schemeClr val="tx1"/>
                </a:solidFill>
              </a:rPr>
              <a:t>A BIT OF CULTURE FOR THOSE WHO HAVE JUST STARTED STUDYING SPANISH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236296" y="6021288"/>
            <a:ext cx="1442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Raquel Navas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2. ¿ Es español?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buNone/>
            </a:pPr>
            <a:r>
              <a:rPr lang="es-ES" sz="2800" dirty="0" smtClean="0"/>
              <a:t>Sangría	SÍ		</a:t>
            </a:r>
          </a:p>
          <a:p>
            <a:pPr>
              <a:buNone/>
            </a:pPr>
            <a:r>
              <a:rPr lang="es-ES" sz="2800" dirty="0" smtClean="0"/>
              <a:t>Mojito	NO:CUBA</a:t>
            </a:r>
          </a:p>
          <a:p>
            <a:pPr>
              <a:buNone/>
            </a:pPr>
            <a:r>
              <a:rPr lang="es-ES" sz="2800" dirty="0" smtClean="0"/>
              <a:t>Taco		NO: MÉXICO</a:t>
            </a:r>
          </a:p>
          <a:p>
            <a:pPr>
              <a:buNone/>
            </a:pPr>
            <a:r>
              <a:rPr lang="es-ES" sz="2800" dirty="0" smtClean="0"/>
              <a:t>Caipiriña	NO: BRASIL</a:t>
            </a:r>
          </a:p>
          <a:p>
            <a:pPr>
              <a:buNone/>
            </a:pPr>
            <a:r>
              <a:rPr lang="es-ES" sz="2800" dirty="0" smtClean="0"/>
              <a:t>Paella 	SÍ</a:t>
            </a:r>
          </a:p>
          <a:p>
            <a:pPr>
              <a:buNone/>
            </a:pPr>
            <a:r>
              <a:rPr lang="es-ES" sz="2800" dirty="0" smtClean="0"/>
              <a:t>Tapas		SÍ</a:t>
            </a:r>
          </a:p>
          <a:p>
            <a:pPr>
              <a:buNone/>
            </a:pPr>
            <a:r>
              <a:rPr lang="es-ES" sz="2800" dirty="0" smtClean="0"/>
              <a:t>Gazpacho	SÍ</a:t>
            </a:r>
          </a:p>
          <a:p>
            <a:pPr>
              <a:buNone/>
            </a:pPr>
            <a:r>
              <a:rPr lang="es-ES" sz="2800" dirty="0" smtClean="0"/>
              <a:t>Tortilla de patatas	SÍ</a:t>
            </a:r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r>
              <a:rPr lang="es-ES" sz="2800" dirty="0" smtClean="0"/>
              <a:t>Croissant	NO:FRANCIA</a:t>
            </a:r>
          </a:p>
          <a:p>
            <a:pPr>
              <a:buNone/>
            </a:pPr>
            <a:r>
              <a:rPr lang="es-ES" sz="2800" dirty="0" smtClean="0"/>
              <a:t>Churros	SÍ</a:t>
            </a:r>
          </a:p>
          <a:p>
            <a:pPr>
              <a:buNone/>
            </a:pPr>
            <a:r>
              <a:rPr lang="es-ES" sz="2800" dirty="0" smtClean="0"/>
              <a:t>Vino 		SÍ</a:t>
            </a:r>
          </a:p>
          <a:p>
            <a:pPr>
              <a:buNone/>
            </a:pPr>
            <a:r>
              <a:rPr lang="es-ES" sz="2800" dirty="0" smtClean="0"/>
              <a:t>Cerveza	NO</a:t>
            </a:r>
          </a:p>
          <a:p>
            <a:pPr>
              <a:buNone/>
            </a:pPr>
            <a:r>
              <a:rPr lang="es-ES" sz="2800" dirty="0" smtClean="0"/>
              <a:t>Hamburguesa	NO</a:t>
            </a:r>
          </a:p>
          <a:p>
            <a:pPr>
              <a:buNone/>
            </a:pPr>
            <a:r>
              <a:rPr lang="es-ES" sz="2800" dirty="0" smtClean="0"/>
              <a:t>Tequila		NO</a:t>
            </a:r>
          </a:p>
          <a:p>
            <a:pPr>
              <a:buNone/>
            </a:pPr>
            <a:r>
              <a:rPr lang="es-ES" sz="2800" dirty="0" smtClean="0"/>
              <a:t>Foie Gras		NO</a:t>
            </a:r>
          </a:p>
          <a:p>
            <a:pPr>
              <a:buNone/>
            </a:pPr>
            <a:r>
              <a:rPr lang="es-ES" sz="2800" dirty="0" smtClean="0"/>
              <a:t>Burritos		NO</a:t>
            </a:r>
          </a:p>
          <a:p>
            <a:pPr>
              <a:buNone/>
            </a:pP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smtClean="0"/>
              <a:t>3. ¿ Qué es el calimocho?</a:t>
            </a:r>
          </a:p>
          <a:p>
            <a:pPr>
              <a:buNone/>
            </a:pPr>
            <a:r>
              <a:rPr lang="es-ES" dirty="0" smtClean="0"/>
              <a:t>Es una bebida típica de estudiantes, es vino barato con Coca-Cola.</a:t>
            </a:r>
          </a:p>
          <a:p>
            <a:pPr>
              <a:buNone/>
            </a:pP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drink</a:t>
            </a:r>
            <a:r>
              <a:rPr lang="es-ES" dirty="0" smtClean="0"/>
              <a:t> 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young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involves</a:t>
            </a:r>
            <a:r>
              <a:rPr lang="es-ES" dirty="0" smtClean="0"/>
              <a:t> </a:t>
            </a:r>
            <a:r>
              <a:rPr lang="es-ES" dirty="0" err="1" smtClean="0"/>
              <a:t>cheap</a:t>
            </a:r>
            <a:r>
              <a:rPr lang="es-ES" dirty="0" smtClean="0"/>
              <a:t> red </a:t>
            </a:r>
            <a:r>
              <a:rPr lang="es-ES" dirty="0" err="1" smtClean="0"/>
              <a:t>wine</a:t>
            </a:r>
            <a:r>
              <a:rPr lang="es-ES" dirty="0" smtClean="0"/>
              <a:t> and Coca-Cola.</a:t>
            </a:r>
          </a:p>
          <a:p>
            <a:pPr>
              <a:buNone/>
            </a:pPr>
            <a:r>
              <a:rPr lang="es-ES" dirty="0" smtClean="0"/>
              <a:t>4. ¿Qué es un chupito?</a:t>
            </a:r>
          </a:p>
          <a:p>
            <a:pPr>
              <a:buNone/>
            </a:pPr>
            <a:r>
              <a:rPr lang="es-ES" dirty="0" smtClean="0"/>
              <a:t>Un vaso muy pequeño con una bebida alcohólica.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 shooter: an alcoholic mixed drink that contains two or more spirits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CANCIÓN DE AMOR DEL PRIMER SEMESTRE DE ESPAÑOL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Hola señorita, </a:t>
            </a:r>
          </a:p>
          <a:p>
            <a:pPr>
              <a:buNone/>
            </a:pPr>
            <a:r>
              <a:rPr lang="es-ES" dirty="0" smtClean="0"/>
              <a:t>¿Cómo te llamas?</a:t>
            </a:r>
          </a:p>
          <a:p>
            <a:pPr>
              <a:buNone/>
            </a:pPr>
            <a:r>
              <a:rPr lang="es-ES" dirty="0" smtClean="0"/>
              <a:t>Me llamo  Mike</a:t>
            </a:r>
          </a:p>
          <a:p>
            <a:pPr>
              <a:buNone/>
            </a:pPr>
            <a:r>
              <a:rPr lang="es-ES" dirty="0" smtClean="0"/>
              <a:t>Me llamo Mike</a:t>
            </a:r>
          </a:p>
          <a:p>
            <a:pPr>
              <a:buNone/>
            </a:pPr>
            <a:r>
              <a:rPr lang="es-ES" dirty="0" smtClean="0"/>
              <a:t>¿Dónde está el baño?</a:t>
            </a:r>
          </a:p>
          <a:p>
            <a:pPr>
              <a:buNone/>
            </a:pPr>
            <a:r>
              <a:rPr lang="es-ES" dirty="0" smtClean="0"/>
              <a:t>Feliz Cumpleaños</a:t>
            </a:r>
          </a:p>
          <a:p>
            <a:pPr>
              <a:buNone/>
            </a:pPr>
            <a:r>
              <a:rPr lang="es-ES" dirty="0" smtClean="0"/>
              <a:t>¿Qué hora es?</a:t>
            </a:r>
          </a:p>
          <a:p>
            <a:pPr>
              <a:buNone/>
            </a:pPr>
            <a:r>
              <a:rPr lang="es-ES" dirty="0" smtClean="0"/>
              <a:t>¿Qué hora es?</a:t>
            </a:r>
          </a:p>
          <a:p>
            <a:pPr>
              <a:buNone/>
            </a:pPr>
            <a:r>
              <a:rPr lang="es-ES" dirty="0" smtClean="0"/>
              <a:t>Me gusta la biblioteca</a:t>
            </a:r>
          </a:p>
          <a:p>
            <a:pPr>
              <a:buNone/>
            </a:pPr>
            <a:r>
              <a:rPr lang="es-ES" dirty="0" smtClean="0"/>
              <a:t>Vivo en la casa roja</a:t>
            </a:r>
          </a:p>
          <a:p>
            <a:pPr>
              <a:buNone/>
            </a:pPr>
            <a:r>
              <a:rPr lang="es-ES" dirty="0" smtClean="0"/>
              <a:t>Yo tengo 2 bicicletas</a:t>
            </a:r>
          </a:p>
          <a:p>
            <a:pPr>
              <a:buNone/>
            </a:pPr>
            <a:r>
              <a:rPr lang="es-ES" dirty="0" smtClean="0"/>
              <a:t>Muchas gracias y de nada.</a:t>
            </a:r>
          </a:p>
          <a:p>
            <a:pPr>
              <a:buNone/>
            </a:pPr>
            <a:r>
              <a:rPr lang="es-ES" dirty="0" smtClean="0"/>
              <a:t>¿Cuántos años tienes?</a:t>
            </a:r>
          </a:p>
          <a:p>
            <a:pPr>
              <a:buNone/>
            </a:pPr>
            <a:r>
              <a:rPr lang="es-ES" dirty="0" smtClean="0"/>
              <a:t>Un momento, por favor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“It’s the one semester of Spanish, Spanish love song”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Mi mama es bonita</a:t>
            </a:r>
          </a:p>
          <a:p>
            <a:pPr>
              <a:buNone/>
            </a:pPr>
            <a:r>
              <a:rPr lang="es-ES" dirty="0" smtClean="0"/>
              <a:t>Mi gato es muy blanco</a:t>
            </a:r>
          </a:p>
          <a:p>
            <a:pPr>
              <a:buNone/>
            </a:pPr>
            <a:r>
              <a:rPr lang="es-ES" dirty="0" smtClean="0"/>
              <a:t>Perdóneme, perdóneme</a:t>
            </a:r>
          </a:p>
          <a:p>
            <a:pPr>
              <a:buNone/>
            </a:pPr>
            <a:r>
              <a:rPr lang="es-ES" dirty="0" smtClean="0"/>
              <a:t>Uno, dos, tres y cuatro</a:t>
            </a:r>
          </a:p>
          <a:p>
            <a:pPr>
              <a:buNone/>
            </a:pPr>
            <a:r>
              <a:rPr lang="es-ES" dirty="0" smtClean="0"/>
              <a:t>Cinco, seis, siete y ocho,</a:t>
            </a:r>
          </a:p>
          <a:p>
            <a:pPr>
              <a:buNone/>
            </a:pPr>
            <a:r>
              <a:rPr lang="en-US" dirty="0" err="1" smtClean="0"/>
              <a:t>Nueve</a:t>
            </a:r>
            <a:r>
              <a:rPr lang="en-US" dirty="0" smtClean="0"/>
              <a:t>, </a:t>
            </a:r>
            <a:r>
              <a:rPr lang="en-US" dirty="0" err="1" smtClean="0"/>
              <a:t>diez</a:t>
            </a:r>
            <a:r>
              <a:rPr lang="en-US" dirty="0" smtClean="0"/>
              <a:t>, </a:t>
            </a:r>
            <a:endParaRPr lang="es-ES" dirty="0" smtClean="0"/>
          </a:p>
          <a:p>
            <a:pPr>
              <a:buNone/>
            </a:pPr>
            <a:r>
              <a:rPr lang="en-US" dirty="0" smtClean="0"/>
              <a:t>No “</a:t>
            </a:r>
            <a:r>
              <a:rPr lang="en-US" dirty="0" err="1" smtClean="0"/>
              <a:t>remembro</a:t>
            </a:r>
            <a:r>
              <a:rPr lang="en-US" dirty="0" smtClean="0"/>
              <a:t> how to say eleven”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Antonio Banderas</a:t>
            </a:r>
          </a:p>
          <a:p>
            <a:pPr>
              <a:buNone/>
            </a:pPr>
            <a:r>
              <a:rPr lang="es-ES" dirty="0" smtClean="0"/>
              <a:t>Nachos grandes  y “</a:t>
            </a:r>
            <a:r>
              <a:rPr lang="es-ES" dirty="0" err="1" smtClean="0"/>
              <a:t>cinnamon</a:t>
            </a:r>
            <a:r>
              <a:rPr lang="es-ES" dirty="0" smtClean="0"/>
              <a:t> twist”</a:t>
            </a:r>
          </a:p>
          <a:p>
            <a:pPr>
              <a:buNone/>
            </a:pPr>
            <a:r>
              <a:rPr lang="en-US" dirty="0" smtClean="0"/>
              <a:t>“It’s the one semester of Spanish, Spanish love song”</a:t>
            </a:r>
            <a:endParaRPr lang="es-ES" dirty="0" smtClean="0"/>
          </a:p>
          <a:p>
            <a:pPr>
              <a:buNone/>
            </a:pPr>
            <a:r>
              <a:rPr lang="en-US" dirty="0" smtClean="0"/>
              <a:t>Au </a:t>
            </a:r>
            <a:r>
              <a:rPr lang="en-US" dirty="0" err="1" smtClean="0"/>
              <a:t>revoir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TEST DE CULTURA: ¿QUÉ SABES DE ESPAÑA?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es-ES_tradnl" dirty="0" smtClean="0"/>
              <a:t> </a:t>
            </a:r>
            <a:endParaRPr lang="es-ES" dirty="0" smtClean="0"/>
          </a:p>
          <a:p>
            <a:pPr lvl="0">
              <a:buNone/>
            </a:pPr>
            <a:r>
              <a:rPr lang="es-ES_tradnl" sz="4900" dirty="0" smtClean="0"/>
              <a:t>¿</a:t>
            </a:r>
            <a:r>
              <a:rPr lang="es-ES_tradnl" sz="5600" dirty="0" smtClean="0"/>
              <a:t>Cuántos habitantes tiene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- 37 millones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 </a:t>
            </a:r>
            <a:r>
              <a:rPr lang="es-ES_tradnl" sz="5600" b="1" dirty="0" smtClean="0"/>
              <a:t>47 millones</a:t>
            </a:r>
            <a:endParaRPr lang="es-ES" sz="5600" b="1" dirty="0" smtClean="0"/>
          </a:p>
          <a:p>
            <a:pPr lvl="0">
              <a:buNone/>
            </a:pPr>
            <a:r>
              <a:rPr lang="es-ES_tradnl" sz="5600" dirty="0" smtClean="0"/>
              <a:t>- 57 millones</a:t>
            </a:r>
            <a:endParaRPr lang="es-ES" sz="5600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¿Cuál es la ciudad más poblada de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-Barcelona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 Sevilla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 </a:t>
            </a:r>
            <a:r>
              <a:rPr lang="es-ES_tradnl" sz="5600" b="1" dirty="0" smtClean="0"/>
              <a:t>Madrid</a:t>
            </a:r>
            <a:endParaRPr lang="es-ES" sz="5600" b="1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¿Con qué países tiene frontera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</a:t>
            </a:r>
            <a:r>
              <a:rPr lang="es-ES_tradnl" sz="5600" b="1" dirty="0" smtClean="0"/>
              <a:t>Portugal, Francia y Andorra</a:t>
            </a:r>
            <a:endParaRPr lang="es-ES" sz="5600" b="1" dirty="0" smtClean="0"/>
          </a:p>
          <a:p>
            <a:pPr lvl="0">
              <a:buNone/>
            </a:pPr>
            <a:r>
              <a:rPr lang="es-ES_tradnl" sz="5600" dirty="0" smtClean="0"/>
              <a:t>-Portugal e Italia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-Portugal, Francia e Italia</a:t>
            </a:r>
            <a:endParaRPr lang="es-ES" sz="5600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¿Cuántas lenguas oficiales hay en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-Dos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-Tres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</a:t>
            </a:r>
            <a:r>
              <a:rPr lang="es-ES_tradnl" sz="5600" b="1" dirty="0" smtClean="0"/>
              <a:t>Cuatro</a:t>
            </a:r>
            <a:endParaRPr lang="es-ES" sz="5600" b="1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¿Dónde está Andalucía?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-En el centro de España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</a:t>
            </a:r>
            <a:r>
              <a:rPr lang="es-ES_tradnl" sz="5600" b="1" dirty="0" smtClean="0"/>
              <a:t>En el sur de España</a:t>
            </a:r>
            <a:endParaRPr lang="es-ES" sz="5600" b="1" dirty="0" smtClean="0"/>
          </a:p>
          <a:p>
            <a:pPr lvl="0">
              <a:buNone/>
            </a:pPr>
            <a:r>
              <a:rPr lang="es-ES_tradnl" sz="5600" dirty="0" smtClean="0"/>
              <a:t>-En el norte de España</a:t>
            </a:r>
            <a:endParaRPr lang="es-ES" sz="5600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¿Cuántos archipiélagos hay en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</a:t>
            </a:r>
            <a:r>
              <a:rPr lang="es-ES_tradnl" sz="5600" b="1" dirty="0" smtClean="0"/>
              <a:t>Dos: las islas Baleares y las Islas Canarias</a:t>
            </a:r>
            <a:endParaRPr lang="es-ES" sz="5600" b="1" dirty="0" smtClean="0"/>
          </a:p>
          <a:p>
            <a:pPr lvl="0">
              <a:buNone/>
            </a:pPr>
            <a:r>
              <a:rPr lang="es-ES_tradnl" sz="5600" dirty="0" smtClean="0"/>
              <a:t>-Tres: las islas Baleares, las Islas Canarias y las Islas Azores.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-Uno: las islas Baleares</a:t>
            </a:r>
            <a:endParaRPr lang="es-ES" sz="5600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¿Qué sistema político tiene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-Una dictadura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-Una república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</a:t>
            </a:r>
            <a:r>
              <a:rPr lang="es-ES_tradnl" sz="5600" b="1" dirty="0" smtClean="0"/>
              <a:t>Una monarquía </a:t>
            </a:r>
            <a:endParaRPr lang="es-ES" sz="5600" b="1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¿Qué productos exporta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-ordenadores, vídeos y televisiones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</a:t>
            </a:r>
            <a:r>
              <a:rPr lang="es-ES_tradnl" sz="5600" b="1" dirty="0" smtClean="0"/>
              <a:t>naranjas, vino y aceite de oliva</a:t>
            </a:r>
            <a:endParaRPr lang="es-ES" sz="5600" b="1" dirty="0" smtClean="0"/>
          </a:p>
          <a:p>
            <a:pPr lvl="0">
              <a:buNone/>
            </a:pPr>
            <a:r>
              <a:rPr lang="es-ES_tradnl" sz="5600" dirty="0" smtClean="0"/>
              <a:t>-cocos, vodka y carne de ballena.</a:t>
            </a:r>
            <a:endParaRPr lang="es-ES" sz="56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COMIDAS EN ESPAÑA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1.- Los horarios de las comidas: </a:t>
            </a:r>
          </a:p>
          <a:p>
            <a:pPr>
              <a:buNone/>
            </a:pPr>
            <a:r>
              <a:rPr lang="es-ES" dirty="0" smtClean="0"/>
              <a:t>ESPAÑA:					MI PAÍS:</a:t>
            </a:r>
          </a:p>
          <a:p>
            <a:pPr>
              <a:buNone/>
            </a:pPr>
            <a:r>
              <a:rPr lang="es-ES" dirty="0" smtClean="0"/>
              <a:t>Desayuno: 07.00-08.00		Desayuno:</a:t>
            </a:r>
          </a:p>
          <a:p>
            <a:pPr>
              <a:buNone/>
            </a:pPr>
            <a:r>
              <a:rPr lang="es-ES" dirty="0" smtClean="0"/>
              <a:t>Comida: 14.00- 15.00			Comida:</a:t>
            </a:r>
          </a:p>
          <a:p>
            <a:pPr>
              <a:buNone/>
            </a:pPr>
            <a:r>
              <a:rPr lang="es-ES" dirty="0" smtClean="0"/>
              <a:t>Cena:21.00-22.00			Cena:</a:t>
            </a:r>
          </a:p>
        </p:txBody>
      </p:sp>
      <p:pic>
        <p:nvPicPr>
          <p:cNvPr id="1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8316416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2. ¿ Es español?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buNone/>
            </a:pPr>
            <a:r>
              <a:rPr lang="es-ES" sz="2800" dirty="0" smtClean="0"/>
              <a:t>Sangría		</a:t>
            </a:r>
          </a:p>
          <a:p>
            <a:pPr>
              <a:buNone/>
            </a:pPr>
            <a:r>
              <a:rPr lang="es-ES" sz="2800" dirty="0" smtClean="0"/>
              <a:t>Mojito</a:t>
            </a:r>
          </a:p>
          <a:p>
            <a:pPr>
              <a:buNone/>
            </a:pPr>
            <a:r>
              <a:rPr lang="es-ES" sz="2800" dirty="0" smtClean="0"/>
              <a:t>Taco</a:t>
            </a:r>
          </a:p>
          <a:p>
            <a:pPr>
              <a:buNone/>
            </a:pPr>
            <a:r>
              <a:rPr lang="es-ES" sz="2800" dirty="0" smtClean="0"/>
              <a:t>Caipiriña</a:t>
            </a:r>
          </a:p>
          <a:p>
            <a:pPr>
              <a:buNone/>
            </a:pPr>
            <a:r>
              <a:rPr lang="es-ES" sz="2800" dirty="0" smtClean="0"/>
              <a:t>Paella </a:t>
            </a:r>
          </a:p>
          <a:p>
            <a:pPr>
              <a:buNone/>
            </a:pPr>
            <a:r>
              <a:rPr lang="es-ES" sz="2800" dirty="0" smtClean="0"/>
              <a:t>Tapas</a:t>
            </a:r>
          </a:p>
          <a:p>
            <a:pPr>
              <a:buNone/>
            </a:pPr>
            <a:r>
              <a:rPr lang="es-ES" sz="2800" dirty="0" smtClean="0"/>
              <a:t>Gazpacho</a:t>
            </a:r>
          </a:p>
          <a:p>
            <a:pPr>
              <a:buNone/>
            </a:pPr>
            <a:r>
              <a:rPr lang="es-ES" sz="2800" dirty="0" smtClean="0"/>
              <a:t>Tortilla de patatas</a:t>
            </a:r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r>
              <a:rPr lang="es-ES" sz="2800" dirty="0" smtClean="0"/>
              <a:t>Croissant</a:t>
            </a:r>
          </a:p>
          <a:p>
            <a:pPr>
              <a:buNone/>
            </a:pPr>
            <a:r>
              <a:rPr lang="es-ES" sz="2800" dirty="0" smtClean="0"/>
              <a:t>Churros</a:t>
            </a:r>
          </a:p>
          <a:p>
            <a:pPr>
              <a:buNone/>
            </a:pPr>
            <a:r>
              <a:rPr lang="es-ES" sz="2800" dirty="0" smtClean="0"/>
              <a:t>Vino </a:t>
            </a:r>
          </a:p>
          <a:p>
            <a:pPr>
              <a:buNone/>
            </a:pPr>
            <a:r>
              <a:rPr lang="es-ES" sz="2800" dirty="0" smtClean="0"/>
              <a:t>Cerveza</a:t>
            </a:r>
          </a:p>
          <a:p>
            <a:pPr>
              <a:buNone/>
            </a:pPr>
            <a:r>
              <a:rPr lang="es-ES" sz="2800" dirty="0" smtClean="0"/>
              <a:t>Hamburguesa</a:t>
            </a:r>
          </a:p>
          <a:p>
            <a:pPr>
              <a:buNone/>
            </a:pPr>
            <a:r>
              <a:rPr lang="es-ES" sz="2800" dirty="0" smtClean="0"/>
              <a:t>Tequila</a:t>
            </a:r>
          </a:p>
          <a:p>
            <a:pPr>
              <a:buNone/>
            </a:pPr>
            <a:r>
              <a:rPr lang="es-ES" sz="2800" dirty="0" smtClean="0"/>
              <a:t>Foie Gras</a:t>
            </a:r>
          </a:p>
          <a:p>
            <a:pPr>
              <a:buNone/>
            </a:pPr>
            <a:r>
              <a:rPr lang="es-ES" sz="2800" dirty="0" smtClean="0"/>
              <a:t>Burritos</a:t>
            </a:r>
          </a:p>
          <a:p>
            <a:pPr>
              <a:buNone/>
            </a:pPr>
            <a:endParaRPr lang="es-ES" sz="1600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8316416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3. ¿ Qué es el calimocho?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4. ¿Qué es un chupito?</a:t>
            </a:r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8028384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semester</a:t>
            </a:r>
            <a:r>
              <a:rPr lang="es-ES" dirty="0" smtClean="0"/>
              <a:t> of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love</a:t>
            </a:r>
            <a:r>
              <a:rPr lang="es-ES" dirty="0" smtClean="0"/>
              <a:t> </a:t>
            </a:r>
            <a:r>
              <a:rPr lang="es-ES" dirty="0" err="1" smtClean="0"/>
              <a:t>song</a:t>
            </a:r>
            <a:endParaRPr lang="es-ES" dirty="0"/>
          </a:p>
        </p:txBody>
      </p:sp>
      <p:pic>
        <p:nvPicPr>
          <p:cNvPr id="11" name="One Semester of Spanish - Love Song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39" y="1432118"/>
            <a:ext cx="6694957" cy="502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CANCIÓN DE AMOR DEL PRIMER SEMESTRE DE ESPAÑOL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Hola señorita, </a:t>
            </a:r>
          </a:p>
          <a:p>
            <a:pPr>
              <a:buNone/>
            </a:pPr>
            <a:r>
              <a:rPr lang="es-ES" dirty="0" smtClean="0"/>
              <a:t>¿Cómo te llamas?</a:t>
            </a:r>
          </a:p>
          <a:p>
            <a:pPr>
              <a:buNone/>
            </a:pPr>
            <a:r>
              <a:rPr lang="es-ES" dirty="0" smtClean="0"/>
              <a:t>___       ______  Mike</a:t>
            </a:r>
          </a:p>
          <a:p>
            <a:pPr>
              <a:buNone/>
            </a:pPr>
            <a:r>
              <a:rPr lang="es-ES" dirty="0" smtClean="0"/>
              <a:t>___          _____ Mike</a:t>
            </a:r>
          </a:p>
          <a:p>
            <a:pPr>
              <a:buNone/>
            </a:pPr>
            <a:r>
              <a:rPr lang="es-ES" dirty="0" smtClean="0"/>
              <a:t>¿Dónde está el _____?</a:t>
            </a:r>
          </a:p>
          <a:p>
            <a:pPr>
              <a:buNone/>
            </a:pPr>
            <a:r>
              <a:rPr lang="es-ES" dirty="0" smtClean="0"/>
              <a:t>Feliz Cumpleaños</a:t>
            </a:r>
          </a:p>
          <a:p>
            <a:pPr>
              <a:buNone/>
            </a:pPr>
            <a:r>
              <a:rPr lang="es-ES" dirty="0" smtClean="0"/>
              <a:t>¿Qué hora es?</a:t>
            </a:r>
          </a:p>
          <a:p>
            <a:pPr>
              <a:buNone/>
            </a:pPr>
            <a:r>
              <a:rPr lang="es-ES" dirty="0" smtClean="0"/>
              <a:t>¿Qué hora es?</a:t>
            </a:r>
          </a:p>
          <a:p>
            <a:pPr>
              <a:buNone/>
            </a:pPr>
            <a:r>
              <a:rPr lang="es-ES" dirty="0" smtClean="0"/>
              <a:t>Me gusta la __________</a:t>
            </a:r>
          </a:p>
          <a:p>
            <a:pPr>
              <a:buNone/>
            </a:pPr>
            <a:r>
              <a:rPr lang="es-ES" dirty="0" smtClean="0"/>
              <a:t>Vivo en la casa ________</a:t>
            </a:r>
          </a:p>
          <a:p>
            <a:pPr>
              <a:buNone/>
            </a:pPr>
            <a:r>
              <a:rPr lang="es-ES" dirty="0" smtClean="0"/>
              <a:t>Yo tengo 2 ________</a:t>
            </a:r>
          </a:p>
          <a:p>
            <a:pPr>
              <a:buNone/>
            </a:pPr>
            <a:r>
              <a:rPr lang="es-ES" dirty="0" smtClean="0"/>
              <a:t>Muchas gracias y de nada.</a:t>
            </a:r>
          </a:p>
          <a:p>
            <a:pPr>
              <a:buNone/>
            </a:pPr>
            <a:r>
              <a:rPr lang="es-ES" dirty="0" smtClean="0"/>
              <a:t>¿Cuántos años tienes?</a:t>
            </a:r>
          </a:p>
          <a:p>
            <a:pPr>
              <a:buNone/>
            </a:pPr>
            <a:r>
              <a:rPr lang="es-ES" dirty="0" smtClean="0"/>
              <a:t>Un momento, ___     ____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“It’s the one semester of Spanish, Spanish love song”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Mi _______ es bonita</a:t>
            </a:r>
          </a:p>
          <a:p>
            <a:pPr>
              <a:buNone/>
            </a:pPr>
            <a:r>
              <a:rPr lang="es-ES" dirty="0" smtClean="0"/>
              <a:t>Mi ______ es muy blanco</a:t>
            </a:r>
          </a:p>
          <a:p>
            <a:pPr>
              <a:buNone/>
            </a:pPr>
            <a:r>
              <a:rPr lang="es-ES" dirty="0" smtClean="0"/>
              <a:t>Perdóneme, perdóneme</a:t>
            </a:r>
          </a:p>
          <a:p>
            <a:pPr>
              <a:buNone/>
            </a:pPr>
            <a:r>
              <a:rPr lang="es-ES" dirty="0" smtClean="0"/>
              <a:t>Uno, dos, tres y cuatro</a:t>
            </a:r>
          </a:p>
          <a:p>
            <a:pPr>
              <a:buNone/>
            </a:pPr>
            <a:r>
              <a:rPr lang="es-ES" dirty="0" smtClean="0"/>
              <a:t>Cinco, seis, siete y ocho,</a:t>
            </a:r>
          </a:p>
          <a:p>
            <a:pPr>
              <a:buNone/>
            </a:pPr>
            <a:r>
              <a:rPr lang="en-US" dirty="0" err="1" smtClean="0"/>
              <a:t>Nueve</a:t>
            </a:r>
            <a:r>
              <a:rPr lang="en-US" dirty="0" smtClean="0"/>
              <a:t>, </a:t>
            </a:r>
            <a:r>
              <a:rPr lang="en-US" dirty="0" err="1" smtClean="0"/>
              <a:t>diez</a:t>
            </a:r>
            <a:r>
              <a:rPr lang="en-US" dirty="0" smtClean="0"/>
              <a:t>, </a:t>
            </a:r>
            <a:endParaRPr lang="es-ES" dirty="0" smtClean="0"/>
          </a:p>
          <a:p>
            <a:pPr>
              <a:buNone/>
            </a:pPr>
            <a:r>
              <a:rPr lang="en-US" dirty="0" smtClean="0"/>
              <a:t>No “</a:t>
            </a:r>
            <a:r>
              <a:rPr lang="en-US" dirty="0" err="1" smtClean="0"/>
              <a:t>remembro</a:t>
            </a:r>
            <a:r>
              <a:rPr lang="en-US" dirty="0" smtClean="0"/>
              <a:t> how to say eleven”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Antonio Banderas</a:t>
            </a:r>
          </a:p>
          <a:p>
            <a:pPr>
              <a:buNone/>
            </a:pPr>
            <a:r>
              <a:rPr lang="es-ES" dirty="0" smtClean="0"/>
              <a:t>Nachos _______  y “</a:t>
            </a:r>
            <a:r>
              <a:rPr lang="es-ES" dirty="0" err="1" smtClean="0"/>
              <a:t>cinnamon</a:t>
            </a:r>
            <a:r>
              <a:rPr lang="es-ES" dirty="0" smtClean="0"/>
              <a:t> twist”</a:t>
            </a:r>
          </a:p>
          <a:p>
            <a:pPr>
              <a:buNone/>
            </a:pPr>
            <a:r>
              <a:rPr lang="en-US" dirty="0" smtClean="0"/>
              <a:t>“It’s the one semester of Spanish, Spanish love song”</a:t>
            </a:r>
            <a:endParaRPr lang="es-ES" dirty="0" smtClean="0"/>
          </a:p>
          <a:p>
            <a:pPr>
              <a:buNone/>
            </a:pPr>
            <a:r>
              <a:rPr lang="en-US" dirty="0" smtClean="0"/>
              <a:t>Au </a:t>
            </a:r>
            <a:r>
              <a:rPr lang="en-US" dirty="0" err="1" smtClean="0"/>
              <a:t>revoir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TEST DE CULTURA: ¿QUÉ SABES DE ESPAÑA?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es-ES_tradnl" dirty="0" smtClean="0"/>
              <a:t> </a:t>
            </a:r>
            <a:endParaRPr lang="es-ES" dirty="0" smtClean="0"/>
          </a:p>
          <a:p>
            <a:pPr lvl="0">
              <a:buNone/>
            </a:pPr>
            <a:r>
              <a:rPr lang="es-ES_tradnl" sz="4900" dirty="0" smtClean="0"/>
              <a:t>¿</a:t>
            </a:r>
            <a:r>
              <a:rPr lang="es-ES_tradnl" sz="5600" dirty="0" smtClean="0"/>
              <a:t>Cuántos habitantes tiene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- 37 millones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- 47 millones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- 57 millones</a:t>
            </a:r>
            <a:endParaRPr lang="es-ES" sz="5600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¿Cuál es la ciudad más poblada de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-Barcelona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 Sevilla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 Madrid</a:t>
            </a:r>
            <a:endParaRPr lang="es-ES" sz="5600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¿Con qué países tiene frontera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-Portugal, Francia y Andorra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-Portugal e Italia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-Portugal, Francia e Italia</a:t>
            </a:r>
            <a:endParaRPr lang="es-ES" sz="5600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¿Cuántas lenguas oficiales hay en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-Dos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-Tres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-Cuatro</a:t>
            </a:r>
            <a:endParaRPr lang="es-ES" sz="5600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¿Dónde está Andalucía?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-En el centro de España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-En el sur de España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-En el norte de España</a:t>
            </a:r>
            <a:endParaRPr lang="es-ES" sz="5600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¿Cuántos archipiélagos hay en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-Dos: las islas Baleares y las Islas Canarias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-Tres: las islas Baleares, las Islas Canarias y las Islas Azores.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-Uno: las islas Baleares</a:t>
            </a:r>
            <a:endParaRPr lang="es-ES" sz="5600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¿Qué sistema político tiene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-Una dictadura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-Una república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-Una monarquía </a:t>
            </a:r>
            <a:endParaRPr lang="es-ES" sz="5600" dirty="0" smtClean="0"/>
          </a:p>
          <a:p>
            <a:pPr>
              <a:buNone/>
            </a:pPr>
            <a:r>
              <a:rPr lang="es-ES_tradnl" sz="5600" dirty="0" smtClean="0"/>
              <a:t> 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¿Qué productos exporta España?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-ordenadores, vídeos y televisiones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-naranjas, vino y aceite de oliva</a:t>
            </a:r>
            <a:endParaRPr lang="es-ES" sz="5600" dirty="0" smtClean="0"/>
          </a:p>
          <a:p>
            <a:pPr lvl="0">
              <a:buNone/>
            </a:pPr>
            <a:r>
              <a:rPr lang="es-ES_tradnl" sz="5600" dirty="0" smtClean="0"/>
              <a:t>-cocos, vodka y carne de ballena.</a:t>
            </a:r>
            <a:endParaRPr lang="es-ES" sz="5600" dirty="0" smtClean="0"/>
          </a:p>
          <a:p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8460432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CURIOSIDADES DEL ESPAÑOL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ES" dirty="0" smtClean="0"/>
              <a:t>EL ESPAÑOL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 lvl="0">
              <a:buNone/>
            </a:pPr>
            <a:r>
              <a:rPr lang="es-ES" dirty="0" smtClean="0"/>
              <a:t>Es la lengua que se habla en : </a:t>
            </a:r>
          </a:p>
          <a:p>
            <a:pPr>
              <a:buNone/>
            </a:pPr>
            <a:r>
              <a:rPr lang="es-ES" dirty="0" smtClean="0"/>
              <a:t>Andorra, Argentina, Bolivia, Chile, Colombia, Costa Rica, Cuba, Ecuador, El Salvador, España, Gibraltar, Guatemala, Guinea Ecuatorial, Honduras, México, Nicaragua, Panamá, Paraguay, Perú, Puerto Rico, República Dominicana, Uruguay y Venezuela. </a:t>
            </a:r>
          </a:p>
          <a:p>
            <a:pPr>
              <a:buNone/>
            </a:pPr>
            <a:r>
              <a:rPr lang="es-ES_tradnl" dirty="0" smtClean="0"/>
              <a:t>De forma minoritaria, en Estados Unidos, Filipinas, Canadá, Marruecos y entre los refugiados saharauis en Argelia.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Hablantes: 450-500 millones de personas.</a:t>
            </a:r>
            <a:endParaRPr lang="es-ES" dirty="0" smtClean="0"/>
          </a:p>
          <a:p>
            <a:pPr lvl="0">
              <a:buNone/>
            </a:pPr>
            <a:r>
              <a:rPr lang="es-ES_tradnl" dirty="0" smtClean="0"/>
              <a:t>Lenguas más estudiadas: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1.-Inglés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2.- Español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- Lenguas más habladas: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	1.- Chino mandarín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	2.- Inglés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	3.- Español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- En español, la vocal más repetida es la &lt;e&gt; y la consonante más repetida es la &lt;r&gt;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- La única palabra en español que tiene todas las vocales (a, e, i, o, u) es murciélago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- La palabra más larga en español es: </a:t>
            </a:r>
            <a:r>
              <a:rPr lang="es-ES_tradnl" dirty="0" err="1" smtClean="0"/>
              <a:t>Hipopotomonstrosesquipedaliofobia</a:t>
            </a:r>
            <a:r>
              <a:rPr lang="es-ES_tradnl" dirty="0" smtClean="0"/>
              <a:t> que, irónicamente,  significa fobia a las palabras largas.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8388424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SOLUCIONES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C:\Documents and Settings\Usuario\Configuración local\Archivos temporales de Internet\Content.IE5\HTXIV4JU\MP9004393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712568" cy="4429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427</Words>
  <Application>Microsoft Office PowerPoint</Application>
  <PresentationFormat>On-screen Show (4:3)</PresentationFormat>
  <Paragraphs>215</Paragraphs>
  <Slides>13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CULTURA DE SUPERVIVENCIA EN ESPAÑOL </vt:lpstr>
      <vt:lpstr>LAS COMIDAS EN ESPAÑA</vt:lpstr>
      <vt:lpstr>  2. ¿ Es español? </vt:lpstr>
      <vt:lpstr>Slide 4</vt:lpstr>
      <vt:lpstr>One semester of Spanish love song</vt:lpstr>
      <vt:lpstr>LA CANCIÓN DE AMOR DEL PRIMER SEMESTRE DE ESPAÑOL </vt:lpstr>
      <vt:lpstr>TEST DE CULTURA: ¿QUÉ SABES DE ESPAÑA?</vt:lpstr>
      <vt:lpstr>LAS CURIOSIDADES DEL ESPAÑOL</vt:lpstr>
      <vt:lpstr>SOLUCIONES</vt:lpstr>
      <vt:lpstr>  2. ¿ Es español? </vt:lpstr>
      <vt:lpstr>Slide 11</vt:lpstr>
      <vt:lpstr>LA CANCIÓN DE AMOR DEL PRIMER SEMESTRE DE ESPAÑOL </vt:lpstr>
      <vt:lpstr>TEST DE CULTURA: ¿QUÉ SABES DE ESPAÑA?</vt:lpstr>
    </vt:vector>
  </TitlesOfParts>
  <Company>University of Birmingham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IMPERATIVO  </dc:title>
  <dc:creator>Raquel Navas</dc:creator>
  <cp:lastModifiedBy>Raquel Navas</cp:lastModifiedBy>
  <cp:revision>75</cp:revision>
  <dcterms:created xsi:type="dcterms:W3CDTF">2012-06-29T10:38:46Z</dcterms:created>
  <dcterms:modified xsi:type="dcterms:W3CDTF">2012-09-18T15:52:10Z</dcterms:modified>
</cp:coreProperties>
</file>