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9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8DAE51-48FF-4027-8FBC-9276E4F4094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4EC1E9A-3595-4AAF-B753-C633DA82F10D}">
      <dgm:prSet phldrT="[Text]"/>
      <dgm:spPr/>
      <dgm:t>
        <a:bodyPr/>
        <a:lstStyle/>
        <a:p>
          <a:r>
            <a:rPr lang="en-US" altLang="zh-CN" b="1" dirty="0" smtClean="0"/>
            <a:t>1</a:t>
          </a:r>
          <a:r>
            <a:rPr lang="zh-CN" altLang="en-US" b="1" dirty="0" smtClean="0"/>
            <a:t>   送礼物</a:t>
          </a:r>
          <a:endParaRPr lang="en-GB" b="1" dirty="0"/>
        </a:p>
      </dgm:t>
    </dgm:pt>
    <dgm:pt modelId="{0FFF955B-896D-451A-A1C2-81D58096AF0E}" type="parTrans" cxnId="{9ADAB80F-07C0-4052-880E-15D9C95CED8C}">
      <dgm:prSet/>
      <dgm:spPr/>
      <dgm:t>
        <a:bodyPr/>
        <a:lstStyle/>
        <a:p>
          <a:endParaRPr lang="en-GB"/>
        </a:p>
      </dgm:t>
    </dgm:pt>
    <dgm:pt modelId="{A1140C6F-D91A-4443-B6A0-9D6F32D7EA82}" type="sibTrans" cxnId="{9ADAB80F-07C0-4052-880E-15D9C95CED8C}">
      <dgm:prSet/>
      <dgm:spPr/>
      <dgm:t>
        <a:bodyPr/>
        <a:lstStyle/>
        <a:p>
          <a:endParaRPr lang="en-GB"/>
        </a:p>
      </dgm:t>
    </dgm:pt>
    <dgm:pt modelId="{CFF481D2-C54F-4E71-8FCC-8F23EB5699F1}">
      <dgm:prSet phldrT="[Text]"/>
      <dgm:spPr/>
      <dgm:t>
        <a:bodyPr/>
        <a:lstStyle/>
        <a:p>
          <a:r>
            <a:rPr lang="en-US" altLang="zh-CN" b="1" dirty="0" smtClean="0"/>
            <a:t>2</a:t>
          </a:r>
          <a:r>
            <a:rPr lang="zh-CN" altLang="en-US" b="1" dirty="0" smtClean="0"/>
            <a:t>   送包裹</a:t>
          </a:r>
          <a:endParaRPr lang="en-GB" b="1" dirty="0"/>
        </a:p>
      </dgm:t>
    </dgm:pt>
    <dgm:pt modelId="{6EB92E5F-E429-4D5E-871B-43B1D1FBA90A}" type="parTrans" cxnId="{99EC6255-955D-45B3-A531-4D8699BBCC9F}">
      <dgm:prSet/>
      <dgm:spPr/>
      <dgm:t>
        <a:bodyPr/>
        <a:lstStyle/>
        <a:p>
          <a:endParaRPr lang="en-GB"/>
        </a:p>
      </dgm:t>
    </dgm:pt>
    <dgm:pt modelId="{B267392C-987D-4F7C-955B-8727B9E87702}" type="sibTrans" cxnId="{99EC6255-955D-45B3-A531-4D8699BBCC9F}">
      <dgm:prSet/>
      <dgm:spPr/>
      <dgm:t>
        <a:bodyPr/>
        <a:lstStyle/>
        <a:p>
          <a:endParaRPr lang="en-GB"/>
        </a:p>
      </dgm:t>
    </dgm:pt>
    <dgm:pt modelId="{0EB6B8EB-DA53-41F5-9A0F-2E604A405FAB}">
      <dgm:prSet phldrT="[Text]"/>
      <dgm:spPr/>
      <dgm:t>
        <a:bodyPr/>
        <a:lstStyle/>
        <a:p>
          <a:r>
            <a:rPr lang="en-US" altLang="zh-CN" b="1" dirty="0" smtClean="0"/>
            <a:t>3</a:t>
          </a:r>
          <a:r>
            <a:rPr lang="zh-CN" altLang="en-US" b="1" dirty="0" smtClean="0"/>
            <a:t>      送花</a:t>
          </a:r>
          <a:endParaRPr lang="en-GB" b="1" dirty="0"/>
        </a:p>
      </dgm:t>
    </dgm:pt>
    <dgm:pt modelId="{5F2B2536-1ED9-4BE7-9FB4-2CF298271021}" type="parTrans" cxnId="{310A238C-6FF9-441D-B1D0-7A2A5E398DE8}">
      <dgm:prSet/>
      <dgm:spPr/>
      <dgm:t>
        <a:bodyPr/>
        <a:lstStyle/>
        <a:p>
          <a:endParaRPr lang="en-GB"/>
        </a:p>
      </dgm:t>
    </dgm:pt>
    <dgm:pt modelId="{DDA5C7C9-9E66-4342-BCFD-1DB1C39A04CB}" type="sibTrans" cxnId="{310A238C-6FF9-441D-B1D0-7A2A5E398DE8}">
      <dgm:prSet/>
      <dgm:spPr/>
      <dgm:t>
        <a:bodyPr/>
        <a:lstStyle/>
        <a:p>
          <a:endParaRPr lang="en-GB"/>
        </a:p>
      </dgm:t>
    </dgm:pt>
    <dgm:pt modelId="{E11FC26A-B2B6-4937-894A-9FE0B00D809B}" type="pres">
      <dgm:prSet presAssocID="{E18DAE51-48FF-4027-8FBC-9276E4F4094E}" presName="compositeShape" presStyleCnt="0">
        <dgm:presLayoutVars>
          <dgm:dir/>
          <dgm:resizeHandles/>
        </dgm:presLayoutVars>
      </dgm:prSet>
      <dgm:spPr/>
    </dgm:pt>
    <dgm:pt modelId="{419A9563-B9B9-409B-8CF1-57D932FAA7E6}" type="pres">
      <dgm:prSet presAssocID="{E18DAE51-48FF-4027-8FBC-9276E4F4094E}" presName="pyramid" presStyleLbl="node1" presStyleIdx="0" presStyleCnt="1" custLinFactNeighborX="11432" custLinFactNeighborY="388"/>
      <dgm:spPr>
        <a:solidFill>
          <a:schemeClr val="accent2"/>
        </a:solidFill>
      </dgm:spPr>
    </dgm:pt>
    <dgm:pt modelId="{ED9E915C-7736-41FE-AF72-0C03B08D8F36}" type="pres">
      <dgm:prSet presAssocID="{E18DAE51-48FF-4027-8FBC-9276E4F4094E}" presName="theList" presStyleCnt="0"/>
      <dgm:spPr/>
    </dgm:pt>
    <dgm:pt modelId="{1656FE2F-8CD4-432A-B39C-4D01DF43B078}" type="pres">
      <dgm:prSet presAssocID="{64EC1E9A-3595-4AAF-B753-C633DA82F10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D5B132-6D0D-4333-B142-D39035AD62DE}" type="pres">
      <dgm:prSet presAssocID="{64EC1E9A-3595-4AAF-B753-C633DA82F10D}" presName="aSpace" presStyleCnt="0"/>
      <dgm:spPr/>
    </dgm:pt>
    <dgm:pt modelId="{A7F70888-DCA8-479C-BFB2-2BADFAF188FD}" type="pres">
      <dgm:prSet presAssocID="{CFF481D2-C54F-4E71-8FCC-8F23EB5699F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5E591-C922-4F03-86FE-02C379BAB352}" type="pres">
      <dgm:prSet presAssocID="{CFF481D2-C54F-4E71-8FCC-8F23EB5699F1}" presName="aSpace" presStyleCnt="0"/>
      <dgm:spPr/>
    </dgm:pt>
    <dgm:pt modelId="{2EB990B1-1734-4C17-84EE-150F7F726737}" type="pres">
      <dgm:prSet presAssocID="{0EB6B8EB-DA53-41F5-9A0F-2E604A405FA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3C2B31-56DB-4E8B-B7A5-935AFD9A5103}" type="pres">
      <dgm:prSet presAssocID="{0EB6B8EB-DA53-41F5-9A0F-2E604A405FAB}" presName="aSpace" presStyleCnt="0"/>
      <dgm:spPr/>
    </dgm:pt>
  </dgm:ptLst>
  <dgm:cxnLst>
    <dgm:cxn modelId="{99EC6255-955D-45B3-A531-4D8699BBCC9F}" srcId="{E18DAE51-48FF-4027-8FBC-9276E4F4094E}" destId="{CFF481D2-C54F-4E71-8FCC-8F23EB5699F1}" srcOrd="1" destOrd="0" parTransId="{6EB92E5F-E429-4D5E-871B-43B1D1FBA90A}" sibTransId="{B267392C-987D-4F7C-955B-8727B9E87702}"/>
    <dgm:cxn modelId="{3EDE78C3-B24E-4F5A-919D-40A8DFB2DBED}" type="presOf" srcId="{CFF481D2-C54F-4E71-8FCC-8F23EB5699F1}" destId="{A7F70888-DCA8-479C-BFB2-2BADFAF188FD}" srcOrd="0" destOrd="0" presId="urn:microsoft.com/office/officeart/2005/8/layout/pyramid2"/>
    <dgm:cxn modelId="{0FBE1E7B-2834-4595-9DDB-9A0342B381D7}" type="presOf" srcId="{E18DAE51-48FF-4027-8FBC-9276E4F4094E}" destId="{E11FC26A-B2B6-4937-894A-9FE0B00D809B}" srcOrd="0" destOrd="0" presId="urn:microsoft.com/office/officeart/2005/8/layout/pyramid2"/>
    <dgm:cxn modelId="{310A238C-6FF9-441D-B1D0-7A2A5E398DE8}" srcId="{E18DAE51-48FF-4027-8FBC-9276E4F4094E}" destId="{0EB6B8EB-DA53-41F5-9A0F-2E604A405FAB}" srcOrd="2" destOrd="0" parTransId="{5F2B2536-1ED9-4BE7-9FB4-2CF298271021}" sibTransId="{DDA5C7C9-9E66-4342-BCFD-1DB1C39A04CB}"/>
    <dgm:cxn modelId="{EA232D9F-B42A-4880-9E4E-FDD219557BE9}" type="presOf" srcId="{0EB6B8EB-DA53-41F5-9A0F-2E604A405FAB}" destId="{2EB990B1-1734-4C17-84EE-150F7F726737}" srcOrd="0" destOrd="0" presId="urn:microsoft.com/office/officeart/2005/8/layout/pyramid2"/>
    <dgm:cxn modelId="{B2F2014D-D413-4133-B102-1F643AA0F1A3}" type="presOf" srcId="{64EC1E9A-3595-4AAF-B753-C633DA82F10D}" destId="{1656FE2F-8CD4-432A-B39C-4D01DF43B078}" srcOrd="0" destOrd="0" presId="urn:microsoft.com/office/officeart/2005/8/layout/pyramid2"/>
    <dgm:cxn modelId="{9ADAB80F-07C0-4052-880E-15D9C95CED8C}" srcId="{E18DAE51-48FF-4027-8FBC-9276E4F4094E}" destId="{64EC1E9A-3595-4AAF-B753-C633DA82F10D}" srcOrd="0" destOrd="0" parTransId="{0FFF955B-896D-451A-A1C2-81D58096AF0E}" sibTransId="{A1140C6F-D91A-4443-B6A0-9D6F32D7EA82}"/>
    <dgm:cxn modelId="{4BFA14F1-362B-4929-874A-7CC030AB4FEB}" type="presParOf" srcId="{E11FC26A-B2B6-4937-894A-9FE0B00D809B}" destId="{419A9563-B9B9-409B-8CF1-57D932FAA7E6}" srcOrd="0" destOrd="0" presId="urn:microsoft.com/office/officeart/2005/8/layout/pyramid2"/>
    <dgm:cxn modelId="{DE92C490-80C4-4166-86FA-5EFB2D60D0AC}" type="presParOf" srcId="{E11FC26A-B2B6-4937-894A-9FE0B00D809B}" destId="{ED9E915C-7736-41FE-AF72-0C03B08D8F36}" srcOrd="1" destOrd="0" presId="urn:microsoft.com/office/officeart/2005/8/layout/pyramid2"/>
    <dgm:cxn modelId="{2B1CEC4A-2EB2-4753-82FB-3CBBBB31A2FC}" type="presParOf" srcId="{ED9E915C-7736-41FE-AF72-0C03B08D8F36}" destId="{1656FE2F-8CD4-432A-B39C-4D01DF43B078}" srcOrd="0" destOrd="0" presId="urn:microsoft.com/office/officeart/2005/8/layout/pyramid2"/>
    <dgm:cxn modelId="{BEFC994B-53D2-4045-8871-8020E33B4D51}" type="presParOf" srcId="{ED9E915C-7736-41FE-AF72-0C03B08D8F36}" destId="{DAD5B132-6D0D-4333-B142-D39035AD62DE}" srcOrd="1" destOrd="0" presId="urn:microsoft.com/office/officeart/2005/8/layout/pyramid2"/>
    <dgm:cxn modelId="{F5086296-1085-4EAF-BC6A-E02D2D043B9D}" type="presParOf" srcId="{ED9E915C-7736-41FE-AF72-0C03B08D8F36}" destId="{A7F70888-DCA8-479C-BFB2-2BADFAF188FD}" srcOrd="2" destOrd="0" presId="urn:microsoft.com/office/officeart/2005/8/layout/pyramid2"/>
    <dgm:cxn modelId="{DDB96548-45E7-42F1-B778-B77E2862CFB3}" type="presParOf" srcId="{ED9E915C-7736-41FE-AF72-0C03B08D8F36}" destId="{9E85E591-C922-4F03-86FE-02C379BAB352}" srcOrd="3" destOrd="0" presId="urn:microsoft.com/office/officeart/2005/8/layout/pyramid2"/>
    <dgm:cxn modelId="{6BE70FF7-FD4D-4C8F-BFCF-E99E4CD40E22}" type="presParOf" srcId="{ED9E915C-7736-41FE-AF72-0C03B08D8F36}" destId="{2EB990B1-1734-4C17-84EE-150F7F726737}" srcOrd="4" destOrd="0" presId="urn:microsoft.com/office/officeart/2005/8/layout/pyramid2"/>
    <dgm:cxn modelId="{D30F2C6C-064A-47E9-977A-4B27FEF7B4CC}" type="presParOf" srcId="{ED9E915C-7736-41FE-AF72-0C03B08D8F36}" destId="{7E3C2B31-56DB-4E8B-B7A5-935AFD9A510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8DAE51-48FF-4027-8FBC-9276E4F4094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4EC1E9A-3595-4AAF-B753-C633DA82F10D}">
      <dgm:prSet phldrT="[Text]"/>
      <dgm:spPr/>
      <dgm:t>
        <a:bodyPr/>
        <a:lstStyle/>
        <a:p>
          <a:r>
            <a:rPr lang="en-US" altLang="zh-CN" b="1" dirty="0" smtClean="0"/>
            <a:t>1</a:t>
          </a:r>
          <a:r>
            <a:rPr lang="zh-CN" altLang="en-US" b="1" dirty="0" smtClean="0"/>
            <a:t>   不好看</a:t>
          </a:r>
          <a:endParaRPr lang="en-GB" b="1" dirty="0"/>
        </a:p>
      </dgm:t>
    </dgm:pt>
    <dgm:pt modelId="{0FFF955B-896D-451A-A1C2-81D58096AF0E}" type="parTrans" cxnId="{9ADAB80F-07C0-4052-880E-15D9C95CED8C}">
      <dgm:prSet/>
      <dgm:spPr/>
      <dgm:t>
        <a:bodyPr/>
        <a:lstStyle/>
        <a:p>
          <a:endParaRPr lang="en-GB"/>
        </a:p>
      </dgm:t>
    </dgm:pt>
    <dgm:pt modelId="{A1140C6F-D91A-4443-B6A0-9D6F32D7EA82}" type="sibTrans" cxnId="{9ADAB80F-07C0-4052-880E-15D9C95CED8C}">
      <dgm:prSet/>
      <dgm:spPr/>
      <dgm:t>
        <a:bodyPr/>
        <a:lstStyle/>
        <a:p>
          <a:endParaRPr lang="en-GB"/>
        </a:p>
      </dgm:t>
    </dgm:pt>
    <dgm:pt modelId="{CFF481D2-C54F-4E71-8FCC-8F23EB5699F1}">
      <dgm:prSet phldrT="[Text]"/>
      <dgm:spPr/>
      <dgm:t>
        <a:bodyPr/>
        <a:lstStyle/>
        <a:p>
          <a:r>
            <a:rPr lang="en-US" altLang="zh-CN" b="1" dirty="0" smtClean="0"/>
            <a:t>2</a:t>
          </a:r>
          <a:r>
            <a:rPr lang="zh-CN" altLang="en-US" b="1" dirty="0" smtClean="0"/>
            <a:t>   太重了</a:t>
          </a:r>
          <a:endParaRPr lang="en-GB" b="1" dirty="0"/>
        </a:p>
      </dgm:t>
    </dgm:pt>
    <dgm:pt modelId="{6EB92E5F-E429-4D5E-871B-43B1D1FBA90A}" type="parTrans" cxnId="{99EC6255-955D-45B3-A531-4D8699BBCC9F}">
      <dgm:prSet/>
      <dgm:spPr/>
      <dgm:t>
        <a:bodyPr/>
        <a:lstStyle/>
        <a:p>
          <a:endParaRPr lang="en-GB"/>
        </a:p>
      </dgm:t>
    </dgm:pt>
    <dgm:pt modelId="{B267392C-987D-4F7C-955B-8727B9E87702}" type="sibTrans" cxnId="{99EC6255-955D-45B3-A531-4D8699BBCC9F}">
      <dgm:prSet/>
      <dgm:spPr/>
      <dgm:t>
        <a:bodyPr/>
        <a:lstStyle/>
        <a:p>
          <a:endParaRPr lang="en-GB"/>
        </a:p>
      </dgm:t>
    </dgm:pt>
    <dgm:pt modelId="{0EB6B8EB-DA53-41F5-9A0F-2E604A405FAB}">
      <dgm:prSet phldrT="[Text]"/>
      <dgm:spPr/>
      <dgm:t>
        <a:bodyPr/>
        <a:lstStyle/>
        <a:p>
          <a:r>
            <a:rPr lang="en-US" altLang="zh-CN" b="1" dirty="0" smtClean="0"/>
            <a:t>3</a:t>
          </a:r>
          <a:r>
            <a:rPr lang="zh-CN" altLang="en-US" b="1" dirty="0" smtClean="0"/>
            <a:t>     太大了</a:t>
          </a:r>
          <a:endParaRPr lang="en-GB" b="1" dirty="0"/>
        </a:p>
      </dgm:t>
    </dgm:pt>
    <dgm:pt modelId="{5F2B2536-1ED9-4BE7-9FB4-2CF298271021}" type="parTrans" cxnId="{310A238C-6FF9-441D-B1D0-7A2A5E398DE8}">
      <dgm:prSet/>
      <dgm:spPr/>
      <dgm:t>
        <a:bodyPr/>
        <a:lstStyle/>
        <a:p>
          <a:endParaRPr lang="en-GB"/>
        </a:p>
      </dgm:t>
    </dgm:pt>
    <dgm:pt modelId="{DDA5C7C9-9E66-4342-BCFD-1DB1C39A04CB}" type="sibTrans" cxnId="{310A238C-6FF9-441D-B1D0-7A2A5E398DE8}">
      <dgm:prSet/>
      <dgm:spPr/>
      <dgm:t>
        <a:bodyPr/>
        <a:lstStyle/>
        <a:p>
          <a:endParaRPr lang="en-GB"/>
        </a:p>
      </dgm:t>
    </dgm:pt>
    <dgm:pt modelId="{E11FC26A-B2B6-4937-894A-9FE0B00D809B}" type="pres">
      <dgm:prSet presAssocID="{E18DAE51-48FF-4027-8FBC-9276E4F4094E}" presName="compositeShape" presStyleCnt="0">
        <dgm:presLayoutVars>
          <dgm:dir/>
          <dgm:resizeHandles/>
        </dgm:presLayoutVars>
      </dgm:prSet>
      <dgm:spPr/>
    </dgm:pt>
    <dgm:pt modelId="{419A9563-B9B9-409B-8CF1-57D932FAA7E6}" type="pres">
      <dgm:prSet presAssocID="{E18DAE51-48FF-4027-8FBC-9276E4F4094E}" presName="pyramid" presStyleLbl="node1" presStyleIdx="0" presStyleCnt="1" custLinFactNeighborX="11432" custLinFactNeighborY="388"/>
      <dgm:spPr>
        <a:solidFill>
          <a:schemeClr val="accent2"/>
        </a:solidFill>
      </dgm:spPr>
    </dgm:pt>
    <dgm:pt modelId="{ED9E915C-7736-41FE-AF72-0C03B08D8F36}" type="pres">
      <dgm:prSet presAssocID="{E18DAE51-48FF-4027-8FBC-9276E4F4094E}" presName="theList" presStyleCnt="0"/>
      <dgm:spPr/>
    </dgm:pt>
    <dgm:pt modelId="{1656FE2F-8CD4-432A-B39C-4D01DF43B078}" type="pres">
      <dgm:prSet presAssocID="{64EC1E9A-3595-4AAF-B753-C633DA82F10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D5B132-6D0D-4333-B142-D39035AD62DE}" type="pres">
      <dgm:prSet presAssocID="{64EC1E9A-3595-4AAF-B753-C633DA82F10D}" presName="aSpace" presStyleCnt="0"/>
      <dgm:spPr/>
    </dgm:pt>
    <dgm:pt modelId="{A7F70888-DCA8-479C-BFB2-2BADFAF188FD}" type="pres">
      <dgm:prSet presAssocID="{CFF481D2-C54F-4E71-8FCC-8F23EB5699F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5E591-C922-4F03-86FE-02C379BAB352}" type="pres">
      <dgm:prSet presAssocID="{CFF481D2-C54F-4E71-8FCC-8F23EB5699F1}" presName="aSpace" presStyleCnt="0"/>
      <dgm:spPr/>
    </dgm:pt>
    <dgm:pt modelId="{2EB990B1-1734-4C17-84EE-150F7F726737}" type="pres">
      <dgm:prSet presAssocID="{0EB6B8EB-DA53-41F5-9A0F-2E604A405FA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3C2B31-56DB-4E8B-B7A5-935AFD9A5103}" type="pres">
      <dgm:prSet presAssocID="{0EB6B8EB-DA53-41F5-9A0F-2E604A405FAB}" presName="aSpace" presStyleCnt="0"/>
      <dgm:spPr/>
    </dgm:pt>
  </dgm:ptLst>
  <dgm:cxnLst>
    <dgm:cxn modelId="{99EC6255-955D-45B3-A531-4D8699BBCC9F}" srcId="{E18DAE51-48FF-4027-8FBC-9276E4F4094E}" destId="{CFF481D2-C54F-4E71-8FCC-8F23EB5699F1}" srcOrd="1" destOrd="0" parTransId="{6EB92E5F-E429-4D5E-871B-43B1D1FBA90A}" sibTransId="{B267392C-987D-4F7C-955B-8727B9E87702}"/>
    <dgm:cxn modelId="{2A5DD038-FAC4-4B21-823E-E9A536600AA2}" type="presOf" srcId="{64EC1E9A-3595-4AAF-B753-C633DA82F10D}" destId="{1656FE2F-8CD4-432A-B39C-4D01DF43B078}" srcOrd="0" destOrd="0" presId="urn:microsoft.com/office/officeart/2005/8/layout/pyramid2"/>
    <dgm:cxn modelId="{310A238C-6FF9-441D-B1D0-7A2A5E398DE8}" srcId="{E18DAE51-48FF-4027-8FBC-9276E4F4094E}" destId="{0EB6B8EB-DA53-41F5-9A0F-2E604A405FAB}" srcOrd="2" destOrd="0" parTransId="{5F2B2536-1ED9-4BE7-9FB4-2CF298271021}" sibTransId="{DDA5C7C9-9E66-4342-BCFD-1DB1C39A04CB}"/>
    <dgm:cxn modelId="{6C2DC79C-C8ED-49A3-8573-2765F5A36BEB}" type="presOf" srcId="{CFF481D2-C54F-4E71-8FCC-8F23EB5699F1}" destId="{A7F70888-DCA8-479C-BFB2-2BADFAF188FD}" srcOrd="0" destOrd="0" presId="urn:microsoft.com/office/officeart/2005/8/layout/pyramid2"/>
    <dgm:cxn modelId="{B392F6BB-2ECB-4DC8-AF8E-E643582FB87F}" type="presOf" srcId="{0EB6B8EB-DA53-41F5-9A0F-2E604A405FAB}" destId="{2EB990B1-1734-4C17-84EE-150F7F726737}" srcOrd="0" destOrd="0" presId="urn:microsoft.com/office/officeart/2005/8/layout/pyramid2"/>
    <dgm:cxn modelId="{41B726B8-3EF1-499D-A265-A3424EA019E3}" type="presOf" srcId="{E18DAE51-48FF-4027-8FBC-9276E4F4094E}" destId="{E11FC26A-B2B6-4937-894A-9FE0B00D809B}" srcOrd="0" destOrd="0" presId="urn:microsoft.com/office/officeart/2005/8/layout/pyramid2"/>
    <dgm:cxn modelId="{9ADAB80F-07C0-4052-880E-15D9C95CED8C}" srcId="{E18DAE51-48FF-4027-8FBC-9276E4F4094E}" destId="{64EC1E9A-3595-4AAF-B753-C633DA82F10D}" srcOrd="0" destOrd="0" parTransId="{0FFF955B-896D-451A-A1C2-81D58096AF0E}" sibTransId="{A1140C6F-D91A-4443-B6A0-9D6F32D7EA82}"/>
    <dgm:cxn modelId="{43308378-DD03-4EA8-8972-96608E38C898}" type="presParOf" srcId="{E11FC26A-B2B6-4937-894A-9FE0B00D809B}" destId="{419A9563-B9B9-409B-8CF1-57D932FAA7E6}" srcOrd="0" destOrd="0" presId="urn:microsoft.com/office/officeart/2005/8/layout/pyramid2"/>
    <dgm:cxn modelId="{A3C616C9-522A-45B6-BBB1-C13FA6176476}" type="presParOf" srcId="{E11FC26A-B2B6-4937-894A-9FE0B00D809B}" destId="{ED9E915C-7736-41FE-AF72-0C03B08D8F36}" srcOrd="1" destOrd="0" presId="urn:microsoft.com/office/officeart/2005/8/layout/pyramid2"/>
    <dgm:cxn modelId="{77263195-2AA4-4A33-A014-1D21A6783C60}" type="presParOf" srcId="{ED9E915C-7736-41FE-AF72-0C03B08D8F36}" destId="{1656FE2F-8CD4-432A-B39C-4D01DF43B078}" srcOrd="0" destOrd="0" presId="urn:microsoft.com/office/officeart/2005/8/layout/pyramid2"/>
    <dgm:cxn modelId="{F5CDEE3B-272C-4964-88B1-42E8A4196A07}" type="presParOf" srcId="{ED9E915C-7736-41FE-AF72-0C03B08D8F36}" destId="{DAD5B132-6D0D-4333-B142-D39035AD62DE}" srcOrd="1" destOrd="0" presId="urn:microsoft.com/office/officeart/2005/8/layout/pyramid2"/>
    <dgm:cxn modelId="{86DF6136-AB86-4603-9CF9-D2F1F834EF34}" type="presParOf" srcId="{ED9E915C-7736-41FE-AF72-0C03B08D8F36}" destId="{A7F70888-DCA8-479C-BFB2-2BADFAF188FD}" srcOrd="2" destOrd="0" presId="urn:microsoft.com/office/officeart/2005/8/layout/pyramid2"/>
    <dgm:cxn modelId="{A74EF2CD-7523-4E1E-9897-FBE349426F24}" type="presParOf" srcId="{ED9E915C-7736-41FE-AF72-0C03B08D8F36}" destId="{9E85E591-C922-4F03-86FE-02C379BAB352}" srcOrd="3" destOrd="0" presId="urn:microsoft.com/office/officeart/2005/8/layout/pyramid2"/>
    <dgm:cxn modelId="{7DC51EED-1E1E-40CE-A05F-0E06D62E2C02}" type="presParOf" srcId="{ED9E915C-7736-41FE-AF72-0C03B08D8F36}" destId="{2EB990B1-1734-4C17-84EE-150F7F726737}" srcOrd="4" destOrd="0" presId="urn:microsoft.com/office/officeart/2005/8/layout/pyramid2"/>
    <dgm:cxn modelId="{664AB8CD-B7C8-48C3-A2B0-93ADF0CC52D2}" type="presParOf" srcId="{ED9E915C-7736-41FE-AF72-0C03B08D8F36}" destId="{7E3C2B31-56DB-4E8B-B7A5-935AFD9A510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8DAE51-48FF-4027-8FBC-9276E4F4094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4EC1E9A-3595-4AAF-B753-C633DA82F10D}">
      <dgm:prSet phldrT="[Text]"/>
      <dgm:spPr/>
      <dgm:t>
        <a:bodyPr/>
        <a:lstStyle/>
        <a:p>
          <a:r>
            <a:rPr lang="en-US" altLang="zh-CN" b="1" dirty="0" smtClean="0"/>
            <a:t>1</a:t>
          </a:r>
          <a:r>
            <a:rPr lang="zh-CN" altLang="en-US" b="1" dirty="0" smtClean="0"/>
            <a:t>   兔子</a:t>
          </a:r>
          <a:endParaRPr lang="en-GB" b="1" dirty="0"/>
        </a:p>
      </dgm:t>
    </dgm:pt>
    <dgm:pt modelId="{0FFF955B-896D-451A-A1C2-81D58096AF0E}" type="parTrans" cxnId="{9ADAB80F-07C0-4052-880E-15D9C95CED8C}">
      <dgm:prSet/>
      <dgm:spPr/>
      <dgm:t>
        <a:bodyPr/>
        <a:lstStyle/>
        <a:p>
          <a:endParaRPr lang="en-GB"/>
        </a:p>
      </dgm:t>
    </dgm:pt>
    <dgm:pt modelId="{A1140C6F-D91A-4443-B6A0-9D6F32D7EA82}" type="sibTrans" cxnId="{9ADAB80F-07C0-4052-880E-15D9C95CED8C}">
      <dgm:prSet/>
      <dgm:spPr/>
      <dgm:t>
        <a:bodyPr/>
        <a:lstStyle/>
        <a:p>
          <a:endParaRPr lang="en-GB"/>
        </a:p>
      </dgm:t>
    </dgm:pt>
    <dgm:pt modelId="{CFF481D2-C54F-4E71-8FCC-8F23EB5699F1}">
      <dgm:prSet phldrT="[Text]"/>
      <dgm:spPr/>
      <dgm:t>
        <a:bodyPr/>
        <a:lstStyle/>
        <a:p>
          <a:r>
            <a:rPr lang="en-US" altLang="zh-CN" b="1" dirty="0" smtClean="0"/>
            <a:t>2</a:t>
          </a:r>
          <a:r>
            <a:rPr lang="zh-CN" altLang="en-US" b="1" dirty="0" smtClean="0"/>
            <a:t>   乌龟</a:t>
          </a:r>
          <a:endParaRPr lang="en-GB" b="1" dirty="0"/>
        </a:p>
      </dgm:t>
    </dgm:pt>
    <dgm:pt modelId="{6EB92E5F-E429-4D5E-871B-43B1D1FBA90A}" type="parTrans" cxnId="{99EC6255-955D-45B3-A531-4D8699BBCC9F}">
      <dgm:prSet/>
      <dgm:spPr/>
      <dgm:t>
        <a:bodyPr/>
        <a:lstStyle/>
        <a:p>
          <a:endParaRPr lang="en-GB"/>
        </a:p>
      </dgm:t>
    </dgm:pt>
    <dgm:pt modelId="{B267392C-987D-4F7C-955B-8727B9E87702}" type="sibTrans" cxnId="{99EC6255-955D-45B3-A531-4D8699BBCC9F}">
      <dgm:prSet/>
      <dgm:spPr/>
      <dgm:t>
        <a:bodyPr/>
        <a:lstStyle/>
        <a:p>
          <a:endParaRPr lang="en-GB"/>
        </a:p>
      </dgm:t>
    </dgm:pt>
    <dgm:pt modelId="{0EB6B8EB-DA53-41F5-9A0F-2E604A405FAB}">
      <dgm:prSet phldrT="[Text]"/>
      <dgm:spPr/>
      <dgm:t>
        <a:bodyPr/>
        <a:lstStyle/>
        <a:p>
          <a:r>
            <a:rPr lang="en-US" altLang="zh-CN" b="1" dirty="0" smtClean="0"/>
            <a:t>3</a:t>
          </a:r>
          <a:r>
            <a:rPr lang="zh-CN" altLang="en-US" b="1" dirty="0" smtClean="0"/>
            <a:t>     小鸟</a:t>
          </a:r>
          <a:endParaRPr lang="en-GB" b="1" dirty="0"/>
        </a:p>
      </dgm:t>
    </dgm:pt>
    <dgm:pt modelId="{5F2B2536-1ED9-4BE7-9FB4-2CF298271021}" type="parTrans" cxnId="{310A238C-6FF9-441D-B1D0-7A2A5E398DE8}">
      <dgm:prSet/>
      <dgm:spPr/>
      <dgm:t>
        <a:bodyPr/>
        <a:lstStyle/>
        <a:p>
          <a:endParaRPr lang="en-GB"/>
        </a:p>
      </dgm:t>
    </dgm:pt>
    <dgm:pt modelId="{DDA5C7C9-9E66-4342-BCFD-1DB1C39A04CB}" type="sibTrans" cxnId="{310A238C-6FF9-441D-B1D0-7A2A5E398DE8}">
      <dgm:prSet/>
      <dgm:spPr/>
      <dgm:t>
        <a:bodyPr/>
        <a:lstStyle/>
        <a:p>
          <a:endParaRPr lang="en-GB"/>
        </a:p>
      </dgm:t>
    </dgm:pt>
    <dgm:pt modelId="{E11FC26A-B2B6-4937-894A-9FE0B00D809B}" type="pres">
      <dgm:prSet presAssocID="{E18DAE51-48FF-4027-8FBC-9276E4F4094E}" presName="compositeShape" presStyleCnt="0">
        <dgm:presLayoutVars>
          <dgm:dir/>
          <dgm:resizeHandles/>
        </dgm:presLayoutVars>
      </dgm:prSet>
      <dgm:spPr/>
    </dgm:pt>
    <dgm:pt modelId="{419A9563-B9B9-409B-8CF1-57D932FAA7E6}" type="pres">
      <dgm:prSet presAssocID="{E18DAE51-48FF-4027-8FBC-9276E4F4094E}" presName="pyramid" presStyleLbl="node1" presStyleIdx="0" presStyleCnt="1" custLinFactNeighborX="11432" custLinFactNeighborY="388"/>
      <dgm:spPr>
        <a:solidFill>
          <a:schemeClr val="accent2"/>
        </a:solidFill>
      </dgm:spPr>
    </dgm:pt>
    <dgm:pt modelId="{ED9E915C-7736-41FE-AF72-0C03B08D8F36}" type="pres">
      <dgm:prSet presAssocID="{E18DAE51-48FF-4027-8FBC-9276E4F4094E}" presName="theList" presStyleCnt="0"/>
      <dgm:spPr/>
    </dgm:pt>
    <dgm:pt modelId="{1656FE2F-8CD4-432A-B39C-4D01DF43B078}" type="pres">
      <dgm:prSet presAssocID="{64EC1E9A-3595-4AAF-B753-C633DA82F10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D5B132-6D0D-4333-B142-D39035AD62DE}" type="pres">
      <dgm:prSet presAssocID="{64EC1E9A-3595-4AAF-B753-C633DA82F10D}" presName="aSpace" presStyleCnt="0"/>
      <dgm:spPr/>
    </dgm:pt>
    <dgm:pt modelId="{A7F70888-DCA8-479C-BFB2-2BADFAF188FD}" type="pres">
      <dgm:prSet presAssocID="{CFF481D2-C54F-4E71-8FCC-8F23EB5699F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5E591-C922-4F03-86FE-02C379BAB352}" type="pres">
      <dgm:prSet presAssocID="{CFF481D2-C54F-4E71-8FCC-8F23EB5699F1}" presName="aSpace" presStyleCnt="0"/>
      <dgm:spPr/>
    </dgm:pt>
    <dgm:pt modelId="{2EB990B1-1734-4C17-84EE-150F7F726737}" type="pres">
      <dgm:prSet presAssocID="{0EB6B8EB-DA53-41F5-9A0F-2E604A405FA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3C2B31-56DB-4E8B-B7A5-935AFD9A5103}" type="pres">
      <dgm:prSet presAssocID="{0EB6B8EB-DA53-41F5-9A0F-2E604A405FAB}" presName="aSpace" presStyleCnt="0"/>
      <dgm:spPr/>
    </dgm:pt>
  </dgm:ptLst>
  <dgm:cxnLst>
    <dgm:cxn modelId="{99EC6255-955D-45B3-A531-4D8699BBCC9F}" srcId="{E18DAE51-48FF-4027-8FBC-9276E4F4094E}" destId="{CFF481D2-C54F-4E71-8FCC-8F23EB5699F1}" srcOrd="1" destOrd="0" parTransId="{6EB92E5F-E429-4D5E-871B-43B1D1FBA90A}" sibTransId="{B267392C-987D-4F7C-955B-8727B9E87702}"/>
    <dgm:cxn modelId="{4955EF4E-73B6-40D6-946C-0173A67647EE}" type="presOf" srcId="{E18DAE51-48FF-4027-8FBC-9276E4F4094E}" destId="{E11FC26A-B2B6-4937-894A-9FE0B00D809B}" srcOrd="0" destOrd="0" presId="urn:microsoft.com/office/officeart/2005/8/layout/pyramid2"/>
    <dgm:cxn modelId="{310A238C-6FF9-441D-B1D0-7A2A5E398DE8}" srcId="{E18DAE51-48FF-4027-8FBC-9276E4F4094E}" destId="{0EB6B8EB-DA53-41F5-9A0F-2E604A405FAB}" srcOrd="2" destOrd="0" parTransId="{5F2B2536-1ED9-4BE7-9FB4-2CF298271021}" sibTransId="{DDA5C7C9-9E66-4342-BCFD-1DB1C39A04CB}"/>
    <dgm:cxn modelId="{10892BA1-34F5-440B-98A4-A697068149FA}" type="presOf" srcId="{64EC1E9A-3595-4AAF-B753-C633DA82F10D}" destId="{1656FE2F-8CD4-432A-B39C-4D01DF43B078}" srcOrd="0" destOrd="0" presId="urn:microsoft.com/office/officeart/2005/8/layout/pyramid2"/>
    <dgm:cxn modelId="{FD3E2A93-09D6-4DCD-A705-E29F61F302EF}" type="presOf" srcId="{CFF481D2-C54F-4E71-8FCC-8F23EB5699F1}" destId="{A7F70888-DCA8-479C-BFB2-2BADFAF188FD}" srcOrd="0" destOrd="0" presId="urn:microsoft.com/office/officeart/2005/8/layout/pyramid2"/>
    <dgm:cxn modelId="{9ADAB80F-07C0-4052-880E-15D9C95CED8C}" srcId="{E18DAE51-48FF-4027-8FBC-9276E4F4094E}" destId="{64EC1E9A-3595-4AAF-B753-C633DA82F10D}" srcOrd="0" destOrd="0" parTransId="{0FFF955B-896D-451A-A1C2-81D58096AF0E}" sibTransId="{A1140C6F-D91A-4443-B6A0-9D6F32D7EA82}"/>
    <dgm:cxn modelId="{78B5E42B-30BA-41A3-AD12-4107094C805E}" type="presOf" srcId="{0EB6B8EB-DA53-41F5-9A0F-2E604A405FAB}" destId="{2EB990B1-1734-4C17-84EE-150F7F726737}" srcOrd="0" destOrd="0" presId="urn:microsoft.com/office/officeart/2005/8/layout/pyramid2"/>
    <dgm:cxn modelId="{68AE8CDC-CD10-400A-BA15-794D12F76B72}" type="presParOf" srcId="{E11FC26A-B2B6-4937-894A-9FE0B00D809B}" destId="{419A9563-B9B9-409B-8CF1-57D932FAA7E6}" srcOrd="0" destOrd="0" presId="urn:microsoft.com/office/officeart/2005/8/layout/pyramid2"/>
    <dgm:cxn modelId="{B42120A1-F523-4E0D-87A1-DECD6AA045AE}" type="presParOf" srcId="{E11FC26A-B2B6-4937-894A-9FE0B00D809B}" destId="{ED9E915C-7736-41FE-AF72-0C03B08D8F36}" srcOrd="1" destOrd="0" presId="urn:microsoft.com/office/officeart/2005/8/layout/pyramid2"/>
    <dgm:cxn modelId="{6E4C894B-0250-4EA2-BD50-AD6A4FE3E787}" type="presParOf" srcId="{ED9E915C-7736-41FE-AF72-0C03B08D8F36}" destId="{1656FE2F-8CD4-432A-B39C-4D01DF43B078}" srcOrd="0" destOrd="0" presId="urn:microsoft.com/office/officeart/2005/8/layout/pyramid2"/>
    <dgm:cxn modelId="{A249C1BE-9BF0-4EE5-89F0-8F07F398C615}" type="presParOf" srcId="{ED9E915C-7736-41FE-AF72-0C03B08D8F36}" destId="{DAD5B132-6D0D-4333-B142-D39035AD62DE}" srcOrd="1" destOrd="0" presId="urn:microsoft.com/office/officeart/2005/8/layout/pyramid2"/>
    <dgm:cxn modelId="{6F2D1CD6-D940-47FC-B129-A25EDC7360E7}" type="presParOf" srcId="{ED9E915C-7736-41FE-AF72-0C03B08D8F36}" destId="{A7F70888-DCA8-479C-BFB2-2BADFAF188FD}" srcOrd="2" destOrd="0" presId="urn:microsoft.com/office/officeart/2005/8/layout/pyramid2"/>
    <dgm:cxn modelId="{7BC4B750-3BE0-4526-931B-7AE9938B8DE0}" type="presParOf" srcId="{ED9E915C-7736-41FE-AF72-0C03B08D8F36}" destId="{9E85E591-C922-4F03-86FE-02C379BAB352}" srcOrd="3" destOrd="0" presId="urn:microsoft.com/office/officeart/2005/8/layout/pyramid2"/>
    <dgm:cxn modelId="{191C7C31-8C86-4199-8F8B-73CDBBFD63A1}" type="presParOf" srcId="{ED9E915C-7736-41FE-AF72-0C03B08D8F36}" destId="{2EB990B1-1734-4C17-84EE-150F7F726737}" srcOrd="4" destOrd="0" presId="urn:microsoft.com/office/officeart/2005/8/layout/pyramid2"/>
    <dgm:cxn modelId="{9FB20AC1-081E-414F-B82F-53B56E5D2BCD}" type="presParOf" srcId="{ED9E915C-7736-41FE-AF72-0C03B08D8F36}" destId="{7E3C2B31-56DB-4E8B-B7A5-935AFD9A510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8DAE51-48FF-4027-8FBC-9276E4F4094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4EC1E9A-3595-4AAF-B753-C633DA82F10D}">
      <dgm:prSet phldrT="[Text]"/>
      <dgm:spPr/>
      <dgm:t>
        <a:bodyPr/>
        <a:lstStyle/>
        <a:p>
          <a:r>
            <a:rPr lang="en-US" altLang="zh-CN" b="1" dirty="0" smtClean="0"/>
            <a:t>1</a:t>
          </a:r>
          <a:r>
            <a:rPr lang="zh-CN" altLang="en-US" b="1" dirty="0" smtClean="0"/>
            <a:t>   自行车</a:t>
          </a:r>
          <a:endParaRPr lang="en-GB" b="1" dirty="0"/>
        </a:p>
      </dgm:t>
    </dgm:pt>
    <dgm:pt modelId="{0FFF955B-896D-451A-A1C2-81D58096AF0E}" type="parTrans" cxnId="{9ADAB80F-07C0-4052-880E-15D9C95CED8C}">
      <dgm:prSet/>
      <dgm:spPr/>
      <dgm:t>
        <a:bodyPr/>
        <a:lstStyle/>
        <a:p>
          <a:endParaRPr lang="en-GB"/>
        </a:p>
      </dgm:t>
    </dgm:pt>
    <dgm:pt modelId="{A1140C6F-D91A-4443-B6A0-9D6F32D7EA82}" type="sibTrans" cxnId="{9ADAB80F-07C0-4052-880E-15D9C95CED8C}">
      <dgm:prSet/>
      <dgm:spPr/>
      <dgm:t>
        <a:bodyPr/>
        <a:lstStyle/>
        <a:p>
          <a:endParaRPr lang="en-GB"/>
        </a:p>
      </dgm:t>
    </dgm:pt>
    <dgm:pt modelId="{CFF481D2-C54F-4E71-8FCC-8F23EB5699F1}">
      <dgm:prSet phldrT="[Text]"/>
      <dgm:spPr/>
      <dgm:t>
        <a:bodyPr/>
        <a:lstStyle/>
        <a:p>
          <a:r>
            <a:rPr lang="en-US" altLang="zh-CN" b="1" dirty="0" smtClean="0"/>
            <a:t>2</a:t>
          </a:r>
          <a:r>
            <a:rPr lang="zh-CN" altLang="en-US" b="1" dirty="0" smtClean="0"/>
            <a:t>   赛车</a:t>
          </a:r>
          <a:endParaRPr lang="en-GB" b="1" dirty="0"/>
        </a:p>
      </dgm:t>
    </dgm:pt>
    <dgm:pt modelId="{6EB92E5F-E429-4D5E-871B-43B1D1FBA90A}" type="parTrans" cxnId="{99EC6255-955D-45B3-A531-4D8699BBCC9F}">
      <dgm:prSet/>
      <dgm:spPr/>
      <dgm:t>
        <a:bodyPr/>
        <a:lstStyle/>
        <a:p>
          <a:endParaRPr lang="en-GB"/>
        </a:p>
      </dgm:t>
    </dgm:pt>
    <dgm:pt modelId="{B267392C-987D-4F7C-955B-8727B9E87702}" type="sibTrans" cxnId="{99EC6255-955D-45B3-A531-4D8699BBCC9F}">
      <dgm:prSet/>
      <dgm:spPr/>
      <dgm:t>
        <a:bodyPr/>
        <a:lstStyle/>
        <a:p>
          <a:endParaRPr lang="en-GB"/>
        </a:p>
      </dgm:t>
    </dgm:pt>
    <dgm:pt modelId="{0EB6B8EB-DA53-41F5-9A0F-2E604A405FAB}">
      <dgm:prSet phldrT="[Text]"/>
      <dgm:spPr/>
      <dgm:t>
        <a:bodyPr/>
        <a:lstStyle/>
        <a:p>
          <a:r>
            <a:rPr lang="en-US" altLang="zh-CN" b="1" dirty="0" smtClean="0"/>
            <a:t>3</a:t>
          </a:r>
          <a:r>
            <a:rPr lang="zh-CN" altLang="en-US" b="1" dirty="0" smtClean="0"/>
            <a:t>     客车</a:t>
          </a:r>
          <a:endParaRPr lang="en-GB" b="1" dirty="0"/>
        </a:p>
      </dgm:t>
    </dgm:pt>
    <dgm:pt modelId="{5F2B2536-1ED9-4BE7-9FB4-2CF298271021}" type="parTrans" cxnId="{310A238C-6FF9-441D-B1D0-7A2A5E398DE8}">
      <dgm:prSet/>
      <dgm:spPr/>
      <dgm:t>
        <a:bodyPr/>
        <a:lstStyle/>
        <a:p>
          <a:endParaRPr lang="en-GB"/>
        </a:p>
      </dgm:t>
    </dgm:pt>
    <dgm:pt modelId="{DDA5C7C9-9E66-4342-BCFD-1DB1C39A04CB}" type="sibTrans" cxnId="{310A238C-6FF9-441D-B1D0-7A2A5E398DE8}">
      <dgm:prSet/>
      <dgm:spPr/>
      <dgm:t>
        <a:bodyPr/>
        <a:lstStyle/>
        <a:p>
          <a:endParaRPr lang="en-GB"/>
        </a:p>
      </dgm:t>
    </dgm:pt>
    <dgm:pt modelId="{E11FC26A-B2B6-4937-894A-9FE0B00D809B}" type="pres">
      <dgm:prSet presAssocID="{E18DAE51-48FF-4027-8FBC-9276E4F4094E}" presName="compositeShape" presStyleCnt="0">
        <dgm:presLayoutVars>
          <dgm:dir/>
          <dgm:resizeHandles/>
        </dgm:presLayoutVars>
      </dgm:prSet>
      <dgm:spPr/>
    </dgm:pt>
    <dgm:pt modelId="{419A9563-B9B9-409B-8CF1-57D932FAA7E6}" type="pres">
      <dgm:prSet presAssocID="{E18DAE51-48FF-4027-8FBC-9276E4F4094E}" presName="pyramid" presStyleLbl="node1" presStyleIdx="0" presStyleCnt="1" custLinFactNeighborX="11432" custLinFactNeighborY="388"/>
      <dgm:spPr>
        <a:solidFill>
          <a:schemeClr val="accent2"/>
        </a:solidFill>
      </dgm:spPr>
    </dgm:pt>
    <dgm:pt modelId="{ED9E915C-7736-41FE-AF72-0C03B08D8F36}" type="pres">
      <dgm:prSet presAssocID="{E18DAE51-48FF-4027-8FBC-9276E4F4094E}" presName="theList" presStyleCnt="0"/>
      <dgm:spPr/>
    </dgm:pt>
    <dgm:pt modelId="{1656FE2F-8CD4-432A-B39C-4D01DF43B078}" type="pres">
      <dgm:prSet presAssocID="{64EC1E9A-3595-4AAF-B753-C633DA82F10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D5B132-6D0D-4333-B142-D39035AD62DE}" type="pres">
      <dgm:prSet presAssocID="{64EC1E9A-3595-4AAF-B753-C633DA82F10D}" presName="aSpace" presStyleCnt="0"/>
      <dgm:spPr/>
    </dgm:pt>
    <dgm:pt modelId="{A7F70888-DCA8-479C-BFB2-2BADFAF188FD}" type="pres">
      <dgm:prSet presAssocID="{CFF481D2-C54F-4E71-8FCC-8F23EB5699F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5E591-C922-4F03-86FE-02C379BAB352}" type="pres">
      <dgm:prSet presAssocID="{CFF481D2-C54F-4E71-8FCC-8F23EB5699F1}" presName="aSpace" presStyleCnt="0"/>
      <dgm:spPr/>
    </dgm:pt>
    <dgm:pt modelId="{2EB990B1-1734-4C17-84EE-150F7F726737}" type="pres">
      <dgm:prSet presAssocID="{0EB6B8EB-DA53-41F5-9A0F-2E604A405FA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3C2B31-56DB-4E8B-B7A5-935AFD9A5103}" type="pres">
      <dgm:prSet presAssocID="{0EB6B8EB-DA53-41F5-9A0F-2E604A405FAB}" presName="aSpace" presStyleCnt="0"/>
      <dgm:spPr/>
    </dgm:pt>
  </dgm:ptLst>
  <dgm:cxnLst>
    <dgm:cxn modelId="{99EC6255-955D-45B3-A531-4D8699BBCC9F}" srcId="{E18DAE51-48FF-4027-8FBC-9276E4F4094E}" destId="{CFF481D2-C54F-4E71-8FCC-8F23EB5699F1}" srcOrd="1" destOrd="0" parTransId="{6EB92E5F-E429-4D5E-871B-43B1D1FBA90A}" sibTransId="{B267392C-987D-4F7C-955B-8727B9E87702}"/>
    <dgm:cxn modelId="{310A238C-6FF9-441D-B1D0-7A2A5E398DE8}" srcId="{E18DAE51-48FF-4027-8FBC-9276E4F4094E}" destId="{0EB6B8EB-DA53-41F5-9A0F-2E604A405FAB}" srcOrd="2" destOrd="0" parTransId="{5F2B2536-1ED9-4BE7-9FB4-2CF298271021}" sibTransId="{DDA5C7C9-9E66-4342-BCFD-1DB1C39A04CB}"/>
    <dgm:cxn modelId="{78F9CC08-A47B-4C67-BD5A-33A5B80F4C11}" type="presOf" srcId="{CFF481D2-C54F-4E71-8FCC-8F23EB5699F1}" destId="{A7F70888-DCA8-479C-BFB2-2BADFAF188FD}" srcOrd="0" destOrd="0" presId="urn:microsoft.com/office/officeart/2005/8/layout/pyramid2"/>
    <dgm:cxn modelId="{7F092BC6-F565-43D7-A37A-8E574F882484}" type="presOf" srcId="{0EB6B8EB-DA53-41F5-9A0F-2E604A405FAB}" destId="{2EB990B1-1734-4C17-84EE-150F7F726737}" srcOrd="0" destOrd="0" presId="urn:microsoft.com/office/officeart/2005/8/layout/pyramid2"/>
    <dgm:cxn modelId="{3A29EAA8-EF33-401C-A3BA-43B8EB9C3C39}" type="presOf" srcId="{E18DAE51-48FF-4027-8FBC-9276E4F4094E}" destId="{E11FC26A-B2B6-4937-894A-9FE0B00D809B}" srcOrd="0" destOrd="0" presId="urn:microsoft.com/office/officeart/2005/8/layout/pyramid2"/>
    <dgm:cxn modelId="{795E8406-876A-4C4F-BB90-39F1F93A024A}" type="presOf" srcId="{64EC1E9A-3595-4AAF-B753-C633DA82F10D}" destId="{1656FE2F-8CD4-432A-B39C-4D01DF43B078}" srcOrd="0" destOrd="0" presId="urn:microsoft.com/office/officeart/2005/8/layout/pyramid2"/>
    <dgm:cxn modelId="{9ADAB80F-07C0-4052-880E-15D9C95CED8C}" srcId="{E18DAE51-48FF-4027-8FBC-9276E4F4094E}" destId="{64EC1E9A-3595-4AAF-B753-C633DA82F10D}" srcOrd="0" destOrd="0" parTransId="{0FFF955B-896D-451A-A1C2-81D58096AF0E}" sibTransId="{A1140C6F-D91A-4443-B6A0-9D6F32D7EA82}"/>
    <dgm:cxn modelId="{9EFF2172-554B-434A-B8A9-C6393488608B}" type="presParOf" srcId="{E11FC26A-B2B6-4937-894A-9FE0B00D809B}" destId="{419A9563-B9B9-409B-8CF1-57D932FAA7E6}" srcOrd="0" destOrd="0" presId="urn:microsoft.com/office/officeart/2005/8/layout/pyramid2"/>
    <dgm:cxn modelId="{75951A37-1FAC-46EA-B75C-E5E31962E710}" type="presParOf" srcId="{E11FC26A-B2B6-4937-894A-9FE0B00D809B}" destId="{ED9E915C-7736-41FE-AF72-0C03B08D8F36}" srcOrd="1" destOrd="0" presId="urn:microsoft.com/office/officeart/2005/8/layout/pyramid2"/>
    <dgm:cxn modelId="{FA8231FF-EB24-43B5-8278-B0A4834106B8}" type="presParOf" srcId="{ED9E915C-7736-41FE-AF72-0C03B08D8F36}" destId="{1656FE2F-8CD4-432A-B39C-4D01DF43B078}" srcOrd="0" destOrd="0" presId="urn:microsoft.com/office/officeart/2005/8/layout/pyramid2"/>
    <dgm:cxn modelId="{A7620A50-FB15-4911-AB2F-F0190091A1A8}" type="presParOf" srcId="{ED9E915C-7736-41FE-AF72-0C03B08D8F36}" destId="{DAD5B132-6D0D-4333-B142-D39035AD62DE}" srcOrd="1" destOrd="0" presId="urn:microsoft.com/office/officeart/2005/8/layout/pyramid2"/>
    <dgm:cxn modelId="{ECD13063-63EC-44C7-BE89-09144EE06FA4}" type="presParOf" srcId="{ED9E915C-7736-41FE-AF72-0C03B08D8F36}" destId="{A7F70888-DCA8-479C-BFB2-2BADFAF188FD}" srcOrd="2" destOrd="0" presId="urn:microsoft.com/office/officeart/2005/8/layout/pyramid2"/>
    <dgm:cxn modelId="{49BA4D5A-1217-44C1-B283-D13BE77E3B76}" type="presParOf" srcId="{ED9E915C-7736-41FE-AF72-0C03B08D8F36}" destId="{9E85E591-C922-4F03-86FE-02C379BAB352}" srcOrd="3" destOrd="0" presId="urn:microsoft.com/office/officeart/2005/8/layout/pyramid2"/>
    <dgm:cxn modelId="{E248179B-8769-4D0C-AE6C-90AA1B4FAA9F}" type="presParOf" srcId="{ED9E915C-7736-41FE-AF72-0C03B08D8F36}" destId="{2EB990B1-1734-4C17-84EE-150F7F726737}" srcOrd="4" destOrd="0" presId="urn:microsoft.com/office/officeart/2005/8/layout/pyramid2"/>
    <dgm:cxn modelId="{63F8F679-8372-4E8C-8909-3591AF4936B0}" type="presParOf" srcId="{ED9E915C-7736-41FE-AF72-0C03B08D8F36}" destId="{7E3C2B31-56DB-4E8B-B7A5-935AFD9A510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8DAE51-48FF-4027-8FBC-9276E4F4094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4EC1E9A-3595-4AAF-B753-C633DA82F10D}">
      <dgm:prSet phldrT="[Text]"/>
      <dgm:spPr/>
      <dgm:t>
        <a:bodyPr/>
        <a:lstStyle/>
        <a:p>
          <a:r>
            <a:rPr lang="en-US" altLang="zh-CN" b="1" dirty="0" smtClean="0"/>
            <a:t>1</a:t>
          </a:r>
          <a:r>
            <a:rPr lang="zh-CN" altLang="en-US" b="1" dirty="0" smtClean="0"/>
            <a:t>   桥断了</a:t>
          </a:r>
          <a:endParaRPr lang="en-GB" b="1" dirty="0"/>
        </a:p>
      </dgm:t>
    </dgm:pt>
    <dgm:pt modelId="{0FFF955B-896D-451A-A1C2-81D58096AF0E}" type="parTrans" cxnId="{9ADAB80F-07C0-4052-880E-15D9C95CED8C}">
      <dgm:prSet/>
      <dgm:spPr/>
      <dgm:t>
        <a:bodyPr/>
        <a:lstStyle/>
        <a:p>
          <a:endParaRPr lang="en-GB"/>
        </a:p>
      </dgm:t>
    </dgm:pt>
    <dgm:pt modelId="{A1140C6F-D91A-4443-B6A0-9D6F32D7EA82}" type="sibTrans" cxnId="{9ADAB80F-07C0-4052-880E-15D9C95CED8C}">
      <dgm:prSet/>
      <dgm:spPr/>
      <dgm:t>
        <a:bodyPr/>
        <a:lstStyle/>
        <a:p>
          <a:endParaRPr lang="en-GB"/>
        </a:p>
      </dgm:t>
    </dgm:pt>
    <dgm:pt modelId="{CFF481D2-C54F-4E71-8FCC-8F23EB5699F1}">
      <dgm:prSet phldrT="[Text]"/>
      <dgm:spPr/>
      <dgm:t>
        <a:bodyPr/>
        <a:lstStyle/>
        <a:p>
          <a:r>
            <a:rPr lang="en-US" altLang="zh-CN" b="1" dirty="0" smtClean="0"/>
            <a:t>2</a:t>
          </a:r>
          <a:r>
            <a:rPr lang="zh-CN" altLang="en-US" b="1" dirty="0" smtClean="0"/>
            <a:t>   路太远</a:t>
          </a:r>
          <a:endParaRPr lang="en-GB" b="1" dirty="0"/>
        </a:p>
      </dgm:t>
    </dgm:pt>
    <dgm:pt modelId="{6EB92E5F-E429-4D5E-871B-43B1D1FBA90A}" type="parTrans" cxnId="{99EC6255-955D-45B3-A531-4D8699BBCC9F}">
      <dgm:prSet/>
      <dgm:spPr/>
      <dgm:t>
        <a:bodyPr/>
        <a:lstStyle/>
        <a:p>
          <a:endParaRPr lang="en-GB"/>
        </a:p>
      </dgm:t>
    </dgm:pt>
    <dgm:pt modelId="{B267392C-987D-4F7C-955B-8727B9E87702}" type="sibTrans" cxnId="{99EC6255-955D-45B3-A531-4D8699BBCC9F}">
      <dgm:prSet/>
      <dgm:spPr/>
      <dgm:t>
        <a:bodyPr/>
        <a:lstStyle/>
        <a:p>
          <a:endParaRPr lang="en-GB"/>
        </a:p>
      </dgm:t>
    </dgm:pt>
    <dgm:pt modelId="{0EB6B8EB-DA53-41F5-9A0F-2E604A405FAB}">
      <dgm:prSet phldrT="[Text]"/>
      <dgm:spPr/>
      <dgm:t>
        <a:bodyPr/>
        <a:lstStyle/>
        <a:p>
          <a:r>
            <a:rPr lang="en-US" altLang="zh-CN" b="1" dirty="0" smtClean="0"/>
            <a:t>3</a:t>
          </a:r>
          <a:r>
            <a:rPr lang="zh-CN" altLang="en-US" b="1" dirty="0" smtClean="0"/>
            <a:t>     他走错了</a:t>
          </a:r>
          <a:endParaRPr lang="en-GB" b="1" dirty="0"/>
        </a:p>
      </dgm:t>
    </dgm:pt>
    <dgm:pt modelId="{5F2B2536-1ED9-4BE7-9FB4-2CF298271021}" type="parTrans" cxnId="{310A238C-6FF9-441D-B1D0-7A2A5E398DE8}">
      <dgm:prSet/>
      <dgm:spPr/>
      <dgm:t>
        <a:bodyPr/>
        <a:lstStyle/>
        <a:p>
          <a:endParaRPr lang="en-GB"/>
        </a:p>
      </dgm:t>
    </dgm:pt>
    <dgm:pt modelId="{DDA5C7C9-9E66-4342-BCFD-1DB1C39A04CB}" type="sibTrans" cxnId="{310A238C-6FF9-441D-B1D0-7A2A5E398DE8}">
      <dgm:prSet/>
      <dgm:spPr/>
      <dgm:t>
        <a:bodyPr/>
        <a:lstStyle/>
        <a:p>
          <a:endParaRPr lang="en-GB"/>
        </a:p>
      </dgm:t>
    </dgm:pt>
    <dgm:pt modelId="{E11FC26A-B2B6-4937-894A-9FE0B00D809B}" type="pres">
      <dgm:prSet presAssocID="{E18DAE51-48FF-4027-8FBC-9276E4F4094E}" presName="compositeShape" presStyleCnt="0">
        <dgm:presLayoutVars>
          <dgm:dir/>
          <dgm:resizeHandles/>
        </dgm:presLayoutVars>
      </dgm:prSet>
      <dgm:spPr/>
    </dgm:pt>
    <dgm:pt modelId="{419A9563-B9B9-409B-8CF1-57D932FAA7E6}" type="pres">
      <dgm:prSet presAssocID="{E18DAE51-48FF-4027-8FBC-9276E4F4094E}" presName="pyramid" presStyleLbl="node1" presStyleIdx="0" presStyleCnt="1" custLinFactNeighborX="11432" custLinFactNeighborY="388"/>
      <dgm:spPr>
        <a:solidFill>
          <a:schemeClr val="accent2"/>
        </a:solidFill>
      </dgm:spPr>
    </dgm:pt>
    <dgm:pt modelId="{ED9E915C-7736-41FE-AF72-0C03B08D8F36}" type="pres">
      <dgm:prSet presAssocID="{E18DAE51-48FF-4027-8FBC-9276E4F4094E}" presName="theList" presStyleCnt="0"/>
      <dgm:spPr/>
    </dgm:pt>
    <dgm:pt modelId="{1656FE2F-8CD4-432A-B39C-4D01DF43B078}" type="pres">
      <dgm:prSet presAssocID="{64EC1E9A-3595-4AAF-B753-C633DA82F10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D5B132-6D0D-4333-B142-D39035AD62DE}" type="pres">
      <dgm:prSet presAssocID="{64EC1E9A-3595-4AAF-B753-C633DA82F10D}" presName="aSpace" presStyleCnt="0"/>
      <dgm:spPr/>
    </dgm:pt>
    <dgm:pt modelId="{A7F70888-DCA8-479C-BFB2-2BADFAF188FD}" type="pres">
      <dgm:prSet presAssocID="{CFF481D2-C54F-4E71-8FCC-8F23EB5699F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5E591-C922-4F03-86FE-02C379BAB352}" type="pres">
      <dgm:prSet presAssocID="{CFF481D2-C54F-4E71-8FCC-8F23EB5699F1}" presName="aSpace" presStyleCnt="0"/>
      <dgm:spPr/>
    </dgm:pt>
    <dgm:pt modelId="{2EB990B1-1734-4C17-84EE-150F7F726737}" type="pres">
      <dgm:prSet presAssocID="{0EB6B8EB-DA53-41F5-9A0F-2E604A405FA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3C2B31-56DB-4E8B-B7A5-935AFD9A5103}" type="pres">
      <dgm:prSet presAssocID="{0EB6B8EB-DA53-41F5-9A0F-2E604A405FAB}" presName="aSpace" presStyleCnt="0"/>
      <dgm:spPr/>
    </dgm:pt>
  </dgm:ptLst>
  <dgm:cxnLst>
    <dgm:cxn modelId="{99EC6255-955D-45B3-A531-4D8699BBCC9F}" srcId="{E18DAE51-48FF-4027-8FBC-9276E4F4094E}" destId="{CFF481D2-C54F-4E71-8FCC-8F23EB5699F1}" srcOrd="1" destOrd="0" parTransId="{6EB92E5F-E429-4D5E-871B-43B1D1FBA90A}" sibTransId="{B267392C-987D-4F7C-955B-8727B9E87702}"/>
    <dgm:cxn modelId="{E40A9E46-21A5-4300-9D75-6DD6821623A2}" type="presOf" srcId="{CFF481D2-C54F-4E71-8FCC-8F23EB5699F1}" destId="{A7F70888-DCA8-479C-BFB2-2BADFAF188FD}" srcOrd="0" destOrd="0" presId="urn:microsoft.com/office/officeart/2005/8/layout/pyramid2"/>
    <dgm:cxn modelId="{657250E6-F300-42A2-97C4-E3D7B69FEAEC}" type="presOf" srcId="{0EB6B8EB-DA53-41F5-9A0F-2E604A405FAB}" destId="{2EB990B1-1734-4C17-84EE-150F7F726737}" srcOrd="0" destOrd="0" presId="urn:microsoft.com/office/officeart/2005/8/layout/pyramid2"/>
    <dgm:cxn modelId="{310A238C-6FF9-441D-B1D0-7A2A5E398DE8}" srcId="{E18DAE51-48FF-4027-8FBC-9276E4F4094E}" destId="{0EB6B8EB-DA53-41F5-9A0F-2E604A405FAB}" srcOrd="2" destOrd="0" parTransId="{5F2B2536-1ED9-4BE7-9FB4-2CF298271021}" sibTransId="{DDA5C7C9-9E66-4342-BCFD-1DB1C39A04CB}"/>
    <dgm:cxn modelId="{52692623-DA47-4583-9D37-247FEFB3AA16}" type="presOf" srcId="{64EC1E9A-3595-4AAF-B753-C633DA82F10D}" destId="{1656FE2F-8CD4-432A-B39C-4D01DF43B078}" srcOrd="0" destOrd="0" presId="urn:microsoft.com/office/officeart/2005/8/layout/pyramid2"/>
    <dgm:cxn modelId="{9ADAB80F-07C0-4052-880E-15D9C95CED8C}" srcId="{E18DAE51-48FF-4027-8FBC-9276E4F4094E}" destId="{64EC1E9A-3595-4AAF-B753-C633DA82F10D}" srcOrd="0" destOrd="0" parTransId="{0FFF955B-896D-451A-A1C2-81D58096AF0E}" sibTransId="{A1140C6F-D91A-4443-B6A0-9D6F32D7EA82}"/>
    <dgm:cxn modelId="{72C2A40A-E714-4985-990E-B62FEA9C0A51}" type="presOf" srcId="{E18DAE51-48FF-4027-8FBC-9276E4F4094E}" destId="{E11FC26A-B2B6-4937-894A-9FE0B00D809B}" srcOrd="0" destOrd="0" presId="urn:microsoft.com/office/officeart/2005/8/layout/pyramid2"/>
    <dgm:cxn modelId="{2E13721E-D974-4B59-8453-E1E60184AE84}" type="presParOf" srcId="{E11FC26A-B2B6-4937-894A-9FE0B00D809B}" destId="{419A9563-B9B9-409B-8CF1-57D932FAA7E6}" srcOrd="0" destOrd="0" presId="urn:microsoft.com/office/officeart/2005/8/layout/pyramid2"/>
    <dgm:cxn modelId="{50BC19C6-5B71-441A-B58E-3B4410E02EE4}" type="presParOf" srcId="{E11FC26A-B2B6-4937-894A-9FE0B00D809B}" destId="{ED9E915C-7736-41FE-AF72-0C03B08D8F36}" srcOrd="1" destOrd="0" presId="urn:microsoft.com/office/officeart/2005/8/layout/pyramid2"/>
    <dgm:cxn modelId="{ADB2806C-F72F-4A30-B6F8-5391C5C5396C}" type="presParOf" srcId="{ED9E915C-7736-41FE-AF72-0C03B08D8F36}" destId="{1656FE2F-8CD4-432A-B39C-4D01DF43B078}" srcOrd="0" destOrd="0" presId="urn:microsoft.com/office/officeart/2005/8/layout/pyramid2"/>
    <dgm:cxn modelId="{7427ADB6-A4CD-4FD7-B6FC-AA1B1760F5A3}" type="presParOf" srcId="{ED9E915C-7736-41FE-AF72-0C03B08D8F36}" destId="{DAD5B132-6D0D-4333-B142-D39035AD62DE}" srcOrd="1" destOrd="0" presId="urn:microsoft.com/office/officeart/2005/8/layout/pyramid2"/>
    <dgm:cxn modelId="{F45FD65A-A7B2-46B8-A575-8626B5D4A31B}" type="presParOf" srcId="{ED9E915C-7736-41FE-AF72-0C03B08D8F36}" destId="{A7F70888-DCA8-479C-BFB2-2BADFAF188FD}" srcOrd="2" destOrd="0" presId="urn:microsoft.com/office/officeart/2005/8/layout/pyramid2"/>
    <dgm:cxn modelId="{A7758FB8-70AF-49BB-9779-B72EFFF03301}" type="presParOf" srcId="{ED9E915C-7736-41FE-AF72-0C03B08D8F36}" destId="{9E85E591-C922-4F03-86FE-02C379BAB352}" srcOrd="3" destOrd="0" presId="urn:microsoft.com/office/officeart/2005/8/layout/pyramid2"/>
    <dgm:cxn modelId="{EB828E30-DE1F-4F4A-8956-9F508921099B}" type="presParOf" srcId="{ED9E915C-7736-41FE-AF72-0C03B08D8F36}" destId="{2EB990B1-1734-4C17-84EE-150F7F726737}" srcOrd="4" destOrd="0" presId="urn:microsoft.com/office/officeart/2005/8/layout/pyramid2"/>
    <dgm:cxn modelId="{1D1AB891-2958-4DB7-B653-65992F1922CB}" type="presParOf" srcId="{ED9E915C-7736-41FE-AF72-0C03B08D8F36}" destId="{7E3C2B31-56DB-4E8B-B7A5-935AFD9A510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8DAE51-48FF-4027-8FBC-9276E4F4094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4EC1E9A-3595-4AAF-B753-C633DA82F10D}">
      <dgm:prSet phldrT="[Text]"/>
      <dgm:spPr/>
      <dgm:t>
        <a:bodyPr/>
        <a:lstStyle/>
        <a:p>
          <a:r>
            <a:rPr lang="en-US" altLang="zh-CN" b="1" dirty="0" smtClean="0"/>
            <a:t>1</a:t>
          </a:r>
          <a:r>
            <a:rPr lang="zh-CN" altLang="en-US" b="1" dirty="0" smtClean="0"/>
            <a:t>   兔子</a:t>
          </a:r>
          <a:endParaRPr lang="en-GB" b="1" dirty="0"/>
        </a:p>
      </dgm:t>
    </dgm:pt>
    <dgm:pt modelId="{0FFF955B-896D-451A-A1C2-81D58096AF0E}" type="parTrans" cxnId="{9ADAB80F-07C0-4052-880E-15D9C95CED8C}">
      <dgm:prSet/>
      <dgm:spPr/>
      <dgm:t>
        <a:bodyPr/>
        <a:lstStyle/>
        <a:p>
          <a:endParaRPr lang="en-GB"/>
        </a:p>
      </dgm:t>
    </dgm:pt>
    <dgm:pt modelId="{A1140C6F-D91A-4443-B6A0-9D6F32D7EA82}" type="sibTrans" cxnId="{9ADAB80F-07C0-4052-880E-15D9C95CED8C}">
      <dgm:prSet/>
      <dgm:spPr/>
      <dgm:t>
        <a:bodyPr/>
        <a:lstStyle/>
        <a:p>
          <a:endParaRPr lang="en-GB"/>
        </a:p>
      </dgm:t>
    </dgm:pt>
    <dgm:pt modelId="{CFF481D2-C54F-4E71-8FCC-8F23EB5699F1}">
      <dgm:prSet phldrT="[Text]"/>
      <dgm:spPr/>
      <dgm:t>
        <a:bodyPr/>
        <a:lstStyle/>
        <a:p>
          <a:r>
            <a:rPr lang="en-US" altLang="zh-CN" b="1" dirty="0" smtClean="0"/>
            <a:t>2</a:t>
          </a:r>
          <a:r>
            <a:rPr lang="zh-CN" altLang="en-US" b="1" dirty="0" smtClean="0"/>
            <a:t>   乌龟</a:t>
          </a:r>
          <a:endParaRPr lang="en-GB" b="1" dirty="0"/>
        </a:p>
      </dgm:t>
    </dgm:pt>
    <dgm:pt modelId="{6EB92E5F-E429-4D5E-871B-43B1D1FBA90A}" type="parTrans" cxnId="{99EC6255-955D-45B3-A531-4D8699BBCC9F}">
      <dgm:prSet/>
      <dgm:spPr/>
      <dgm:t>
        <a:bodyPr/>
        <a:lstStyle/>
        <a:p>
          <a:endParaRPr lang="en-GB"/>
        </a:p>
      </dgm:t>
    </dgm:pt>
    <dgm:pt modelId="{B267392C-987D-4F7C-955B-8727B9E87702}" type="sibTrans" cxnId="{99EC6255-955D-45B3-A531-4D8699BBCC9F}">
      <dgm:prSet/>
      <dgm:spPr/>
      <dgm:t>
        <a:bodyPr/>
        <a:lstStyle/>
        <a:p>
          <a:endParaRPr lang="en-GB"/>
        </a:p>
      </dgm:t>
    </dgm:pt>
    <dgm:pt modelId="{0EB6B8EB-DA53-41F5-9A0F-2E604A405FAB}">
      <dgm:prSet phldrT="[Text]"/>
      <dgm:spPr/>
      <dgm:t>
        <a:bodyPr/>
        <a:lstStyle/>
        <a:p>
          <a:r>
            <a:rPr lang="en-US" altLang="zh-CN" b="1" dirty="0" smtClean="0"/>
            <a:t>3</a:t>
          </a:r>
          <a:r>
            <a:rPr lang="zh-CN" altLang="en-US" b="1" dirty="0" smtClean="0"/>
            <a:t>     小鸟</a:t>
          </a:r>
          <a:endParaRPr lang="en-GB" b="1" dirty="0"/>
        </a:p>
      </dgm:t>
    </dgm:pt>
    <dgm:pt modelId="{5F2B2536-1ED9-4BE7-9FB4-2CF298271021}" type="parTrans" cxnId="{310A238C-6FF9-441D-B1D0-7A2A5E398DE8}">
      <dgm:prSet/>
      <dgm:spPr/>
      <dgm:t>
        <a:bodyPr/>
        <a:lstStyle/>
        <a:p>
          <a:endParaRPr lang="en-GB"/>
        </a:p>
      </dgm:t>
    </dgm:pt>
    <dgm:pt modelId="{DDA5C7C9-9E66-4342-BCFD-1DB1C39A04CB}" type="sibTrans" cxnId="{310A238C-6FF9-441D-B1D0-7A2A5E398DE8}">
      <dgm:prSet/>
      <dgm:spPr/>
      <dgm:t>
        <a:bodyPr/>
        <a:lstStyle/>
        <a:p>
          <a:endParaRPr lang="en-GB"/>
        </a:p>
      </dgm:t>
    </dgm:pt>
    <dgm:pt modelId="{E11FC26A-B2B6-4937-894A-9FE0B00D809B}" type="pres">
      <dgm:prSet presAssocID="{E18DAE51-48FF-4027-8FBC-9276E4F4094E}" presName="compositeShape" presStyleCnt="0">
        <dgm:presLayoutVars>
          <dgm:dir/>
          <dgm:resizeHandles/>
        </dgm:presLayoutVars>
      </dgm:prSet>
      <dgm:spPr/>
    </dgm:pt>
    <dgm:pt modelId="{419A9563-B9B9-409B-8CF1-57D932FAA7E6}" type="pres">
      <dgm:prSet presAssocID="{E18DAE51-48FF-4027-8FBC-9276E4F4094E}" presName="pyramid" presStyleLbl="node1" presStyleIdx="0" presStyleCnt="1" custLinFactNeighborX="11432" custLinFactNeighborY="388"/>
      <dgm:spPr>
        <a:solidFill>
          <a:schemeClr val="accent2"/>
        </a:solidFill>
      </dgm:spPr>
    </dgm:pt>
    <dgm:pt modelId="{ED9E915C-7736-41FE-AF72-0C03B08D8F36}" type="pres">
      <dgm:prSet presAssocID="{E18DAE51-48FF-4027-8FBC-9276E4F4094E}" presName="theList" presStyleCnt="0"/>
      <dgm:spPr/>
    </dgm:pt>
    <dgm:pt modelId="{1656FE2F-8CD4-432A-B39C-4D01DF43B078}" type="pres">
      <dgm:prSet presAssocID="{64EC1E9A-3595-4AAF-B753-C633DA82F10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D5B132-6D0D-4333-B142-D39035AD62DE}" type="pres">
      <dgm:prSet presAssocID="{64EC1E9A-3595-4AAF-B753-C633DA82F10D}" presName="aSpace" presStyleCnt="0"/>
      <dgm:spPr/>
    </dgm:pt>
    <dgm:pt modelId="{A7F70888-DCA8-479C-BFB2-2BADFAF188FD}" type="pres">
      <dgm:prSet presAssocID="{CFF481D2-C54F-4E71-8FCC-8F23EB5699F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5E591-C922-4F03-86FE-02C379BAB352}" type="pres">
      <dgm:prSet presAssocID="{CFF481D2-C54F-4E71-8FCC-8F23EB5699F1}" presName="aSpace" presStyleCnt="0"/>
      <dgm:spPr/>
    </dgm:pt>
    <dgm:pt modelId="{2EB990B1-1734-4C17-84EE-150F7F726737}" type="pres">
      <dgm:prSet presAssocID="{0EB6B8EB-DA53-41F5-9A0F-2E604A405FA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3C2B31-56DB-4E8B-B7A5-935AFD9A5103}" type="pres">
      <dgm:prSet presAssocID="{0EB6B8EB-DA53-41F5-9A0F-2E604A405FAB}" presName="aSpace" presStyleCnt="0"/>
      <dgm:spPr/>
    </dgm:pt>
  </dgm:ptLst>
  <dgm:cxnLst>
    <dgm:cxn modelId="{55FD4311-D55B-4B37-9B05-DC9A6ECE0DBC}" type="presOf" srcId="{0EB6B8EB-DA53-41F5-9A0F-2E604A405FAB}" destId="{2EB990B1-1734-4C17-84EE-150F7F726737}" srcOrd="0" destOrd="0" presId="urn:microsoft.com/office/officeart/2005/8/layout/pyramid2"/>
    <dgm:cxn modelId="{719D745F-BCB2-432C-B7E7-8307579CA5EC}" type="presOf" srcId="{E18DAE51-48FF-4027-8FBC-9276E4F4094E}" destId="{E11FC26A-B2B6-4937-894A-9FE0B00D809B}" srcOrd="0" destOrd="0" presId="urn:microsoft.com/office/officeart/2005/8/layout/pyramid2"/>
    <dgm:cxn modelId="{9ADAB80F-07C0-4052-880E-15D9C95CED8C}" srcId="{E18DAE51-48FF-4027-8FBC-9276E4F4094E}" destId="{64EC1E9A-3595-4AAF-B753-C633DA82F10D}" srcOrd="0" destOrd="0" parTransId="{0FFF955B-896D-451A-A1C2-81D58096AF0E}" sibTransId="{A1140C6F-D91A-4443-B6A0-9D6F32D7EA82}"/>
    <dgm:cxn modelId="{310A238C-6FF9-441D-B1D0-7A2A5E398DE8}" srcId="{E18DAE51-48FF-4027-8FBC-9276E4F4094E}" destId="{0EB6B8EB-DA53-41F5-9A0F-2E604A405FAB}" srcOrd="2" destOrd="0" parTransId="{5F2B2536-1ED9-4BE7-9FB4-2CF298271021}" sibTransId="{DDA5C7C9-9E66-4342-BCFD-1DB1C39A04CB}"/>
    <dgm:cxn modelId="{E76CAF6C-2848-481D-B2EF-10C8A106A3BE}" type="presOf" srcId="{64EC1E9A-3595-4AAF-B753-C633DA82F10D}" destId="{1656FE2F-8CD4-432A-B39C-4D01DF43B078}" srcOrd="0" destOrd="0" presId="urn:microsoft.com/office/officeart/2005/8/layout/pyramid2"/>
    <dgm:cxn modelId="{CCCFFA54-DE1E-4314-A8DA-99464E0E683E}" type="presOf" srcId="{CFF481D2-C54F-4E71-8FCC-8F23EB5699F1}" destId="{A7F70888-DCA8-479C-BFB2-2BADFAF188FD}" srcOrd="0" destOrd="0" presId="urn:microsoft.com/office/officeart/2005/8/layout/pyramid2"/>
    <dgm:cxn modelId="{99EC6255-955D-45B3-A531-4D8699BBCC9F}" srcId="{E18DAE51-48FF-4027-8FBC-9276E4F4094E}" destId="{CFF481D2-C54F-4E71-8FCC-8F23EB5699F1}" srcOrd="1" destOrd="0" parTransId="{6EB92E5F-E429-4D5E-871B-43B1D1FBA90A}" sibTransId="{B267392C-987D-4F7C-955B-8727B9E87702}"/>
    <dgm:cxn modelId="{C11382F8-87FB-4A0F-B4D3-D944268370C3}" type="presParOf" srcId="{E11FC26A-B2B6-4937-894A-9FE0B00D809B}" destId="{419A9563-B9B9-409B-8CF1-57D932FAA7E6}" srcOrd="0" destOrd="0" presId="urn:microsoft.com/office/officeart/2005/8/layout/pyramid2"/>
    <dgm:cxn modelId="{4011BE62-76CD-4B81-98EC-30883D1FD8AC}" type="presParOf" srcId="{E11FC26A-B2B6-4937-894A-9FE0B00D809B}" destId="{ED9E915C-7736-41FE-AF72-0C03B08D8F36}" srcOrd="1" destOrd="0" presId="urn:microsoft.com/office/officeart/2005/8/layout/pyramid2"/>
    <dgm:cxn modelId="{82110166-B293-470F-99AA-8DA6FCF9E460}" type="presParOf" srcId="{ED9E915C-7736-41FE-AF72-0C03B08D8F36}" destId="{1656FE2F-8CD4-432A-B39C-4D01DF43B078}" srcOrd="0" destOrd="0" presId="urn:microsoft.com/office/officeart/2005/8/layout/pyramid2"/>
    <dgm:cxn modelId="{DE48718E-42B9-416D-A01D-384F8AF11F81}" type="presParOf" srcId="{ED9E915C-7736-41FE-AF72-0C03B08D8F36}" destId="{DAD5B132-6D0D-4333-B142-D39035AD62DE}" srcOrd="1" destOrd="0" presId="urn:microsoft.com/office/officeart/2005/8/layout/pyramid2"/>
    <dgm:cxn modelId="{EFED1247-EEC3-41F7-BBB0-D44A5AB3D428}" type="presParOf" srcId="{ED9E915C-7736-41FE-AF72-0C03B08D8F36}" destId="{A7F70888-DCA8-479C-BFB2-2BADFAF188FD}" srcOrd="2" destOrd="0" presId="urn:microsoft.com/office/officeart/2005/8/layout/pyramid2"/>
    <dgm:cxn modelId="{FFDDE824-0269-4655-99D8-DE3536610FD9}" type="presParOf" srcId="{ED9E915C-7736-41FE-AF72-0C03B08D8F36}" destId="{9E85E591-C922-4F03-86FE-02C379BAB352}" srcOrd="3" destOrd="0" presId="urn:microsoft.com/office/officeart/2005/8/layout/pyramid2"/>
    <dgm:cxn modelId="{D8AF61AA-2A61-412D-98DE-B82897778A97}" type="presParOf" srcId="{ED9E915C-7736-41FE-AF72-0C03B08D8F36}" destId="{2EB990B1-1734-4C17-84EE-150F7F726737}" srcOrd="4" destOrd="0" presId="urn:microsoft.com/office/officeart/2005/8/layout/pyramid2"/>
    <dgm:cxn modelId="{B817765E-B8C8-4BDF-BD97-AC6D94972648}" type="presParOf" srcId="{ED9E915C-7736-41FE-AF72-0C03B08D8F36}" destId="{7E3C2B31-56DB-4E8B-B7A5-935AFD9A510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8DAE51-48FF-4027-8FBC-9276E4F4094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4EC1E9A-3595-4AAF-B753-C633DA82F10D}">
      <dgm:prSet phldrT="[Text]"/>
      <dgm:spPr/>
      <dgm:t>
        <a:bodyPr/>
        <a:lstStyle/>
        <a:p>
          <a:r>
            <a:rPr lang="en-US" altLang="zh-CN" b="1" dirty="0" smtClean="0"/>
            <a:t>1</a:t>
          </a:r>
          <a:r>
            <a:rPr lang="zh-CN" altLang="en-US" b="1" dirty="0" smtClean="0"/>
            <a:t>   鸡婆婆</a:t>
          </a:r>
          <a:endParaRPr lang="en-GB" b="1" dirty="0"/>
        </a:p>
      </dgm:t>
    </dgm:pt>
    <dgm:pt modelId="{0FFF955B-896D-451A-A1C2-81D58096AF0E}" type="parTrans" cxnId="{9ADAB80F-07C0-4052-880E-15D9C95CED8C}">
      <dgm:prSet/>
      <dgm:spPr/>
      <dgm:t>
        <a:bodyPr/>
        <a:lstStyle/>
        <a:p>
          <a:endParaRPr lang="en-GB"/>
        </a:p>
      </dgm:t>
    </dgm:pt>
    <dgm:pt modelId="{A1140C6F-D91A-4443-B6A0-9D6F32D7EA82}" type="sibTrans" cxnId="{9ADAB80F-07C0-4052-880E-15D9C95CED8C}">
      <dgm:prSet/>
      <dgm:spPr/>
      <dgm:t>
        <a:bodyPr/>
        <a:lstStyle/>
        <a:p>
          <a:endParaRPr lang="en-GB"/>
        </a:p>
      </dgm:t>
    </dgm:pt>
    <dgm:pt modelId="{CFF481D2-C54F-4E71-8FCC-8F23EB5699F1}">
      <dgm:prSet phldrT="[Text]"/>
      <dgm:spPr/>
      <dgm:t>
        <a:bodyPr/>
        <a:lstStyle/>
        <a:p>
          <a:r>
            <a:rPr lang="en-US" altLang="zh-CN" b="1" dirty="0" smtClean="0"/>
            <a:t>2</a:t>
          </a:r>
          <a:r>
            <a:rPr lang="zh-CN" altLang="en-US" b="1" dirty="0" smtClean="0"/>
            <a:t>   鸡妈妈</a:t>
          </a:r>
          <a:endParaRPr lang="en-GB" b="1" dirty="0"/>
        </a:p>
      </dgm:t>
    </dgm:pt>
    <dgm:pt modelId="{6EB92E5F-E429-4D5E-871B-43B1D1FBA90A}" type="parTrans" cxnId="{99EC6255-955D-45B3-A531-4D8699BBCC9F}">
      <dgm:prSet/>
      <dgm:spPr/>
      <dgm:t>
        <a:bodyPr/>
        <a:lstStyle/>
        <a:p>
          <a:endParaRPr lang="en-GB"/>
        </a:p>
      </dgm:t>
    </dgm:pt>
    <dgm:pt modelId="{B267392C-987D-4F7C-955B-8727B9E87702}" type="sibTrans" cxnId="{99EC6255-955D-45B3-A531-4D8699BBCC9F}">
      <dgm:prSet/>
      <dgm:spPr/>
      <dgm:t>
        <a:bodyPr/>
        <a:lstStyle/>
        <a:p>
          <a:endParaRPr lang="en-GB"/>
        </a:p>
      </dgm:t>
    </dgm:pt>
    <dgm:pt modelId="{0EB6B8EB-DA53-41F5-9A0F-2E604A405FAB}">
      <dgm:prSet phldrT="[Text]"/>
      <dgm:spPr/>
      <dgm:t>
        <a:bodyPr/>
        <a:lstStyle/>
        <a:p>
          <a:r>
            <a:rPr lang="en-US" altLang="zh-CN" b="1" dirty="0" smtClean="0"/>
            <a:t>3</a:t>
          </a:r>
          <a:r>
            <a:rPr lang="zh-CN" altLang="en-US" b="1" dirty="0" smtClean="0"/>
            <a:t>     鸡奶奶</a:t>
          </a:r>
          <a:endParaRPr lang="en-GB" b="1" dirty="0"/>
        </a:p>
      </dgm:t>
    </dgm:pt>
    <dgm:pt modelId="{5F2B2536-1ED9-4BE7-9FB4-2CF298271021}" type="parTrans" cxnId="{310A238C-6FF9-441D-B1D0-7A2A5E398DE8}">
      <dgm:prSet/>
      <dgm:spPr/>
      <dgm:t>
        <a:bodyPr/>
        <a:lstStyle/>
        <a:p>
          <a:endParaRPr lang="en-GB"/>
        </a:p>
      </dgm:t>
    </dgm:pt>
    <dgm:pt modelId="{DDA5C7C9-9E66-4342-BCFD-1DB1C39A04CB}" type="sibTrans" cxnId="{310A238C-6FF9-441D-B1D0-7A2A5E398DE8}">
      <dgm:prSet/>
      <dgm:spPr/>
      <dgm:t>
        <a:bodyPr/>
        <a:lstStyle/>
        <a:p>
          <a:endParaRPr lang="en-GB"/>
        </a:p>
      </dgm:t>
    </dgm:pt>
    <dgm:pt modelId="{E11FC26A-B2B6-4937-894A-9FE0B00D809B}" type="pres">
      <dgm:prSet presAssocID="{E18DAE51-48FF-4027-8FBC-9276E4F4094E}" presName="compositeShape" presStyleCnt="0">
        <dgm:presLayoutVars>
          <dgm:dir/>
          <dgm:resizeHandles/>
        </dgm:presLayoutVars>
      </dgm:prSet>
      <dgm:spPr/>
    </dgm:pt>
    <dgm:pt modelId="{419A9563-B9B9-409B-8CF1-57D932FAA7E6}" type="pres">
      <dgm:prSet presAssocID="{E18DAE51-48FF-4027-8FBC-9276E4F4094E}" presName="pyramid" presStyleLbl="node1" presStyleIdx="0" presStyleCnt="1" custLinFactNeighborX="11432" custLinFactNeighborY="388"/>
      <dgm:spPr>
        <a:solidFill>
          <a:schemeClr val="accent2"/>
        </a:solidFill>
      </dgm:spPr>
    </dgm:pt>
    <dgm:pt modelId="{ED9E915C-7736-41FE-AF72-0C03B08D8F36}" type="pres">
      <dgm:prSet presAssocID="{E18DAE51-48FF-4027-8FBC-9276E4F4094E}" presName="theList" presStyleCnt="0"/>
      <dgm:spPr/>
    </dgm:pt>
    <dgm:pt modelId="{1656FE2F-8CD4-432A-B39C-4D01DF43B078}" type="pres">
      <dgm:prSet presAssocID="{64EC1E9A-3595-4AAF-B753-C633DA82F10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D5B132-6D0D-4333-B142-D39035AD62DE}" type="pres">
      <dgm:prSet presAssocID="{64EC1E9A-3595-4AAF-B753-C633DA82F10D}" presName="aSpace" presStyleCnt="0"/>
      <dgm:spPr/>
    </dgm:pt>
    <dgm:pt modelId="{A7F70888-DCA8-479C-BFB2-2BADFAF188FD}" type="pres">
      <dgm:prSet presAssocID="{CFF481D2-C54F-4E71-8FCC-8F23EB5699F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5E591-C922-4F03-86FE-02C379BAB352}" type="pres">
      <dgm:prSet presAssocID="{CFF481D2-C54F-4E71-8FCC-8F23EB5699F1}" presName="aSpace" presStyleCnt="0"/>
      <dgm:spPr/>
    </dgm:pt>
    <dgm:pt modelId="{2EB990B1-1734-4C17-84EE-150F7F726737}" type="pres">
      <dgm:prSet presAssocID="{0EB6B8EB-DA53-41F5-9A0F-2E604A405FA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3C2B31-56DB-4E8B-B7A5-935AFD9A5103}" type="pres">
      <dgm:prSet presAssocID="{0EB6B8EB-DA53-41F5-9A0F-2E604A405FAB}" presName="aSpace" presStyleCnt="0"/>
      <dgm:spPr/>
    </dgm:pt>
  </dgm:ptLst>
  <dgm:cxnLst>
    <dgm:cxn modelId="{9410BDDD-7CE8-4561-90BC-6A4D9DF72D69}" type="presOf" srcId="{64EC1E9A-3595-4AAF-B753-C633DA82F10D}" destId="{1656FE2F-8CD4-432A-B39C-4D01DF43B078}" srcOrd="0" destOrd="0" presId="urn:microsoft.com/office/officeart/2005/8/layout/pyramid2"/>
    <dgm:cxn modelId="{9ADAB80F-07C0-4052-880E-15D9C95CED8C}" srcId="{E18DAE51-48FF-4027-8FBC-9276E4F4094E}" destId="{64EC1E9A-3595-4AAF-B753-C633DA82F10D}" srcOrd="0" destOrd="0" parTransId="{0FFF955B-896D-451A-A1C2-81D58096AF0E}" sibTransId="{A1140C6F-D91A-4443-B6A0-9D6F32D7EA82}"/>
    <dgm:cxn modelId="{310A238C-6FF9-441D-B1D0-7A2A5E398DE8}" srcId="{E18DAE51-48FF-4027-8FBC-9276E4F4094E}" destId="{0EB6B8EB-DA53-41F5-9A0F-2E604A405FAB}" srcOrd="2" destOrd="0" parTransId="{5F2B2536-1ED9-4BE7-9FB4-2CF298271021}" sibTransId="{DDA5C7C9-9E66-4342-BCFD-1DB1C39A04CB}"/>
    <dgm:cxn modelId="{604987B5-C97D-40D5-94DC-C3B6C1005B56}" type="presOf" srcId="{0EB6B8EB-DA53-41F5-9A0F-2E604A405FAB}" destId="{2EB990B1-1734-4C17-84EE-150F7F726737}" srcOrd="0" destOrd="0" presId="urn:microsoft.com/office/officeart/2005/8/layout/pyramid2"/>
    <dgm:cxn modelId="{48ED85E9-6A28-4711-8B17-C6A44F53F5CF}" type="presOf" srcId="{E18DAE51-48FF-4027-8FBC-9276E4F4094E}" destId="{E11FC26A-B2B6-4937-894A-9FE0B00D809B}" srcOrd="0" destOrd="0" presId="urn:microsoft.com/office/officeart/2005/8/layout/pyramid2"/>
    <dgm:cxn modelId="{99EC6255-955D-45B3-A531-4D8699BBCC9F}" srcId="{E18DAE51-48FF-4027-8FBC-9276E4F4094E}" destId="{CFF481D2-C54F-4E71-8FCC-8F23EB5699F1}" srcOrd="1" destOrd="0" parTransId="{6EB92E5F-E429-4D5E-871B-43B1D1FBA90A}" sibTransId="{B267392C-987D-4F7C-955B-8727B9E87702}"/>
    <dgm:cxn modelId="{8268A964-DAF0-4468-B321-8F3A6F3DC5FF}" type="presOf" srcId="{CFF481D2-C54F-4E71-8FCC-8F23EB5699F1}" destId="{A7F70888-DCA8-479C-BFB2-2BADFAF188FD}" srcOrd="0" destOrd="0" presId="urn:microsoft.com/office/officeart/2005/8/layout/pyramid2"/>
    <dgm:cxn modelId="{0F2C27EF-103D-4E4E-A7BD-85BE2B064593}" type="presParOf" srcId="{E11FC26A-B2B6-4937-894A-9FE0B00D809B}" destId="{419A9563-B9B9-409B-8CF1-57D932FAA7E6}" srcOrd="0" destOrd="0" presId="urn:microsoft.com/office/officeart/2005/8/layout/pyramid2"/>
    <dgm:cxn modelId="{526E7715-595B-4120-AFDC-1011FFF77993}" type="presParOf" srcId="{E11FC26A-B2B6-4937-894A-9FE0B00D809B}" destId="{ED9E915C-7736-41FE-AF72-0C03B08D8F36}" srcOrd="1" destOrd="0" presId="urn:microsoft.com/office/officeart/2005/8/layout/pyramid2"/>
    <dgm:cxn modelId="{8F6071CC-9BAB-4E54-91D3-48004F8E76B6}" type="presParOf" srcId="{ED9E915C-7736-41FE-AF72-0C03B08D8F36}" destId="{1656FE2F-8CD4-432A-B39C-4D01DF43B078}" srcOrd="0" destOrd="0" presId="urn:microsoft.com/office/officeart/2005/8/layout/pyramid2"/>
    <dgm:cxn modelId="{CC6F8CA1-03A1-4159-8F1D-A8088B757BA5}" type="presParOf" srcId="{ED9E915C-7736-41FE-AF72-0C03B08D8F36}" destId="{DAD5B132-6D0D-4333-B142-D39035AD62DE}" srcOrd="1" destOrd="0" presId="urn:microsoft.com/office/officeart/2005/8/layout/pyramid2"/>
    <dgm:cxn modelId="{1DDBEFB0-21CF-4A99-830A-9E5DC8476F16}" type="presParOf" srcId="{ED9E915C-7736-41FE-AF72-0C03B08D8F36}" destId="{A7F70888-DCA8-479C-BFB2-2BADFAF188FD}" srcOrd="2" destOrd="0" presId="urn:microsoft.com/office/officeart/2005/8/layout/pyramid2"/>
    <dgm:cxn modelId="{C349564C-5763-468E-A004-A001450AF2C7}" type="presParOf" srcId="{ED9E915C-7736-41FE-AF72-0C03B08D8F36}" destId="{9E85E591-C922-4F03-86FE-02C379BAB352}" srcOrd="3" destOrd="0" presId="urn:microsoft.com/office/officeart/2005/8/layout/pyramid2"/>
    <dgm:cxn modelId="{98484F18-3681-4DCF-A8C2-CB93332D5311}" type="presParOf" srcId="{ED9E915C-7736-41FE-AF72-0C03B08D8F36}" destId="{2EB990B1-1734-4C17-84EE-150F7F726737}" srcOrd="4" destOrd="0" presId="urn:microsoft.com/office/officeart/2005/8/layout/pyramid2"/>
    <dgm:cxn modelId="{87E59021-E2E0-4723-B0D1-BA539E10B720}" type="presParOf" srcId="{ED9E915C-7736-41FE-AF72-0C03B08D8F36}" destId="{7E3C2B31-56DB-4E8B-B7A5-935AFD9A510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8DAE51-48FF-4027-8FBC-9276E4F4094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4EC1E9A-3595-4AAF-B753-C633DA82F10D}">
      <dgm:prSet phldrT="[Text]"/>
      <dgm:spPr/>
      <dgm:t>
        <a:bodyPr/>
        <a:lstStyle/>
        <a:p>
          <a:r>
            <a:rPr lang="en-US" altLang="zh-CN" b="1" dirty="0" smtClean="0"/>
            <a:t>1</a:t>
          </a:r>
          <a:r>
            <a:rPr lang="zh-CN" altLang="en-US" b="1" dirty="0" smtClean="0"/>
            <a:t>   一只小兔子</a:t>
          </a:r>
          <a:endParaRPr lang="en-GB" b="1" dirty="0"/>
        </a:p>
      </dgm:t>
    </dgm:pt>
    <dgm:pt modelId="{0FFF955B-896D-451A-A1C2-81D58096AF0E}" type="parTrans" cxnId="{9ADAB80F-07C0-4052-880E-15D9C95CED8C}">
      <dgm:prSet/>
      <dgm:spPr/>
      <dgm:t>
        <a:bodyPr/>
        <a:lstStyle/>
        <a:p>
          <a:endParaRPr lang="en-GB"/>
        </a:p>
      </dgm:t>
    </dgm:pt>
    <dgm:pt modelId="{A1140C6F-D91A-4443-B6A0-9D6F32D7EA82}" type="sibTrans" cxnId="{9ADAB80F-07C0-4052-880E-15D9C95CED8C}">
      <dgm:prSet/>
      <dgm:spPr/>
      <dgm:t>
        <a:bodyPr/>
        <a:lstStyle/>
        <a:p>
          <a:endParaRPr lang="en-GB"/>
        </a:p>
      </dgm:t>
    </dgm:pt>
    <dgm:pt modelId="{CFF481D2-C54F-4E71-8FCC-8F23EB5699F1}">
      <dgm:prSet phldrT="[Text]"/>
      <dgm:spPr/>
      <dgm:t>
        <a:bodyPr/>
        <a:lstStyle/>
        <a:p>
          <a:r>
            <a:rPr lang="en-US" altLang="zh-CN" b="1" dirty="0" smtClean="0"/>
            <a:t>2</a:t>
          </a:r>
          <a:r>
            <a:rPr lang="zh-CN" altLang="en-US" b="1" dirty="0" smtClean="0"/>
            <a:t>   一只小乌龟</a:t>
          </a:r>
          <a:endParaRPr lang="en-GB" b="1" dirty="0"/>
        </a:p>
      </dgm:t>
    </dgm:pt>
    <dgm:pt modelId="{6EB92E5F-E429-4D5E-871B-43B1D1FBA90A}" type="parTrans" cxnId="{99EC6255-955D-45B3-A531-4D8699BBCC9F}">
      <dgm:prSet/>
      <dgm:spPr/>
      <dgm:t>
        <a:bodyPr/>
        <a:lstStyle/>
        <a:p>
          <a:endParaRPr lang="en-GB"/>
        </a:p>
      </dgm:t>
    </dgm:pt>
    <dgm:pt modelId="{B267392C-987D-4F7C-955B-8727B9E87702}" type="sibTrans" cxnId="{99EC6255-955D-45B3-A531-4D8699BBCC9F}">
      <dgm:prSet/>
      <dgm:spPr/>
      <dgm:t>
        <a:bodyPr/>
        <a:lstStyle/>
        <a:p>
          <a:endParaRPr lang="en-GB"/>
        </a:p>
      </dgm:t>
    </dgm:pt>
    <dgm:pt modelId="{0EB6B8EB-DA53-41F5-9A0F-2E604A405FAB}">
      <dgm:prSet phldrT="[Text]"/>
      <dgm:spPr/>
      <dgm:t>
        <a:bodyPr/>
        <a:lstStyle/>
        <a:p>
          <a:r>
            <a:rPr lang="en-US" altLang="zh-CN" b="1" dirty="0" smtClean="0"/>
            <a:t>3</a:t>
          </a:r>
          <a:r>
            <a:rPr lang="zh-CN" altLang="en-US" b="1" dirty="0" smtClean="0"/>
            <a:t>     一只小象</a:t>
          </a:r>
          <a:endParaRPr lang="en-GB" b="1" dirty="0"/>
        </a:p>
      </dgm:t>
    </dgm:pt>
    <dgm:pt modelId="{5F2B2536-1ED9-4BE7-9FB4-2CF298271021}" type="parTrans" cxnId="{310A238C-6FF9-441D-B1D0-7A2A5E398DE8}">
      <dgm:prSet/>
      <dgm:spPr/>
      <dgm:t>
        <a:bodyPr/>
        <a:lstStyle/>
        <a:p>
          <a:endParaRPr lang="en-GB"/>
        </a:p>
      </dgm:t>
    </dgm:pt>
    <dgm:pt modelId="{DDA5C7C9-9E66-4342-BCFD-1DB1C39A04CB}" type="sibTrans" cxnId="{310A238C-6FF9-441D-B1D0-7A2A5E398DE8}">
      <dgm:prSet/>
      <dgm:spPr/>
      <dgm:t>
        <a:bodyPr/>
        <a:lstStyle/>
        <a:p>
          <a:endParaRPr lang="en-GB"/>
        </a:p>
      </dgm:t>
    </dgm:pt>
    <dgm:pt modelId="{E11FC26A-B2B6-4937-894A-9FE0B00D809B}" type="pres">
      <dgm:prSet presAssocID="{E18DAE51-48FF-4027-8FBC-9276E4F4094E}" presName="compositeShape" presStyleCnt="0">
        <dgm:presLayoutVars>
          <dgm:dir/>
          <dgm:resizeHandles/>
        </dgm:presLayoutVars>
      </dgm:prSet>
      <dgm:spPr/>
    </dgm:pt>
    <dgm:pt modelId="{419A9563-B9B9-409B-8CF1-57D932FAA7E6}" type="pres">
      <dgm:prSet presAssocID="{E18DAE51-48FF-4027-8FBC-9276E4F4094E}" presName="pyramid" presStyleLbl="node1" presStyleIdx="0" presStyleCnt="1" custLinFactNeighborX="11432" custLinFactNeighborY="388"/>
      <dgm:spPr>
        <a:solidFill>
          <a:schemeClr val="accent2"/>
        </a:solidFill>
      </dgm:spPr>
    </dgm:pt>
    <dgm:pt modelId="{ED9E915C-7736-41FE-AF72-0C03B08D8F36}" type="pres">
      <dgm:prSet presAssocID="{E18DAE51-48FF-4027-8FBC-9276E4F4094E}" presName="theList" presStyleCnt="0"/>
      <dgm:spPr/>
    </dgm:pt>
    <dgm:pt modelId="{1656FE2F-8CD4-432A-B39C-4D01DF43B078}" type="pres">
      <dgm:prSet presAssocID="{64EC1E9A-3595-4AAF-B753-C633DA82F10D}" presName="aNode" presStyleLbl="fgAcc1" presStyleIdx="0" presStyleCnt="3" custScaleX="1466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D5B132-6D0D-4333-B142-D39035AD62DE}" type="pres">
      <dgm:prSet presAssocID="{64EC1E9A-3595-4AAF-B753-C633DA82F10D}" presName="aSpace" presStyleCnt="0"/>
      <dgm:spPr/>
    </dgm:pt>
    <dgm:pt modelId="{A7F70888-DCA8-479C-BFB2-2BADFAF188FD}" type="pres">
      <dgm:prSet presAssocID="{CFF481D2-C54F-4E71-8FCC-8F23EB5699F1}" presName="aNode" presStyleLbl="fgAcc1" presStyleIdx="1" presStyleCnt="3" custScaleX="1426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5E591-C922-4F03-86FE-02C379BAB352}" type="pres">
      <dgm:prSet presAssocID="{CFF481D2-C54F-4E71-8FCC-8F23EB5699F1}" presName="aSpace" presStyleCnt="0"/>
      <dgm:spPr/>
    </dgm:pt>
    <dgm:pt modelId="{2EB990B1-1734-4C17-84EE-150F7F726737}" type="pres">
      <dgm:prSet presAssocID="{0EB6B8EB-DA53-41F5-9A0F-2E604A405FAB}" presName="aNode" presStyleLbl="fgAcc1" presStyleIdx="2" presStyleCnt="3" custScaleX="1426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3C2B31-56DB-4E8B-B7A5-935AFD9A5103}" type="pres">
      <dgm:prSet presAssocID="{0EB6B8EB-DA53-41F5-9A0F-2E604A405FAB}" presName="aSpace" presStyleCnt="0"/>
      <dgm:spPr/>
    </dgm:pt>
  </dgm:ptLst>
  <dgm:cxnLst>
    <dgm:cxn modelId="{99EC6255-955D-45B3-A531-4D8699BBCC9F}" srcId="{E18DAE51-48FF-4027-8FBC-9276E4F4094E}" destId="{CFF481D2-C54F-4E71-8FCC-8F23EB5699F1}" srcOrd="1" destOrd="0" parTransId="{6EB92E5F-E429-4D5E-871B-43B1D1FBA90A}" sibTransId="{B267392C-987D-4F7C-955B-8727B9E87702}"/>
    <dgm:cxn modelId="{310A238C-6FF9-441D-B1D0-7A2A5E398DE8}" srcId="{E18DAE51-48FF-4027-8FBC-9276E4F4094E}" destId="{0EB6B8EB-DA53-41F5-9A0F-2E604A405FAB}" srcOrd="2" destOrd="0" parTransId="{5F2B2536-1ED9-4BE7-9FB4-2CF298271021}" sibTransId="{DDA5C7C9-9E66-4342-BCFD-1DB1C39A04CB}"/>
    <dgm:cxn modelId="{228761B3-71C4-4966-8173-56025AA0DEB2}" type="presOf" srcId="{0EB6B8EB-DA53-41F5-9A0F-2E604A405FAB}" destId="{2EB990B1-1734-4C17-84EE-150F7F726737}" srcOrd="0" destOrd="0" presId="urn:microsoft.com/office/officeart/2005/8/layout/pyramid2"/>
    <dgm:cxn modelId="{5C12CAA0-EF35-427E-9C3B-7FEBB6C9794E}" type="presOf" srcId="{CFF481D2-C54F-4E71-8FCC-8F23EB5699F1}" destId="{A7F70888-DCA8-479C-BFB2-2BADFAF188FD}" srcOrd="0" destOrd="0" presId="urn:microsoft.com/office/officeart/2005/8/layout/pyramid2"/>
    <dgm:cxn modelId="{1CC28493-3E46-4108-87BC-F2ECF62495F6}" type="presOf" srcId="{64EC1E9A-3595-4AAF-B753-C633DA82F10D}" destId="{1656FE2F-8CD4-432A-B39C-4D01DF43B078}" srcOrd="0" destOrd="0" presId="urn:microsoft.com/office/officeart/2005/8/layout/pyramid2"/>
    <dgm:cxn modelId="{9ADAB80F-07C0-4052-880E-15D9C95CED8C}" srcId="{E18DAE51-48FF-4027-8FBC-9276E4F4094E}" destId="{64EC1E9A-3595-4AAF-B753-C633DA82F10D}" srcOrd="0" destOrd="0" parTransId="{0FFF955B-896D-451A-A1C2-81D58096AF0E}" sibTransId="{A1140C6F-D91A-4443-B6A0-9D6F32D7EA82}"/>
    <dgm:cxn modelId="{66CAF793-5AC5-4E6A-9E7D-F619A68118FA}" type="presOf" srcId="{E18DAE51-48FF-4027-8FBC-9276E4F4094E}" destId="{E11FC26A-B2B6-4937-894A-9FE0B00D809B}" srcOrd="0" destOrd="0" presId="urn:microsoft.com/office/officeart/2005/8/layout/pyramid2"/>
    <dgm:cxn modelId="{145429A2-29EE-42FD-9A51-CADEB73B80D2}" type="presParOf" srcId="{E11FC26A-B2B6-4937-894A-9FE0B00D809B}" destId="{419A9563-B9B9-409B-8CF1-57D932FAA7E6}" srcOrd="0" destOrd="0" presId="urn:microsoft.com/office/officeart/2005/8/layout/pyramid2"/>
    <dgm:cxn modelId="{EE34F90F-A425-431C-9FA2-CCA4D3231FDA}" type="presParOf" srcId="{E11FC26A-B2B6-4937-894A-9FE0B00D809B}" destId="{ED9E915C-7736-41FE-AF72-0C03B08D8F36}" srcOrd="1" destOrd="0" presId="urn:microsoft.com/office/officeart/2005/8/layout/pyramid2"/>
    <dgm:cxn modelId="{CFB18801-7DA7-415A-815E-98F62186F100}" type="presParOf" srcId="{ED9E915C-7736-41FE-AF72-0C03B08D8F36}" destId="{1656FE2F-8CD4-432A-B39C-4D01DF43B078}" srcOrd="0" destOrd="0" presId="urn:microsoft.com/office/officeart/2005/8/layout/pyramid2"/>
    <dgm:cxn modelId="{A1BC7A7B-1070-4EFD-9549-35907FF9ACF3}" type="presParOf" srcId="{ED9E915C-7736-41FE-AF72-0C03B08D8F36}" destId="{DAD5B132-6D0D-4333-B142-D39035AD62DE}" srcOrd="1" destOrd="0" presId="urn:microsoft.com/office/officeart/2005/8/layout/pyramid2"/>
    <dgm:cxn modelId="{0764678E-3192-44CC-A74F-75BA926F23FB}" type="presParOf" srcId="{ED9E915C-7736-41FE-AF72-0C03B08D8F36}" destId="{A7F70888-DCA8-479C-BFB2-2BADFAF188FD}" srcOrd="2" destOrd="0" presId="urn:microsoft.com/office/officeart/2005/8/layout/pyramid2"/>
    <dgm:cxn modelId="{FF62A553-83F6-4095-8BE6-29C77520D0AF}" type="presParOf" srcId="{ED9E915C-7736-41FE-AF72-0C03B08D8F36}" destId="{9E85E591-C922-4F03-86FE-02C379BAB352}" srcOrd="3" destOrd="0" presId="urn:microsoft.com/office/officeart/2005/8/layout/pyramid2"/>
    <dgm:cxn modelId="{2CDD177B-54FD-4939-8DCD-48CD518EF049}" type="presParOf" srcId="{ED9E915C-7736-41FE-AF72-0C03B08D8F36}" destId="{2EB990B1-1734-4C17-84EE-150F7F726737}" srcOrd="4" destOrd="0" presId="urn:microsoft.com/office/officeart/2005/8/layout/pyramid2"/>
    <dgm:cxn modelId="{4CA4F4DC-B7EC-470E-AF6C-26A38D5D283B}" type="presParOf" srcId="{ED9E915C-7736-41FE-AF72-0C03B08D8F36}" destId="{7E3C2B31-56DB-4E8B-B7A5-935AFD9A510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9CC77-9F98-482C-B284-A148F9F99AD0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8FD53-5F03-4910-88C5-2A3B45AEF9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560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Lind</a:t>
            </a:r>
            <a:r>
              <a:rPr lang="en-US" baseline="0" dirty="0" smtClean="0"/>
              <a:t>a Cheng  Newcastle </a:t>
            </a:r>
            <a:r>
              <a:rPr lang="en-US" baseline="0" smtClean="0"/>
              <a:t>Favor project </a:t>
            </a:r>
            <a:endParaRPr lang="en-US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Picture adapted  from www.nipic.com</a:t>
            </a:r>
            <a:endParaRPr lang="en-GB" dirty="0" smtClean="0"/>
          </a:p>
          <a:p>
            <a:r>
              <a:rPr lang="en-GB" dirty="0" smtClean="0"/>
              <a:t>http</a:t>
            </a:r>
            <a:r>
              <a:rPr lang="en-GB" dirty="0" smtClean="0"/>
              <a:t>://www.youtube.com/watch?v=avF_gupHzP8&amp;feature=related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733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adapted  from www.nipic.com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8FD53-5F03-4910-88C5-2A3B45AEF9C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83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83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59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0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18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50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50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91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39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17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2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A1FAC-2D3B-44A2-98B1-52B35CA825F9}" type="datetimeFigureOut">
              <a:rPr lang="en-GB" smtClean="0"/>
              <a:t>28/08/2012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24756-65B8-401F-8A8E-AB73D5458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2924944"/>
            <a:ext cx="6984776" cy="1702160"/>
          </a:xfrm>
        </p:spPr>
        <p:txBody>
          <a:bodyPr>
            <a:normAutofit fontScale="90000"/>
          </a:bodyPr>
          <a:lstStyle/>
          <a:p>
            <a:r>
              <a:rPr lang="en-GB" sz="8000" dirty="0" smtClean="0">
                <a:effectLst/>
              </a:rPr>
              <a:t>  </a:t>
            </a:r>
            <a:r>
              <a:rPr lang="en-GB" sz="8000" dirty="0" err="1" smtClean="0">
                <a:effectLst/>
              </a:rPr>
              <a:t>Tùzǐ</a:t>
            </a:r>
            <a:r>
              <a:rPr lang="en-GB" sz="8000" dirty="0" smtClean="0">
                <a:effectLst/>
              </a:rPr>
              <a:t>   </a:t>
            </a:r>
            <a:r>
              <a:rPr lang="en-GB" sz="8000" dirty="0" err="1" smtClean="0">
                <a:effectLst/>
              </a:rPr>
              <a:t>xiānshēng</a:t>
            </a:r>
            <a:r>
              <a:rPr lang="en-GB" sz="8000" dirty="0" smtClean="0">
                <a:effectLst/>
              </a:rPr>
              <a:t>      </a:t>
            </a:r>
            <a:r>
              <a:rPr lang="zh-CN" altLang="en-US" sz="10000" b="1" dirty="0" smtClean="0">
                <a:solidFill>
                  <a:srgbClr val="C00000"/>
                </a:solidFill>
              </a:rPr>
              <a:t>兔子先生</a:t>
            </a:r>
            <a:r>
              <a:rPr lang="zh-CN" altLang="en-US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6632"/>
            <a:ext cx="864096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sz="6600" dirty="0" smtClean="0">
                <a:solidFill>
                  <a:schemeClr val="bg1"/>
                </a:solidFill>
              </a:rPr>
              <a:t>Chinese Cartoon </a:t>
            </a:r>
          </a:p>
          <a:p>
            <a:r>
              <a:rPr lang="en-US" sz="6600" dirty="0" smtClean="0">
                <a:solidFill>
                  <a:schemeClr val="bg1"/>
                </a:solidFill>
              </a:rPr>
              <a:t>‘ Mr. Rabbit</a:t>
            </a:r>
            <a:r>
              <a:rPr lang="en-US" sz="7100" dirty="0" smtClean="0">
                <a:solidFill>
                  <a:schemeClr val="bg1"/>
                </a:solidFill>
              </a:rPr>
              <a:t>’</a:t>
            </a:r>
            <a:endParaRPr lang="en-GB" sz="7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3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7253096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loud 7"/>
          <p:cNvSpPr/>
          <p:nvPr/>
        </p:nvSpPr>
        <p:spPr>
          <a:xfrm>
            <a:off x="1763688" y="116632"/>
            <a:ext cx="7158116" cy="152190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兔子先生觉得这个东西</a:t>
            </a:r>
            <a:endParaRPr lang="en-GB" sz="4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798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4674947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loud 7"/>
          <p:cNvSpPr/>
          <p:nvPr/>
        </p:nvSpPr>
        <p:spPr>
          <a:xfrm>
            <a:off x="1746216" y="188640"/>
            <a:ext cx="7158116" cy="152190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（     ） 让兔子先生用车送</a:t>
            </a:r>
            <a:endParaRPr lang="en-GB" sz="4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494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1914374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loud 7"/>
          <p:cNvSpPr/>
          <p:nvPr/>
        </p:nvSpPr>
        <p:spPr>
          <a:xfrm>
            <a:off x="1746216" y="188640"/>
            <a:ext cx="7158116" cy="152190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 兔子先生的车是</a:t>
            </a:r>
            <a:endParaRPr lang="en-GB" sz="4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51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8348420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loud 7"/>
          <p:cNvSpPr/>
          <p:nvPr/>
        </p:nvSpPr>
        <p:spPr>
          <a:xfrm>
            <a:off x="1746216" y="188640"/>
            <a:ext cx="7158116" cy="152190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  兔子先生要过河，可是</a:t>
            </a:r>
            <a:endParaRPr lang="en-GB" sz="4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51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1013525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loud 7"/>
          <p:cNvSpPr/>
          <p:nvPr/>
        </p:nvSpPr>
        <p:spPr>
          <a:xfrm>
            <a:off x="1746216" y="188640"/>
            <a:ext cx="7158116" cy="152190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（    ）帮助兔子先生把东西运过了河</a:t>
            </a:r>
            <a:endParaRPr lang="en-GB" sz="4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51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1245936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loud 7"/>
          <p:cNvSpPr/>
          <p:nvPr/>
        </p:nvSpPr>
        <p:spPr>
          <a:xfrm>
            <a:off x="1746216" y="188640"/>
            <a:ext cx="7158116" cy="152190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 兔子先生看见了</a:t>
            </a:r>
            <a:endParaRPr lang="en-GB" sz="4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51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4740989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loud 7"/>
          <p:cNvSpPr/>
          <p:nvPr/>
        </p:nvSpPr>
        <p:spPr>
          <a:xfrm>
            <a:off x="1746216" y="188640"/>
            <a:ext cx="7158116" cy="152190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 兔子先生打开包裹，里面是</a:t>
            </a:r>
            <a:endParaRPr lang="en-GB" sz="4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51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2555776" y="970989"/>
            <a:ext cx="4003496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0" b="1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邮局</a:t>
            </a:r>
            <a:endParaRPr lang="en-GB" sz="8000" b="1" dirty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Cloud 6"/>
          <p:cNvSpPr/>
          <p:nvPr/>
        </p:nvSpPr>
        <p:spPr>
          <a:xfrm>
            <a:off x="2843808" y="2708920"/>
            <a:ext cx="6048672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8000" b="1" dirty="0" err="1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Yóujú</a:t>
            </a:r>
            <a:endParaRPr lang="en-GB" sz="8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  <p:sp>
        <p:nvSpPr>
          <p:cNvPr id="9" name="Cloud 8"/>
          <p:cNvSpPr/>
          <p:nvPr/>
        </p:nvSpPr>
        <p:spPr>
          <a:xfrm>
            <a:off x="2987824" y="4273664"/>
            <a:ext cx="6322640" cy="203163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56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Post office</a:t>
            </a:r>
            <a:endParaRPr lang="en-GB" sz="56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322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2555776" y="970989"/>
            <a:ext cx="4003496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0" b="1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包裹</a:t>
            </a:r>
            <a:endParaRPr lang="en-GB" sz="8000" b="1" dirty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Cloud 6"/>
          <p:cNvSpPr/>
          <p:nvPr/>
        </p:nvSpPr>
        <p:spPr>
          <a:xfrm>
            <a:off x="2873132" y="2780928"/>
            <a:ext cx="6048672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8000" b="1" dirty="0" err="1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Bāoguǒ</a:t>
            </a:r>
            <a:endParaRPr lang="en-GB" sz="8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  <p:sp>
        <p:nvSpPr>
          <p:cNvPr id="9" name="Cloud 8"/>
          <p:cNvSpPr/>
          <p:nvPr/>
        </p:nvSpPr>
        <p:spPr>
          <a:xfrm>
            <a:off x="4422264" y="4342575"/>
            <a:ext cx="4499540" cy="2570763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56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Package </a:t>
            </a:r>
            <a:endParaRPr lang="en-GB" sz="56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528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355976" y="952733"/>
            <a:ext cx="2448272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8000" b="1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鸡</a:t>
            </a:r>
            <a:endParaRPr lang="en-GB" sz="8000" b="1" dirty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Cloud 6"/>
          <p:cNvSpPr/>
          <p:nvPr/>
        </p:nvSpPr>
        <p:spPr>
          <a:xfrm>
            <a:off x="4860032" y="2987213"/>
            <a:ext cx="3024336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8000" b="1" dirty="0" err="1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Jī</a:t>
            </a:r>
            <a:endParaRPr lang="en-GB" sz="8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  <p:sp>
        <p:nvSpPr>
          <p:cNvPr id="9" name="Cloud 8"/>
          <p:cNvSpPr/>
          <p:nvPr/>
        </p:nvSpPr>
        <p:spPr>
          <a:xfrm>
            <a:off x="4067944" y="5085184"/>
            <a:ext cx="4853860" cy="182815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56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 Chicken </a:t>
            </a:r>
            <a:endParaRPr lang="en-GB" sz="56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308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355976" y="952733"/>
            <a:ext cx="3960440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8000" b="1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乌龟</a:t>
            </a:r>
            <a:endParaRPr lang="en-GB" sz="8000" b="1" dirty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Cloud 6"/>
          <p:cNvSpPr/>
          <p:nvPr/>
        </p:nvSpPr>
        <p:spPr>
          <a:xfrm>
            <a:off x="4067944" y="2987213"/>
            <a:ext cx="5076056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8000" b="1" dirty="0" err="1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Wūguī</a:t>
            </a:r>
            <a:endParaRPr lang="en-GB" sz="8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  <p:sp>
        <p:nvSpPr>
          <p:cNvPr id="9" name="Cloud 8"/>
          <p:cNvSpPr/>
          <p:nvPr/>
        </p:nvSpPr>
        <p:spPr>
          <a:xfrm>
            <a:off x="4067944" y="5085184"/>
            <a:ext cx="4853860" cy="182815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56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 turtle  </a:t>
            </a:r>
            <a:endParaRPr lang="en-GB" sz="56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978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333488" y="921509"/>
            <a:ext cx="2448272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8000" b="1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鸟</a:t>
            </a:r>
            <a:endParaRPr lang="en-GB" sz="8000" b="1" dirty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Cloud 6"/>
          <p:cNvSpPr/>
          <p:nvPr/>
        </p:nvSpPr>
        <p:spPr>
          <a:xfrm>
            <a:off x="4860032" y="2987213"/>
            <a:ext cx="4061772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8000" b="1" dirty="0" err="1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Niǎo</a:t>
            </a:r>
            <a:endParaRPr lang="en-GB" sz="8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  <p:sp>
        <p:nvSpPr>
          <p:cNvPr id="9" name="Cloud 8"/>
          <p:cNvSpPr/>
          <p:nvPr/>
        </p:nvSpPr>
        <p:spPr>
          <a:xfrm>
            <a:off x="4067944" y="5085184"/>
            <a:ext cx="4853860" cy="182815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56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 bird </a:t>
            </a:r>
            <a:endParaRPr lang="en-GB" sz="56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909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355976" y="952733"/>
            <a:ext cx="2448272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8000" b="1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象</a:t>
            </a:r>
            <a:endParaRPr lang="en-GB" sz="8000" b="1" dirty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Cloud 6"/>
          <p:cNvSpPr/>
          <p:nvPr/>
        </p:nvSpPr>
        <p:spPr>
          <a:xfrm>
            <a:off x="3851920" y="2987213"/>
            <a:ext cx="4680520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0" b="1" dirty="0" err="1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Xiàng</a:t>
            </a:r>
            <a:endParaRPr lang="en-GB" sz="8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  <p:sp>
        <p:nvSpPr>
          <p:cNvPr id="9" name="Cloud 8"/>
          <p:cNvSpPr/>
          <p:nvPr/>
        </p:nvSpPr>
        <p:spPr>
          <a:xfrm>
            <a:off x="4017278" y="5301208"/>
            <a:ext cx="4853860" cy="125209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56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elephant </a:t>
            </a:r>
            <a:endParaRPr lang="en-GB" sz="56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909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355976" y="952733"/>
            <a:ext cx="4392488" cy="201622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8000" b="1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磨蹭</a:t>
            </a:r>
            <a:endParaRPr lang="en-GB" sz="8000" b="1" dirty="0">
              <a:solidFill>
                <a:schemeClr val="tx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Cloud 6"/>
          <p:cNvSpPr/>
          <p:nvPr/>
        </p:nvSpPr>
        <p:spPr>
          <a:xfrm>
            <a:off x="2843808" y="2987213"/>
            <a:ext cx="6077996" cy="152190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8000" b="1" dirty="0" err="1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Móceng</a:t>
            </a:r>
            <a:endParaRPr lang="en-GB" sz="8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  <p:sp>
        <p:nvSpPr>
          <p:cNvPr id="9" name="Cloud 8"/>
          <p:cNvSpPr/>
          <p:nvPr/>
        </p:nvSpPr>
        <p:spPr>
          <a:xfrm>
            <a:off x="4067944" y="5085184"/>
            <a:ext cx="4853860" cy="1828154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ja-JP" sz="56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 dawdle</a:t>
            </a:r>
            <a:endParaRPr lang="en-GB" sz="56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909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7199854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loud 7"/>
          <p:cNvSpPr/>
          <p:nvPr/>
        </p:nvSpPr>
        <p:spPr>
          <a:xfrm>
            <a:off x="1763688" y="116632"/>
            <a:ext cx="7158116" cy="1521907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4000" b="1" dirty="0" smtClean="0">
                <a:solidFill>
                  <a:schemeClr val="tx1"/>
                </a:solidFill>
                <a:latin typeface="Comic Sans MS" pitchFamily="66" charset="0"/>
                <a:ea typeface="KaiTi" pitchFamily="49" charset="-122"/>
              </a:rPr>
              <a:t>兔子先生要做什么？</a:t>
            </a:r>
            <a:endParaRPr lang="en-GB" sz="4000" b="1" dirty="0">
              <a:solidFill>
                <a:schemeClr val="tx1"/>
              </a:solidFill>
              <a:latin typeface="Comic Sans MS" pitchFamily="66" charset="0"/>
              <a:ea typeface="KaiT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909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309</Words>
  <Application>Microsoft Office PowerPoint</Application>
  <PresentationFormat>On-screen Show (4:3)</PresentationFormat>
  <Paragraphs>90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 Tùzǐ   xiānshēng      兔子先生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Cheng</dc:creator>
  <cp:lastModifiedBy>Linda Cheng</cp:lastModifiedBy>
  <cp:revision>13</cp:revision>
  <dcterms:created xsi:type="dcterms:W3CDTF">2012-08-27T15:33:27Z</dcterms:created>
  <dcterms:modified xsi:type="dcterms:W3CDTF">2012-08-28T07:20:00Z</dcterms:modified>
</cp:coreProperties>
</file>