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7" r:id="rId2"/>
    <p:sldId id="264" r:id="rId3"/>
    <p:sldId id="261" r:id="rId4"/>
    <p:sldId id="258" r:id="rId5"/>
    <p:sldId id="260" r:id="rId6"/>
    <p:sldId id="262" r:id="rId7"/>
    <p:sldId id="265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944" autoAdjust="0"/>
  </p:normalViewPr>
  <p:slideViewPr>
    <p:cSldViewPr>
      <p:cViewPr varScale="1">
        <p:scale>
          <a:sx n="43" d="100"/>
          <a:sy n="43" d="100"/>
        </p:scale>
        <p:origin x="-62" y="-19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B1717E-21BA-4A13-9107-D48C9D0B951E}" type="datetimeFigureOut">
              <a:rPr lang="en-GB" smtClean="0"/>
              <a:t>27/08/2012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0221FA-9324-48DA-A620-B7DD08BC94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890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r>
              <a:rPr lang="en-US" baseline="0" dirty="0" smtClean="0"/>
              <a:t> picture is adapted  from http://www.yooyoo360.com/photodetail.asp?showid=35266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0221FA-9324-48DA-A620-B7DD08BC941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768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623EE-F81C-4A3F-ABD4-E30C12E69957}" type="datetimeFigureOut">
              <a:rPr lang="en-GB" smtClean="0"/>
              <a:t>27/08/2012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3AF5896-E7B8-41A3-B011-10B8AA392EC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623EE-F81C-4A3F-ABD4-E30C12E69957}" type="datetimeFigureOut">
              <a:rPr lang="en-GB" smtClean="0"/>
              <a:t>27/08/2012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5896-E7B8-41A3-B011-10B8AA392EC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623EE-F81C-4A3F-ABD4-E30C12E69957}" type="datetimeFigureOut">
              <a:rPr lang="en-GB" smtClean="0"/>
              <a:t>27/08/2012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5896-E7B8-41A3-B011-10B8AA392EC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623EE-F81C-4A3F-ABD4-E30C12E69957}" type="datetimeFigureOut">
              <a:rPr lang="en-GB" smtClean="0"/>
              <a:t>27/08/2012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5896-E7B8-41A3-B011-10B8AA392EC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623EE-F81C-4A3F-ABD4-E30C12E69957}" type="datetimeFigureOut">
              <a:rPr lang="en-GB" smtClean="0"/>
              <a:t>27/08/2012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5896-E7B8-41A3-B011-10B8AA392EC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623EE-F81C-4A3F-ABD4-E30C12E69957}" type="datetimeFigureOut">
              <a:rPr lang="en-GB" smtClean="0"/>
              <a:t>27/08/2012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5896-E7B8-41A3-B011-10B8AA392EC7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623EE-F81C-4A3F-ABD4-E30C12E69957}" type="datetimeFigureOut">
              <a:rPr lang="en-GB" smtClean="0"/>
              <a:t>27/08/2012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5896-E7B8-41A3-B011-10B8AA392EC7}" type="slidenum">
              <a:rPr lang="en-GB" smtClean="0"/>
              <a:t>‹#›</a:t>
            </a:fld>
            <a:endParaRPr lang="en-GB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623EE-F81C-4A3F-ABD4-E30C12E69957}" type="datetimeFigureOut">
              <a:rPr lang="en-GB" smtClean="0"/>
              <a:t>27/08/2012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5896-E7B8-41A3-B011-10B8AA392EC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623EE-F81C-4A3F-ABD4-E30C12E69957}" type="datetimeFigureOut">
              <a:rPr lang="en-GB" smtClean="0"/>
              <a:t>27/08/2012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5896-E7B8-41A3-B011-10B8AA392EC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623EE-F81C-4A3F-ABD4-E30C12E69957}" type="datetimeFigureOut">
              <a:rPr lang="en-GB" smtClean="0"/>
              <a:t>27/08/2012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5896-E7B8-41A3-B011-10B8AA392EC7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623EE-F81C-4A3F-ABD4-E30C12E69957}" type="datetimeFigureOut">
              <a:rPr lang="en-GB" smtClean="0"/>
              <a:t>27/08/2012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5896-E7B8-41A3-B011-10B8AA392EC7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4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5EB623EE-F81C-4A3F-ABD4-E30C12E69957}" type="datetimeFigureOut">
              <a:rPr lang="en-GB" smtClean="0"/>
              <a:t>27/08/2012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13AF5896-E7B8-41A3-B011-10B8AA392EC7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508104" y="260648"/>
            <a:ext cx="345638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/>
              <a:t>Chinese</a:t>
            </a:r>
            <a:r>
              <a:rPr lang="zh-CN" altLang="en-US" sz="3200" dirty="0" smtClean="0"/>
              <a:t> </a:t>
            </a:r>
            <a:r>
              <a:rPr lang="en-US" altLang="zh-CN" sz="3200" dirty="0" smtClean="0"/>
              <a:t>Kids</a:t>
            </a:r>
            <a:r>
              <a:rPr lang="zh-CN" altLang="en-US" sz="3200" dirty="0" smtClean="0"/>
              <a:t> </a:t>
            </a:r>
            <a:r>
              <a:rPr lang="en-US" altLang="zh-CN" sz="3200" dirty="0" smtClean="0"/>
              <a:t>song</a:t>
            </a:r>
            <a:r>
              <a:rPr lang="zh-CN" altLang="en-US" sz="3200" dirty="0" smtClean="0"/>
              <a:t>                           </a:t>
            </a:r>
            <a:r>
              <a:rPr lang="en-GB" altLang="zh-CN" sz="4000" dirty="0" smtClean="0"/>
              <a:t>Old </a:t>
            </a:r>
            <a:r>
              <a:rPr lang="en-GB" altLang="zh-CN" sz="4000" dirty="0" err="1"/>
              <a:t>MacDonal</a:t>
            </a:r>
            <a:r>
              <a:rPr lang="en-GB" altLang="zh-CN" sz="4000" dirty="0"/>
              <a:t> had a farm 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24192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9512" y="542857"/>
            <a:ext cx="8856983" cy="5760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1331640" y="1717355"/>
            <a:ext cx="28803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9600" dirty="0" smtClean="0"/>
              <a:t>   </a:t>
            </a:r>
            <a:endParaRPr lang="en-GB" sz="20000" dirty="0"/>
          </a:p>
        </p:txBody>
      </p:sp>
      <p:sp>
        <p:nvSpPr>
          <p:cNvPr id="14" name="Rectangle 13"/>
          <p:cNvSpPr/>
          <p:nvPr/>
        </p:nvSpPr>
        <p:spPr>
          <a:xfrm>
            <a:off x="323528" y="1556792"/>
            <a:ext cx="8568952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400" dirty="0" err="1">
                <a:latin typeface="Comic Sans MS" pitchFamily="66" charset="0"/>
                <a:cs typeface="Arial" pitchFamily="34" charset="0"/>
              </a:rPr>
              <a:t>Wáng</a:t>
            </a:r>
            <a:r>
              <a:rPr lang="en-GB" sz="4400" dirty="0">
                <a:latin typeface="Comic Sans MS" pitchFamily="66" charset="0"/>
                <a:cs typeface="Arial" pitchFamily="34" charset="0"/>
              </a:rPr>
              <a:t>  </a:t>
            </a:r>
            <a:r>
              <a:rPr lang="en-GB" sz="4400" dirty="0" err="1">
                <a:latin typeface="Comic Sans MS" pitchFamily="66" charset="0"/>
                <a:cs typeface="Arial" pitchFamily="34" charset="0"/>
              </a:rPr>
              <a:t>lǎo</a:t>
            </a:r>
            <a:r>
              <a:rPr lang="en-GB" sz="4400" dirty="0">
                <a:latin typeface="Comic Sans MS" pitchFamily="66" charset="0"/>
                <a:cs typeface="Arial" pitchFamily="34" charset="0"/>
              </a:rPr>
              <a:t> </a:t>
            </a:r>
            <a:r>
              <a:rPr lang="en-GB" sz="4400" dirty="0" err="1">
                <a:latin typeface="Comic Sans MS" pitchFamily="66" charset="0"/>
                <a:cs typeface="Arial" pitchFamily="34" charset="0"/>
              </a:rPr>
              <a:t>xiān</a:t>
            </a:r>
            <a:r>
              <a:rPr lang="en-GB" sz="4400" dirty="0">
                <a:latin typeface="Comic Sans MS" pitchFamily="66" charset="0"/>
                <a:cs typeface="Arial" pitchFamily="34" charset="0"/>
              </a:rPr>
              <a:t> </a:t>
            </a:r>
            <a:r>
              <a:rPr lang="en-GB" sz="4400" dirty="0" err="1">
                <a:latin typeface="Comic Sans MS" pitchFamily="66" charset="0"/>
                <a:cs typeface="Arial" pitchFamily="34" charset="0"/>
              </a:rPr>
              <a:t>shēng</a:t>
            </a:r>
            <a:r>
              <a:rPr lang="en-GB" sz="4400" dirty="0">
                <a:latin typeface="Comic Sans MS" pitchFamily="66" charset="0"/>
                <a:cs typeface="Arial" pitchFamily="34" charset="0"/>
              </a:rPr>
              <a:t> </a:t>
            </a:r>
            <a:r>
              <a:rPr lang="en-GB" sz="4400" dirty="0" err="1">
                <a:latin typeface="Comic Sans MS" pitchFamily="66" charset="0"/>
                <a:cs typeface="Arial" pitchFamily="34" charset="0"/>
              </a:rPr>
              <a:t>yǒu</a:t>
            </a:r>
            <a:r>
              <a:rPr lang="en-GB" sz="4400" dirty="0">
                <a:latin typeface="Comic Sans MS" pitchFamily="66" charset="0"/>
                <a:cs typeface="Arial" pitchFamily="34" charset="0"/>
              </a:rPr>
              <a:t> </a:t>
            </a:r>
            <a:r>
              <a:rPr lang="en-GB" sz="4400" dirty="0" err="1">
                <a:latin typeface="Comic Sans MS" pitchFamily="66" charset="0"/>
                <a:cs typeface="Arial" pitchFamily="34" charset="0"/>
              </a:rPr>
              <a:t>kuài</a:t>
            </a:r>
            <a:r>
              <a:rPr lang="en-GB" sz="4400" dirty="0">
                <a:latin typeface="Comic Sans MS" pitchFamily="66" charset="0"/>
                <a:cs typeface="Arial" pitchFamily="34" charset="0"/>
              </a:rPr>
              <a:t> </a:t>
            </a:r>
            <a:r>
              <a:rPr lang="en-GB" sz="4400" dirty="0" err="1">
                <a:latin typeface="Comic Sans MS" pitchFamily="66" charset="0"/>
                <a:cs typeface="Arial" pitchFamily="34" charset="0"/>
              </a:rPr>
              <a:t>dì</a:t>
            </a:r>
            <a:endParaRPr lang="en-GB" sz="4400" dirty="0">
              <a:latin typeface="Comic Sans MS" pitchFamily="66" charset="0"/>
              <a:cs typeface="Arial" pitchFamily="34" charset="0"/>
            </a:endParaRPr>
          </a:p>
          <a:p>
            <a:r>
              <a:rPr lang="zh-CN" altLang="en-US" sz="4800" dirty="0">
                <a:solidFill>
                  <a:srgbClr val="FFC000"/>
                </a:solidFill>
              </a:rPr>
              <a:t>王     老    先     生 有  块  地</a:t>
            </a:r>
            <a:r>
              <a:rPr lang="en-GB" altLang="zh-CN" sz="4800" dirty="0">
                <a:solidFill>
                  <a:srgbClr val="FFC000"/>
                </a:solidFill>
              </a:rPr>
              <a:t/>
            </a:r>
            <a:br>
              <a:rPr lang="en-GB" altLang="zh-CN" sz="4800" dirty="0">
                <a:solidFill>
                  <a:srgbClr val="FFC000"/>
                </a:solidFill>
              </a:rPr>
            </a:br>
            <a:endParaRPr lang="en-GB" altLang="zh-CN" sz="4800" dirty="0" smtClean="0">
              <a:solidFill>
                <a:srgbClr val="FFC000"/>
              </a:solidFill>
            </a:endParaRPr>
          </a:p>
          <a:p>
            <a:r>
              <a:rPr lang="en-GB" altLang="zh-CN" sz="4800" dirty="0" smtClean="0"/>
              <a:t>Old </a:t>
            </a:r>
            <a:r>
              <a:rPr lang="en-GB" altLang="zh-CN" sz="4800" dirty="0" err="1"/>
              <a:t>MacDonal</a:t>
            </a:r>
            <a:r>
              <a:rPr lang="en-GB" altLang="zh-CN" sz="4800" dirty="0"/>
              <a:t> had a farm </a:t>
            </a:r>
            <a:br>
              <a:rPr lang="en-GB" altLang="zh-CN" sz="4800" dirty="0"/>
            </a:b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148486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3468" y="80152"/>
            <a:ext cx="5110336" cy="1143000"/>
          </a:xfrm>
        </p:spPr>
        <p:txBody>
          <a:bodyPr>
            <a:noAutofit/>
          </a:bodyPr>
          <a:lstStyle/>
          <a:p>
            <a:r>
              <a:rPr lang="zh-CN" altLang="en-US" sz="4800" dirty="0" smtClean="0">
                <a:solidFill>
                  <a:srgbClr val="FF0000"/>
                </a:solidFill>
              </a:rPr>
              <a:t>王老先生有块 地</a:t>
            </a:r>
            <a:endParaRPr lang="en-GB" sz="4800" dirty="0">
              <a:solidFill>
                <a:srgbClr val="FF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827584" y="1628800"/>
            <a:ext cx="7344816" cy="48245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1331640" y="1717355"/>
            <a:ext cx="288032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9600" dirty="0" smtClean="0"/>
              <a:t>   </a:t>
            </a:r>
            <a:r>
              <a:rPr lang="en-GB" sz="9600" dirty="0" err="1" smtClean="0">
                <a:latin typeface="Comic Sans MS" pitchFamily="66" charset="0"/>
                <a:ea typeface="KaiTi" pitchFamily="49" charset="-122"/>
                <a:cs typeface="Arial" pitchFamily="34" charset="0"/>
              </a:rPr>
              <a:t>Jī</a:t>
            </a:r>
            <a:r>
              <a:rPr lang="zh-CN" altLang="en-US" sz="20000" dirty="0" smtClean="0"/>
              <a:t>鸡</a:t>
            </a:r>
            <a:endParaRPr lang="en-GB" sz="20000" dirty="0"/>
          </a:p>
        </p:txBody>
      </p:sp>
      <p:pic>
        <p:nvPicPr>
          <p:cNvPr id="3074" name="Picture 2" descr="http://pic2.nipic.com/20090415/2424270_103757045_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914146"/>
            <a:ext cx="3354792" cy="4253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2482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3468" y="80152"/>
            <a:ext cx="5110336" cy="1143000"/>
          </a:xfrm>
        </p:spPr>
        <p:txBody>
          <a:bodyPr>
            <a:noAutofit/>
          </a:bodyPr>
          <a:lstStyle/>
          <a:p>
            <a:r>
              <a:rPr lang="zh-CN" altLang="en-US" sz="4800" dirty="0" smtClean="0">
                <a:solidFill>
                  <a:srgbClr val="FF0000"/>
                </a:solidFill>
              </a:rPr>
              <a:t>王老先生有块 地</a:t>
            </a:r>
            <a:endParaRPr lang="en-GB" sz="4800" dirty="0">
              <a:solidFill>
                <a:srgbClr val="FF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827584" y="1628800"/>
            <a:ext cx="7344816" cy="48245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卡通, 农场, 羊, 艺术, 动物, 模糊, 羊毛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835127"/>
            <a:ext cx="3456384" cy="4071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331640" y="1717355"/>
            <a:ext cx="288032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600" dirty="0" err="1">
                <a:latin typeface="Comic Sans MS" pitchFamily="66" charset="0"/>
              </a:rPr>
              <a:t>yáng</a:t>
            </a:r>
            <a:r>
              <a:rPr lang="zh-CN" altLang="en-US" sz="20000" dirty="0" smtClean="0"/>
              <a:t>羊</a:t>
            </a:r>
            <a:endParaRPr lang="en-GB" sz="20000" dirty="0"/>
          </a:p>
        </p:txBody>
      </p:sp>
    </p:spTree>
    <p:extLst>
      <p:ext uri="{BB962C8B-B14F-4D97-AF65-F5344CB8AC3E}">
        <p14:creationId xmlns:p14="http://schemas.microsoft.com/office/powerpoint/2010/main" val="1015291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3468" y="80152"/>
            <a:ext cx="5110336" cy="1143000"/>
          </a:xfrm>
        </p:spPr>
        <p:txBody>
          <a:bodyPr>
            <a:noAutofit/>
          </a:bodyPr>
          <a:lstStyle/>
          <a:p>
            <a:r>
              <a:rPr lang="zh-CN" altLang="en-US" sz="4800" dirty="0" smtClean="0">
                <a:solidFill>
                  <a:srgbClr val="FF0000"/>
                </a:solidFill>
              </a:rPr>
              <a:t>王老先生有块 地</a:t>
            </a:r>
            <a:endParaRPr lang="en-GB" sz="4800" dirty="0">
              <a:solidFill>
                <a:srgbClr val="FF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827584" y="1628800"/>
            <a:ext cx="7344816" cy="48245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1331640" y="1717355"/>
            <a:ext cx="288032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600" dirty="0" err="1" smtClean="0">
                <a:latin typeface="Comic Sans MS" pitchFamily="66" charset="0"/>
              </a:rPr>
              <a:t>Yā</a:t>
            </a:r>
            <a:endParaRPr lang="en-GB" sz="9600" dirty="0" smtClean="0">
              <a:latin typeface="Comic Sans MS" pitchFamily="66" charset="0"/>
            </a:endParaRPr>
          </a:p>
          <a:p>
            <a:r>
              <a:rPr lang="zh-CN" altLang="en-US" sz="20000" dirty="0" smtClean="0"/>
              <a:t>鸭</a:t>
            </a:r>
            <a:endParaRPr lang="en-GB" sz="20000" dirty="0"/>
          </a:p>
        </p:txBody>
      </p:sp>
      <p:pic>
        <p:nvPicPr>
          <p:cNvPr id="2050" name="Picture 2" descr="http://pic2.nipic.com/20090504/2591733_170847039_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988840"/>
            <a:ext cx="2401827" cy="378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8240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3468" y="80152"/>
            <a:ext cx="5110336" cy="1143000"/>
          </a:xfrm>
        </p:spPr>
        <p:txBody>
          <a:bodyPr>
            <a:noAutofit/>
          </a:bodyPr>
          <a:lstStyle/>
          <a:p>
            <a:r>
              <a:rPr lang="zh-CN" altLang="en-US" sz="4800" dirty="0" smtClean="0">
                <a:solidFill>
                  <a:srgbClr val="FF0000"/>
                </a:solidFill>
              </a:rPr>
              <a:t>王老先生有块 地</a:t>
            </a:r>
            <a:endParaRPr lang="en-GB" sz="4800" dirty="0">
              <a:solidFill>
                <a:srgbClr val="FF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827584" y="1626616"/>
            <a:ext cx="7344816" cy="48245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1331640" y="1717355"/>
            <a:ext cx="648072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400" dirty="0" err="1" smtClean="0">
                <a:latin typeface="Comic Sans MS" pitchFamily="66" charset="0"/>
              </a:rPr>
              <a:t>Yā</a:t>
            </a:r>
            <a:r>
              <a:rPr lang="en-GB" sz="4400" dirty="0" err="1">
                <a:latin typeface="Comic Sans MS" pitchFamily="66" charset="0"/>
              </a:rPr>
              <a:t>Wáng</a:t>
            </a:r>
            <a:r>
              <a:rPr lang="en-GB" sz="4400" dirty="0">
                <a:latin typeface="Comic Sans MS" pitchFamily="66" charset="0"/>
              </a:rPr>
              <a:t> </a:t>
            </a:r>
            <a:r>
              <a:rPr lang="en-GB" sz="4400" dirty="0" err="1">
                <a:latin typeface="Comic Sans MS" pitchFamily="66" charset="0"/>
              </a:rPr>
              <a:t>lǎo</a:t>
            </a:r>
            <a:r>
              <a:rPr lang="en-GB" sz="4400" dirty="0">
                <a:latin typeface="Comic Sans MS" pitchFamily="66" charset="0"/>
              </a:rPr>
              <a:t> </a:t>
            </a:r>
            <a:r>
              <a:rPr lang="en-GB" sz="4400" dirty="0" err="1">
                <a:latin typeface="Comic Sans MS" pitchFamily="66" charset="0"/>
              </a:rPr>
              <a:t>xiānshēng</a:t>
            </a:r>
            <a:r>
              <a:rPr lang="en-GB" sz="4400" dirty="0">
                <a:latin typeface="Comic Sans MS" pitchFamily="66" charset="0"/>
              </a:rPr>
              <a:t> </a:t>
            </a:r>
            <a:r>
              <a:rPr lang="en-GB" sz="4400" dirty="0" err="1">
                <a:latin typeface="Comic Sans MS" pitchFamily="66" charset="0"/>
              </a:rPr>
              <a:t>yǒu</a:t>
            </a:r>
            <a:r>
              <a:rPr lang="en-GB" sz="4400" dirty="0">
                <a:latin typeface="Comic Sans MS" pitchFamily="66" charset="0"/>
              </a:rPr>
              <a:t> </a:t>
            </a:r>
            <a:r>
              <a:rPr lang="en-GB" sz="4400" dirty="0" err="1">
                <a:latin typeface="Comic Sans MS" pitchFamily="66" charset="0"/>
              </a:rPr>
              <a:t>kuài</a:t>
            </a:r>
            <a:r>
              <a:rPr lang="en-GB" sz="4400" dirty="0">
                <a:latin typeface="Comic Sans MS" pitchFamily="66" charset="0"/>
              </a:rPr>
              <a:t> </a:t>
            </a:r>
            <a:r>
              <a:rPr lang="en-GB" sz="4400" dirty="0" err="1">
                <a:latin typeface="Comic Sans MS" pitchFamily="66" charset="0"/>
              </a:rPr>
              <a:t>dì</a:t>
            </a:r>
            <a:r>
              <a:rPr lang="en-GB" sz="4400" dirty="0">
                <a:latin typeface="Comic Sans MS" pitchFamily="66" charset="0"/>
              </a:rPr>
              <a:t> </a:t>
            </a:r>
            <a:r>
              <a:rPr lang="zh-CN" altLang="en-US" sz="4400" dirty="0" smtClean="0">
                <a:latin typeface="Comic Sans MS" pitchFamily="66" charset="0"/>
              </a:rPr>
              <a:t>（</a:t>
            </a:r>
            <a:r>
              <a:rPr lang="en-GB" sz="4400" dirty="0" err="1" smtClean="0"/>
              <a:t>yā</a:t>
            </a:r>
            <a:r>
              <a:rPr lang="zh-CN" altLang="en-US" sz="4400" dirty="0" smtClean="0"/>
              <a:t>）</a:t>
            </a:r>
            <a:endParaRPr lang="en-GB" sz="4400" dirty="0" smtClean="0">
              <a:latin typeface="Comic Sans MS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69724" y="3861048"/>
            <a:ext cx="648072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5400" dirty="0"/>
              <a:t>王老先生有块</a:t>
            </a:r>
            <a:r>
              <a:rPr lang="zh-CN" altLang="en-US" sz="5400" dirty="0" smtClean="0"/>
              <a:t>地（呀）</a:t>
            </a:r>
            <a:endParaRPr lang="en-GB" sz="5400" dirty="0"/>
          </a:p>
          <a:p>
            <a:endParaRPr lang="en-GB" sz="440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7952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3468" y="80152"/>
            <a:ext cx="5110336" cy="1143000"/>
          </a:xfrm>
        </p:spPr>
        <p:txBody>
          <a:bodyPr>
            <a:noAutofit/>
          </a:bodyPr>
          <a:lstStyle/>
          <a:p>
            <a:r>
              <a:rPr lang="zh-CN" altLang="en-US" sz="4800" dirty="0" smtClean="0">
                <a:solidFill>
                  <a:srgbClr val="FF0000"/>
                </a:solidFill>
              </a:rPr>
              <a:t>王老先生有块 地</a:t>
            </a:r>
            <a:endParaRPr lang="en-GB" sz="4800" dirty="0">
              <a:solidFill>
                <a:srgbClr val="FF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827584" y="1626616"/>
            <a:ext cx="7344816" cy="48245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1331640" y="1717355"/>
            <a:ext cx="648072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400" dirty="0" err="1"/>
              <a:t>Tā</a:t>
            </a:r>
            <a:r>
              <a:rPr lang="en-GB" sz="4400" dirty="0"/>
              <a:t> </a:t>
            </a:r>
            <a:r>
              <a:rPr lang="en-GB" sz="4400" dirty="0" err="1"/>
              <a:t>zài</a:t>
            </a:r>
            <a:r>
              <a:rPr lang="en-GB" sz="4400" dirty="0"/>
              <a:t> </a:t>
            </a:r>
            <a:r>
              <a:rPr lang="en-GB" sz="4400" dirty="0" err="1"/>
              <a:t>tián</a:t>
            </a:r>
            <a:r>
              <a:rPr lang="en-GB" sz="4400" dirty="0"/>
              <a:t> </a:t>
            </a:r>
            <a:r>
              <a:rPr lang="en-GB" sz="4400" dirty="0" err="1"/>
              <a:t>biān</a:t>
            </a:r>
            <a:r>
              <a:rPr lang="en-GB" sz="4400" dirty="0"/>
              <a:t> </a:t>
            </a:r>
            <a:r>
              <a:rPr lang="en-GB" sz="4400" dirty="0" err="1"/>
              <a:t>yǎng</a:t>
            </a:r>
            <a:r>
              <a:rPr lang="en-GB" sz="4400" dirty="0"/>
              <a:t> </a:t>
            </a:r>
            <a:r>
              <a:rPr lang="en-GB" sz="4400" dirty="0" err="1"/>
              <a:t>xiǎo</a:t>
            </a:r>
            <a:r>
              <a:rPr lang="en-GB" sz="4400" dirty="0"/>
              <a:t> </a:t>
            </a:r>
            <a:r>
              <a:rPr lang="en-GB" sz="4400" dirty="0" err="1"/>
              <a:t>yáng</a:t>
            </a:r>
            <a:r>
              <a:rPr lang="en-GB" sz="4400" dirty="0" smtClean="0"/>
              <a:t> </a:t>
            </a:r>
            <a:r>
              <a:rPr lang="zh-CN" altLang="en-US" sz="4400" dirty="0" smtClean="0">
                <a:latin typeface="Comic Sans MS" pitchFamily="66" charset="0"/>
              </a:rPr>
              <a:t>（</a:t>
            </a:r>
            <a:r>
              <a:rPr lang="en-GB" sz="4400" dirty="0" err="1" smtClean="0"/>
              <a:t>yā</a:t>
            </a:r>
            <a:r>
              <a:rPr lang="zh-CN" altLang="en-US" sz="4400" dirty="0" smtClean="0"/>
              <a:t>）</a:t>
            </a:r>
            <a:endParaRPr lang="en-GB" sz="4400" dirty="0" smtClean="0">
              <a:latin typeface="Comic Sans MS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69724" y="3861048"/>
            <a:ext cx="648072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5400" dirty="0"/>
              <a:t>他在田边养</a:t>
            </a:r>
            <a:r>
              <a:rPr lang="zh-CN" altLang="en-US" sz="5400" dirty="0" smtClean="0"/>
              <a:t>小羊（呀）</a:t>
            </a:r>
            <a:endParaRPr lang="en-GB" sz="5400" dirty="0"/>
          </a:p>
          <a:p>
            <a:endParaRPr lang="en-GB" sz="440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301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3468" y="80152"/>
            <a:ext cx="5110336" cy="1143000"/>
          </a:xfrm>
        </p:spPr>
        <p:txBody>
          <a:bodyPr>
            <a:noAutofit/>
          </a:bodyPr>
          <a:lstStyle/>
          <a:p>
            <a:r>
              <a:rPr lang="zh-CN" altLang="en-US" sz="4800" dirty="0" smtClean="0">
                <a:solidFill>
                  <a:srgbClr val="FF0000"/>
                </a:solidFill>
              </a:rPr>
              <a:t>王老先生有块 地</a:t>
            </a:r>
            <a:endParaRPr lang="en-GB" sz="4800" dirty="0">
              <a:solidFill>
                <a:srgbClr val="FF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827584" y="1626616"/>
            <a:ext cx="7344816" cy="48245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1331640" y="1717355"/>
            <a:ext cx="648072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400" dirty="0" err="1"/>
              <a:t>Yīyā</a:t>
            </a:r>
            <a:r>
              <a:rPr lang="en-GB" sz="4400" dirty="0"/>
              <a:t> </a:t>
            </a:r>
            <a:r>
              <a:rPr lang="en-GB" sz="4400" dirty="0" err="1"/>
              <a:t>yīyā</a:t>
            </a:r>
            <a:r>
              <a:rPr lang="en-GB" sz="4400" dirty="0"/>
              <a:t> </a:t>
            </a:r>
            <a:r>
              <a:rPr lang="en-GB" sz="4400" dirty="0" err="1"/>
              <a:t>yō</a:t>
            </a:r>
            <a:r>
              <a:rPr lang="en-GB" sz="4400" dirty="0"/>
              <a:t> </a:t>
            </a:r>
            <a:endParaRPr lang="en-GB" sz="4400" dirty="0" smtClean="0">
              <a:latin typeface="Comic Sans MS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69724" y="2924944"/>
            <a:ext cx="6480720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5400" dirty="0" err="1" smtClean="0">
                <a:latin typeface="Comic Sans MS" pitchFamily="66" charset="0"/>
                <a:ea typeface="KaiTi" pitchFamily="49" charset="-122"/>
                <a:cs typeface="Arial" pitchFamily="34" charset="0"/>
              </a:rPr>
              <a:t>Jī</a:t>
            </a:r>
            <a:r>
              <a:rPr lang="en-GB" sz="5400" dirty="0" smtClean="0">
                <a:latin typeface="Comic Sans MS" pitchFamily="66" charset="0"/>
                <a:ea typeface="KaiTi" pitchFamily="49" charset="-122"/>
                <a:cs typeface="Arial" pitchFamily="34" charset="0"/>
              </a:rPr>
              <a:t> </a:t>
            </a:r>
            <a:r>
              <a:rPr lang="en-GB" sz="5400" dirty="0" err="1">
                <a:latin typeface="Comic Sans MS" pitchFamily="66" charset="0"/>
                <a:ea typeface="KaiTi" pitchFamily="49" charset="-122"/>
                <a:cs typeface="Arial" pitchFamily="34" charset="0"/>
              </a:rPr>
              <a:t>Jī</a:t>
            </a:r>
            <a:r>
              <a:rPr lang="en-GB" sz="5400" dirty="0">
                <a:latin typeface="Comic Sans MS" pitchFamily="66" charset="0"/>
                <a:ea typeface="KaiTi" pitchFamily="49" charset="-122"/>
                <a:cs typeface="Arial" pitchFamily="34" charset="0"/>
              </a:rPr>
              <a:t> </a:t>
            </a:r>
            <a:r>
              <a:rPr lang="en-GB" sz="5400" dirty="0" err="1">
                <a:latin typeface="Comic Sans MS" pitchFamily="66" charset="0"/>
                <a:ea typeface="KaiTi" pitchFamily="49" charset="-122"/>
                <a:cs typeface="Arial" pitchFamily="34" charset="0"/>
              </a:rPr>
              <a:t>Jī</a:t>
            </a:r>
            <a:r>
              <a:rPr lang="en-GB" sz="5400" dirty="0">
                <a:latin typeface="Comic Sans MS" pitchFamily="66" charset="0"/>
                <a:ea typeface="KaiTi" pitchFamily="49" charset="-122"/>
                <a:cs typeface="Arial" pitchFamily="34" charset="0"/>
              </a:rPr>
              <a:t> </a:t>
            </a:r>
            <a:endParaRPr lang="en-GB" sz="5400" dirty="0" smtClean="0">
              <a:latin typeface="Comic Sans MS" pitchFamily="66" charset="0"/>
              <a:ea typeface="KaiTi" pitchFamily="49" charset="-122"/>
              <a:cs typeface="Arial" pitchFamily="34" charset="0"/>
            </a:endParaRPr>
          </a:p>
          <a:p>
            <a:r>
              <a:rPr lang="en-GB" sz="5400" dirty="0" err="1" smtClean="0"/>
              <a:t>GuāguāGuāguā</a:t>
            </a:r>
            <a:endParaRPr lang="en-GB" sz="5400" dirty="0" smtClean="0"/>
          </a:p>
          <a:p>
            <a:r>
              <a:rPr lang="en-GB" sz="5400" dirty="0" err="1" smtClean="0"/>
              <a:t>Miē</a:t>
            </a:r>
            <a:r>
              <a:rPr lang="en-GB" sz="5400" dirty="0" smtClean="0"/>
              <a:t> </a:t>
            </a:r>
            <a:r>
              <a:rPr lang="en-GB" sz="5400" dirty="0" err="1"/>
              <a:t>miē</a:t>
            </a:r>
            <a:r>
              <a:rPr lang="en-GB" sz="5400" dirty="0"/>
              <a:t> </a:t>
            </a:r>
            <a:r>
              <a:rPr lang="en-GB" sz="5400" dirty="0" err="1"/>
              <a:t>miē</a:t>
            </a:r>
            <a:r>
              <a:rPr lang="en-GB" sz="5400" dirty="0"/>
              <a:t> </a:t>
            </a:r>
            <a:r>
              <a:rPr lang="en-GB" sz="5400" dirty="0" err="1"/>
              <a:t>Miē</a:t>
            </a:r>
            <a:r>
              <a:rPr lang="en-GB" sz="5400" dirty="0"/>
              <a:t> </a:t>
            </a:r>
            <a:r>
              <a:rPr lang="en-GB" sz="5400" dirty="0" err="1"/>
              <a:t>miē</a:t>
            </a:r>
            <a:r>
              <a:rPr lang="en-GB" sz="5400" dirty="0"/>
              <a:t> </a:t>
            </a:r>
          </a:p>
          <a:p>
            <a:endParaRPr lang="en-GB" sz="440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416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TC101859862[[fn=Urban Pop]]</Template>
  <TotalTime>185</TotalTime>
  <Words>132</Words>
  <Application>Microsoft Office PowerPoint</Application>
  <PresentationFormat>On-screen Show (4:3)</PresentationFormat>
  <Paragraphs>25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Urban Pop</vt:lpstr>
      <vt:lpstr>PowerPoint Presentation</vt:lpstr>
      <vt:lpstr>PowerPoint Presentation</vt:lpstr>
      <vt:lpstr>王老先生有块 地</vt:lpstr>
      <vt:lpstr>王老先生有块 地</vt:lpstr>
      <vt:lpstr>王老先生有块 地</vt:lpstr>
      <vt:lpstr>王老先生有块 地</vt:lpstr>
      <vt:lpstr>王老先生有块 地</vt:lpstr>
      <vt:lpstr>王老先生有块 地</vt:lpstr>
    </vt:vector>
  </TitlesOfParts>
  <Company>Newcastle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 Cheng</dc:creator>
  <cp:lastModifiedBy>Linda Cheng</cp:lastModifiedBy>
  <cp:revision>13</cp:revision>
  <dcterms:created xsi:type="dcterms:W3CDTF">2012-08-25T22:01:11Z</dcterms:created>
  <dcterms:modified xsi:type="dcterms:W3CDTF">2012-08-27T10:52:53Z</dcterms:modified>
</cp:coreProperties>
</file>