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3" r:id="rId3"/>
    <p:sldId id="257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144-5F3F-4532-9AA4-AEE22F299978}" type="datetimeFigureOut">
              <a:rPr lang="en-GB" smtClean="0"/>
              <a:t>25/08/2012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1DF4-133B-4645-BD61-1F4E540EFD9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144-5F3F-4532-9AA4-AEE22F299978}" type="datetimeFigureOut">
              <a:rPr lang="en-GB" smtClean="0"/>
              <a:t>25/08/2012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1DF4-133B-4645-BD61-1F4E540EFD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144-5F3F-4532-9AA4-AEE22F299978}" type="datetimeFigureOut">
              <a:rPr lang="en-GB" smtClean="0"/>
              <a:t>25/08/2012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1DF4-133B-4645-BD61-1F4E540EFD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144-5F3F-4532-9AA4-AEE22F299978}" type="datetimeFigureOut">
              <a:rPr lang="en-GB" smtClean="0"/>
              <a:t>25/08/2012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1DF4-133B-4645-BD61-1F4E540EFD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144-5F3F-4532-9AA4-AEE22F299978}" type="datetimeFigureOut">
              <a:rPr lang="en-GB" smtClean="0"/>
              <a:t>25/08/2012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2101DF4-133B-4645-BD61-1F4E540EFD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144-5F3F-4532-9AA4-AEE22F299978}" type="datetimeFigureOut">
              <a:rPr lang="en-GB" smtClean="0"/>
              <a:t>25/08/2012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1DF4-133B-4645-BD61-1F4E540EFD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144-5F3F-4532-9AA4-AEE22F299978}" type="datetimeFigureOut">
              <a:rPr lang="en-GB" smtClean="0"/>
              <a:t>25/08/2012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1DF4-133B-4645-BD61-1F4E540EFD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144-5F3F-4532-9AA4-AEE22F299978}" type="datetimeFigureOut">
              <a:rPr lang="en-GB" smtClean="0"/>
              <a:t>25/08/2012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1DF4-133B-4645-BD61-1F4E540EFD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144-5F3F-4532-9AA4-AEE22F299978}" type="datetimeFigureOut">
              <a:rPr lang="en-GB" smtClean="0"/>
              <a:t>25/08/2012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1DF4-133B-4645-BD61-1F4E540EFD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144-5F3F-4532-9AA4-AEE22F299978}" type="datetimeFigureOut">
              <a:rPr lang="en-GB" smtClean="0"/>
              <a:t>25/08/2012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1DF4-133B-4645-BD61-1F4E540EFD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144-5F3F-4532-9AA4-AEE22F299978}" type="datetimeFigureOut">
              <a:rPr lang="en-GB" smtClean="0"/>
              <a:t>25/08/2012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1DF4-133B-4645-BD61-1F4E540EFD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1C74144-5F3F-4532-9AA4-AEE22F299978}" type="datetimeFigureOut">
              <a:rPr lang="en-GB" smtClean="0"/>
              <a:t>25/08/2012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101DF4-133B-4645-BD61-1F4E540EFD99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548680"/>
            <a:ext cx="8229600" cy="2651720"/>
          </a:xfrm>
        </p:spPr>
        <p:txBody>
          <a:bodyPr>
            <a:normAutofit fontScale="90000"/>
          </a:bodyPr>
          <a:lstStyle/>
          <a:p>
            <a:r>
              <a:rPr lang="en-GB" dirty="0">
                <a:effectLst/>
              </a:rPr>
              <a:t>Kids Chinese Song "Twinkle </a:t>
            </a:r>
            <a:r>
              <a:rPr lang="en-GB" dirty="0" err="1">
                <a:effectLst/>
              </a:rPr>
              <a:t>Twinkle</a:t>
            </a:r>
            <a:r>
              <a:rPr lang="en-GB" dirty="0">
                <a:effectLst/>
              </a:rPr>
              <a:t> 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dirty="0" smtClean="0">
                <a:effectLst/>
              </a:rPr>
              <a:t>Little </a:t>
            </a:r>
            <a:r>
              <a:rPr lang="en-GB" dirty="0">
                <a:effectLst/>
              </a:rPr>
              <a:t>Stars"</a:t>
            </a:r>
            <a:br>
              <a:rPr lang="en-GB" dirty="0">
                <a:effectLst/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2708920"/>
            <a:ext cx="5464696" cy="1296144"/>
          </a:xfrm>
        </p:spPr>
        <p:txBody>
          <a:bodyPr>
            <a:normAutofit/>
          </a:bodyPr>
          <a:lstStyle/>
          <a:p>
            <a:r>
              <a:rPr lang="zh-CN" altLang="en-US" sz="5400" dirty="0" smtClean="0">
                <a:solidFill>
                  <a:srgbClr val="FFFF00"/>
                </a:solidFill>
              </a:rPr>
              <a:t>小星星</a:t>
            </a:r>
            <a:endParaRPr lang="en-GB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36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>
                <a:effectLst/>
              </a:rPr>
              <a:t>Xiǎo</a:t>
            </a:r>
            <a:r>
              <a:rPr lang="en-GB" dirty="0">
                <a:effectLst/>
              </a:rPr>
              <a:t> </a:t>
            </a:r>
            <a:r>
              <a:rPr lang="en-GB" dirty="0" err="1" smtClean="0">
                <a:effectLst/>
              </a:rPr>
              <a:t>xīngxīng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zh-CN" altLang="en-US" dirty="0" smtClean="0"/>
              <a:t>小        星星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16832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rgbClr val="FFFF00"/>
                </a:solidFill>
              </a:rPr>
              <a:t>《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r>
              <a:rPr lang="en-GB" sz="4000" b="1" dirty="0" err="1">
                <a:solidFill>
                  <a:srgbClr val="FFFF00"/>
                </a:solidFill>
              </a:rPr>
              <a:t>yì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r>
              <a:rPr lang="en-GB" sz="4000" b="1" dirty="0" err="1">
                <a:solidFill>
                  <a:srgbClr val="FFFF00"/>
                </a:solidFill>
              </a:rPr>
              <a:t>shǎn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r>
              <a:rPr lang="en-GB" sz="4000" b="1" dirty="0" err="1">
                <a:solidFill>
                  <a:srgbClr val="FFFF00"/>
                </a:solidFill>
              </a:rPr>
              <a:t>yì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r>
              <a:rPr lang="en-GB" sz="4000" b="1" dirty="0" err="1">
                <a:solidFill>
                  <a:srgbClr val="FFFF00"/>
                </a:solidFill>
              </a:rPr>
              <a:t>kē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r>
              <a:rPr lang="en-GB" sz="4000" b="1" dirty="0" err="1">
                <a:solidFill>
                  <a:srgbClr val="FFFF00"/>
                </a:solidFill>
              </a:rPr>
              <a:t>liànɡ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r>
              <a:rPr lang="en-GB" sz="4000" b="1" dirty="0" err="1">
                <a:solidFill>
                  <a:srgbClr val="FFFF00"/>
                </a:solidFill>
              </a:rPr>
              <a:t>jīnɡ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r>
              <a:rPr lang="en-GB" sz="4000" b="1" dirty="0" err="1">
                <a:solidFill>
                  <a:srgbClr val="FFFF00"/>
                </a:solidFill>
              </a:rPr>
              <a:t>jīnɡ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r>
              <a:rPr lang="en-US" altLang="zh-CN" sz="4000" b="1" dirty="0">
                <a:solidFill>
                  <a:srgbClr val="FFFF00"/>
                </a:solidFill>
              </a:rPr>
              <a:t>》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br>
              <a:rPr lang="en-GB" sz="4000" b="1" dirty="0">
                <a:solidFill>
                  <a:srgbClr val="FFFF00"/>
                </a:solidFill>
              </a:rPr>
            </a:br>
            <a:r>
              <a:rPr lang="en-US" altLang="zh-CN" sz="4000" b="1" dirty="0">
                <a:solidFill>
                  <a:srgbClr val="FFFF00"/>
                </a:solidFill>
              </a:rPr>
              <a:t>《 </a:t>
            </a:r>
            <a:r>
              <a:rPr lang="zh-CN" altLang="en-US" sz="4000" b="1" dirty="0">
                <a:solidFill>
                  <a:srgbClr val="FFFF00"/>
                </a:solidFill>
              </a:rPr>
              <a:t>一 闪 </a:t>
            </a:r>
            <a:r>
              <a:rPr lang="zh-CN" altLang="en-US" sz="4000" b="1" dirty="0" smtClean="0">
                <a:solidFill>
                  <a:srgbClr val="FFFF00"/>
                </a:solidFill>
              </a:rPr>
              <a:t>    一 </a:t>
            </a:r>
            <a:r>
              <a:rPr lang="zh-CN" altLang="en-US" sz="4000" b="1" dirty="0">
                <a:solidFill>
                  <a:srgbClr val="FFFF00"/>
                </a:solidFill>
              </a:rPr>
              <a:t>颗 </a:t>
            </a:r>
            <a:r>
              <a:rPr lang="zh-CN" altLang="en-US" sz="4000" b="1" dirty="0" smtClean="0">
                <a:solidFill>
                  <a:srgbClr val="FFFF00"/>
                </a:solidFill>
              </a:rPr>
              <a:t>   亮      晶      晶 </a:t>
            </a:r>
            <a:r>
              <a:rPr lang="en-US" altLang="zh-CN" sz="4000" b="1" dirty="0">
                <a:solidFill>
                  <a:srgbClr val="FFFF00"/>
                </a:solidFill>
              </a:rPr>
              <a:t>》</a:t>
            </a:r>
            <a:endParaRPr lang="en-GB" sz="400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r>
              <a:rPr lang="zh-CN" altLang="en-US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74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>
                <a:effectLst/>
              </a:rPr>
              <a:t>Xiǎo</a:t>
            </a:r>
            <a:r>
              <a:rPr lang="en-GB" dirty="0">
                <a:effectLst/>
              </a:rPr>
              <a:t> </a:t>
            </a:r>
            <a:r>
              <a:rPr lang="en-GB" dirty="0" err="1" smtClean="0">
                <a:effectLst/>
              </a:rPr>
              <a:t>xīngxīng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zh-CN" altLang="en-US" dirty="0" smtClean="0"/>
              <a:t>小        星星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2404864"/>
          </a:xfrm>
        </p:spPr>
        <p:txBody>
          <a:bodyPr>
            <a:normAutofit/>
          </a:bodyPr>
          <a:lstStyle/>
          <a:p>
            <a:r>
              <a:rPr lang="zh-CN" altLang="en-US" sz="4800" dirty="0" smtClean="0">
                <a:solidFill>
                  <a:srgbClr val="FFFF00"/>
                </a:solidFill>
              </a:rPr>
              <a:t> </a:t>
            </a:r>
            <a:r>
              <a:rPr lang="en-GB" sz="4800" dirty="0" err="1" smtClean="0">
                <a:solidFill>
                  <a:srgbClr val="FFFF00"/>
                </a:solidFill>
              </a:rPr>
              <a:t>yì</a:t>
            </a:r>
            <a:r>
              <a:rPr lang="en-GB" sz="4800" dirty="0" smtClean="0">
                <a:solidFill>
                  <a:srgbClr val="FFFF00"/>
                </a:solidFill>
              </a:rPr>
              <a:t> </a:t>
            </a:r>
            <a:r>
              <a:rPr lang="en-GB" sz="4800" dirty="0" err="1">
                <a:solidFill>
                  <a:srgbClr val="FFFF00"/>
                </a:solidFill>
              </a:rPr>
              <a:t>shǎn</a:t>
            </a:r>
            <a:r>
              <a:rPr lang="en-GB" sz="4800" dirty="0">
                <a:solidFill>
                  <a:srgbClr val="FFFF00"/>
                </a:solidFill>
              </a:rPr>
              <a:t> </a:t>
            </a:r>
            <a:r>
              <a:rPr lang="en-GB" sz="4800" dirty="0" err="1">
                <a:solidFill>
                  <a:srgbClr val="FFFF00"/>
                </a:solidFill>
              </a:rPr>
              <a:t>yi</a:t>
            </a:r>
            <a:r>
              <a:rPr lang="en-GB" sz="4800" dirty="0">
                <a:solidFill>
                  <a:srgbClr val="FFFF00"/>
                </a:solidFill>
              </a:rPr>
              <a:t> </a:t>
            </a:r>
            <a:r>
              <a:rPr lang="en-GB" sz="4800" dirty="0" err="1">
                <a:solidFill>
                  <a:srgbClr val="FFFF00"/>
                </a:solidFill>
              </a:rPr>
              <a:t>shǎn</a:t>
            </a:r>
            <a:r>
              <a:rPr lang="en-GB" sz="4800" dirty="0">
                <a:solidFill>
                  <a:srgbClr val="FFFF00"/>
                </a:solidFill>
              </a:rPr>
              <a:t> </a:t>
            </a:r>
            <a:r>
              <a:rPr lang="en-GB" sz="4800" dirty="0" err="1">
                <a:solidFill>
                  <a:srgbClr val="FFFF00"/>
                </a:solidFill>
              </a:rPr>
              <a:t>xiǎo</a:t>
            </a:r>
            <a:r>
              <a:rPr lang="en-GB" sz="4800" dirty="0">
                <a:solidFill>
                  <a:srgbClr val="FFFF00"/>
                </a:solidFill>
              </a:rPr>
              <a:t> </a:t>
            </a:r>
            <a:r>
              <a:rPr lang="en-GB" sz="4800" dirty="0" err="1">
                <a:solidFill>
                  <a:srgbClr val="FFFF00"/>
                </a:solidFill>
              </a:rPr>
              <a:t>xīnɡ</a:t>
            </a:r>
            <a:r>
              <a:rPr lang="en-GB" sz="4800" dirty="0">
                <a:solidFill>
                  <a:srgbClr val="FFFF00"/>
                </a:solidFill>
              </a:rPr>
              <a:t> </a:t>
            </a:r>
            <a:r>
              <a:rPr lang="en-GB" sz="4800" dirty="0" err="1">
                <a:solidFill>
                  <a:srgbClr val="FFFF00"/>
                </a:solidFill>
              </a:rPr>
              <a:t>xinɡ</a:t>
            </a:r>
            <a:r>
              <a:rPr lang="en-GB" sz="4800" dirty="0">
                <a:solidFill>
                  <a:srgbClr val="FFFF00"/>
                </a:solidFill>
              </a:rPr>
              <a:t> </a:t>
            </a:r>
            <a:br>
              <a:rPr lang="en-GB" sz="4800" dirty="0">
                <a:solidFill>
                  <a:srgbClr val="FFFF00"/>
                </a:solidFill>
              </a:rPr>
            </a:br>
            <a:r>
              <a:rPr lang="zh-CN" altLang="en-US" sz="4800" dirty="0">
                <a:solidFill>
                  <a:srgbClr val="FFFF00"/>
                </a:solidFill>
              </a:rPr>
              <a:t>一 </a:t>
            </a:r>
            <a:r>
              <a:rPr lang="zh-CN" altLang="en-US" sz="4800" dirty="0" smtClean="0">
                <a:solidFill>
                  <a:srgbClr val="FFFF00"/>
                </a:solidFill>
              </a:rPr>
              <a:t>   闪   </a:t>
            </a:r>
            <a:r>
              <a:rPr lang="zh-CN" altLang="en-US" sz="4800" dirty="0">
                <a:solidFill>
                  <a:srgbClr val="FFFF00"/>
                </a:solidFill>
              </a:rPr>
              <a:t>一 </a:t>
            </a:r>
            <a:r>
              <a:rPr lang="zh-CN" altLang="en-US" sz="4800" dirty="0" smtClean="0">
                <a:solidFill>
                  <a:srgbClr val="FFFF00"/>
                </a:solidFill>
              </a:rPr>
              <a:t> 闪    小     星    星 </a:t>
            </a:r>
            <a:endParaRPr lang="en-GB" sz="480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287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>
                <a:effectLst/>
              </a:rPr>
              <a:t>Xiǎo</a:t>
            </a:r>
            <a:r>
              <a:rPr lang="en-GB" dirty="0">
                <a:effectLst/>
              </a:rPr>
              <a:t> </a:t>
            </a:r>
            <a:r>
              <a:rPr lang="en-GB" dirty="0" err="1" smtClean="0">
                <a:effectLst/>
              </a:rPr>
              <a:t>xīngxīng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zh-CN" altLang="en-US" dirty="0" smtClean="0"/>
              <a:t>小        星星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1048"/>
          </a:xfrm>
        </p:spPr>
        <p:txBody>
          <a:bodyPr>
            <a:normAutofit/>
          </a:bodyPr>
          <a:lstStyle/>
          <a:p>
            <a:r>
              <a:rPr lang="en-GB" sz="4400" dirty="0" err="1" smtClean="0">
                <a:solidFill>
                  <a:srgbClr val="FFFF00"/>
                </a:solidFill>
              </a:rPr>
              <a:t>yì</a:t>
            </a:r>
            <a:r>
              <a:rPr lang="en-GB" sz="4400" dirty="0" smtClean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kē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zh-CN" altLang="en-US" sz="4400" dirty="0" smtClean="0">
                <a:solidFill>
                  <a:srgbClr val="FFFF00"/>
                </a:solidFill>
              </a:rPr>
              <a:t> </a:t>
            </a:r>
            <a:r>
              <a:rPr lang="en-GB" sz="4400" dirty="0" err="1" smtClean="0">
                <a:solidFill>
                  <a:srgbClr val="FFFF00"/>
                </a:solidFill>
              </a:rPr>
              <a:t>yi</a:t>
            </a:r>
            <a:r>
              <a:rPr lang="zh-CN" altLang="en-US" sz="4400" dirty="0" smtClean="0">
                <a:solidFill>
                  <a:srgbClr val="FFFF00"/>
                </a:solidFill>
              </a:rPr>
              <a:t> </a:t>
            </a:r>
            <a:r>
              <a:rPr lang="en-GB" sz="4400" dirty="0" smtClean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kē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liànɡ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jīnɡ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jīnɡ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br>
              <a:rPr lang="en-GB" sz="4400" dirty="0">
                <a:solidFill>
                  <a:srgbClr val="FFFF00"/>
                </a:solidFill>
              </a:rPr>
            </a:br>
            <a:r>
              <a:rPr lang="zh-CN" altLang="en-US" sz="4400" dirty="0">
                <a:solidFill>
                  <a:srgbClr val="FFFF00"/>
                </a:solidFill>
              </a:rPr>
              <a:t>一 颗 一 </a:t>
            </a:r>
            <a:r>
              <a:rPr lang="zh-CN" altLang="en-US" sz="4400" dirty="0" smtClean="0">
                <a:solidFill>
                  <a:srgbClr val="FFFF00"/>
                </a:solidFill>
              </a:rPr>
              <a:t> 颗   亮     晶    晶 </a:t>
            </a:r>
            <a:endParaRPr lang="en-GB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55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>
                <a:effectLst/>
              </a:rPr>
              <a:t>Xiǎo</a:t>
            </a:r>
            <a:r>
              <a:rPr lang="en-GB" dirty="0">
                <a:effectLst/>
              </a:rPr>
              <a:t> </a:t>
            </a:r>
            <a:r>
              <a:rPr lang="en-GB" dirty="0" err="1" smtClean="0">
                <a:effectLst/>
              </a:rPr>
              <a:t>xīngxīng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zh-CN" altLang="en-US" dirty="0" smtClean="0"/>
              <a:t>小        星星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218884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zh-CN" altLang="en-US" sz="4400" dirty="0" smtClean="0">
                <a:solidFill>
                  <a:srgbClr val="FFFF00"/>
                </a:solidFill>
              </a:rPr>
              <a:t> </a:t>
            </a:r>
            <a:r>
              <a:rPr lang="en-GB" sz="4400" dirty="0" err="1" smtClean="0">
                <a:solidFill>
                  <a:srgbClr val="FFFF00"/>
                </a:solidFill>
              </a:rPr>
              <a:t>ɡāo</a:t>
            </a:r>
            <a:r>
              <a:rPr lang="en-GB" sz="4400" dirty="0" smtClean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ɡāo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ɡuà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zài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 smtClean="0">
                <a:solidFill>
                  <a:srgbClr val="FFFF00"/>
                </a:solidFill>
              </a:rPr>
              <a:t>tiān</a:t>
            </a:r>
            <a:r>
              <a:rPr lang="zh-CN" altLang="en-US" sz="4400" dirty="0" smtClean="0">
                <a:solidFill>
                  <a:srgbClr val="FFFF00"/>
                </a:solidFill>
              </a:rPr>
              <a:t> </a:t>
            </a:r>
            <a:r>
              <a:rPr lang="en-GB" sz="4400" dirty="0" smtClean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kōnɡ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shànɡ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br>
              <a:rPr lang="en-GB" sz="4400" dirty="0">
                <a:solidFill>
                  <a:srgbClr val="FFFF00"/>
                </a:solidFill>
              </a:rPr>
            </a:br>
            <a:r>
              <a:rPr lang="zh-CN" altLang="en-US" sz="4400" dirty="0" smtClean="0">
                <a:solidFill>
                  <a:srgbClr val="FFFF00"/>
                </a:solidFill>
              </a:rPr>
              <a:t>  高   高   </a:t>
            </a:r>
            <a:r>
              <a:rPr lang="zh-CN" altLang="en-US" sz="4400" dirty="0">
                <a:solidFill>
                  <a:srgbClr val="FFFF00"/>
                </a:solidFill>
              </a:rPr>
              <a:t>挂 </a:t>
            </a:r>
            <a:r>
              <a:rPr lang="zh-CN" altLang="en-US" sz="4400" dirty="0" smtClean="0">
                <a:solidFill>
                  <a:srgbClr val="FFFF00"/>
                </a:solidFill>
              </a:rPr>
              <a:t>   在  天     </a:t>
            </a:r>
            <a:r>
              <a:rPr lang="zh-CN" altLang="en-US" sz="4400" dirty="0">
                <a:solidFill>
                  <a:srgbClr val="FFFF00"/>
                </a:solidFill>
              </a:rPr>
              <a:t>空 </a:t>
            </a:r>
            <a:r>
              <a:rPr lang="zh-CN" altLang="en-US" sz="4400" dirty="0" smtClean="0">
                <a:solidFill>
                  <a:srgbClr val="FFFF00"/>
                </a:solidFill>
              </a:rPr>
              <a:t>     上 </a:t>
            </a:r>
            <a:endParaRPr lang="en-GB" sz="440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5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>
                <a:effectLst/>
              </a:rPr>
              <a:t>Xiǎo</a:t>
            </a:r>
            <a:r>
              <a:rPr lang="en-GB" dirty="0">
                <a:effectLst/>
              </a:rPr>
              <a:t> </a:t>
            </a:r>
            <a:r>
              <a:rPr lang="en-GB" dirty="0" err="1" smtClean="0">
                <a:effectLst/>
              </a:rPr>
              <a:t>xīngxīng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zh-CN" altLang="en-US" dirty="0" smtClean="0"/>
              <a:t>小        星星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104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GB" sz="4400" dirty="0" err="1" smtClean="0">
                <a:solidFill>
                  <a:srgbClr val="FFFF00"/>
                </a:solidFill>
              </a:rPr>
              <a:t>bàn</a:t>
            </a:r>
            <a:r>
              <a:rPr lang="en-GB" sz="4400" dirty="0" smtClean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zhe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yuè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ér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fànɡ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ɡuānɡ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mínɡ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br>
              <a:rPr lang="en-GB" sz="4400" dirty="0">
                <a:solidFill>
                  <a:srgbClr val="FFFF00"/>
                </a:solidFill>
              </a:rPr>
            </a:br>
            <a:r>
              <a:rPr lang="zh-CN" altLang="en-US" sz="4400" dirty="0">
                <a:solidFill>
                  <a:srgbClr val="FFFF00"/>
                </a:solidFill>
              </a:rPr>
              <a:t>伴 </a:t>
            </a:r>
            <a:r>
              <a:rPr lang="zh-CN" altLang="en-US" sz="4400" dirty="0" smtClean="0">
                <a:solidFill>
                  <a:srgbClr val="FFFF00"/>
                </a:solidFill>
              </a:rPr>
              <a:t>   着    </a:t>
            </a:r>
            <a:r>
              <a:rPr lang="zh-CN" altLang="en-US" sz="4400" dirty="0">
                <a:solidFill>
                  <a:srgbClr val="FFFF00"/>
                </a:solidFill>
              </a:rPr>
              <a:t>月 </a:t>
            </a:r>
            <a:r>
              <a:rPr lang="zh-CN" altLang="en-US" sz="4400" dirty="0" smtClean="0">
                <a:solidFill>
                  <a:srgbClr val="FFFF00"/>
                </a:solidFill>
              </a:rPr>
              <a:t> 儿 </a:t>
            </a:r>
            <a:r>
              <a:rPr lang="zh-CN" altLang="en-US" sz="4400" dirty="0">
                <a:solidFill>
                  <a:srgbClr val="FFFF00"/>
                </a:solidFill>
              </a:rPr>
              <a:t>放 </a:t>
            </a:r>
            <a:r>
              <a:rPr lang="zh-CN" altLang="en-US" sz="4400" dirty="0" smtClean="0">
                <a:solidFill>
                  <a:srgbClr val="FFFF00"/>
                </a:solidFill>
              </a:rPr>
              <a:t>    光         </a:t>
            </a:r>
            <a:r>
              <a:rPr lang="zh-CN" altLang="en-US" sz="4400" dirty="0">
                <a:solidFill>
                  <a:srgbClr val="FFFF00"/>
                </a:solidFill>
              </a:rPr>
              <a:t>明 </a:t>
            </a:r>
            <a:endParaRPr lang="en-GB" sz="440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55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>
                <a:effectLst/>
              </a:rPr>
              <a:t>Xiǎo</a:t>
            </a:r>
            <a:r>
              <a:rPr lang="en-GB" dirty="0">
                <a:effectLst/>
              </a:rPr>
              <a:t> </a:t>
            </a:r>
            <a:r>
              <a:rPr lang="en-GB" dirty="0" err="1" smtClean="0">
                <a:effectLst/>
              </a:rPr>
              <a:t>xīngxīng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zh-CN" altLang="en-US" dirty="0" smtClean="0"/>
              <a:t>小        星星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1048"/>
          </a:xfrm>
        </p:spPr>
        <p:txBody>
          <a:bodyPr>
            <a:normAutofit/>
          </a:bodyPr>
          <a:lstStyle/>
          <a:p>
            <a:r>
              <a:rPr lang="en-GB" sz="4400" dirty="0" err="1" smtClean="0">
                <a:solidFill>
                  <a:srgbClr val="FFFF00"/>
                </a:solidFill>
              </a:rPr>
              <a:t>yì</a:t>
            </a:r>
            <a:r>
              <a:rPr lang="en-GB" sz="4400" dirty="0" smtClean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shǎn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yi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shǎn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xiǎo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xīnɡ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r>
              <a:rPr lang="en-GB" sz="4400" dirty="0" err="1">
                <a:solidFill>
                  <a:srgbClr val="FFFF00"/>
                </a:solidFill>
              </a:rPr>
              <a:t>xinɡ</a:t>
            </a:r>
            <a:r>
              <a:rPr lang="en-GB" sz="4400" dirty="0">
                <a:solidFill>
                  <a:srgbClr val="FFFF00"/>
                </a:solidFill>
              </a:rPr>
              <a:t> </a:t>
            </a:r>
            <a:br>
              <a:rPr lang="en-GB" sz="4400" dirty="0">
                <a:solidFill>
                  <a:srgbClr val="FFFF00"/>
                </a:solidFill>
              </a:rPr>
            </a:br>
            <a:r>
              <a:rPr lang="zh-CN" altLang="en-US" sz="4400" dirty="0">
                <a:solidFill>
                  <a:srgbClr val="FFFF00"/>
                </a:solidFill>
              </a:rPr>
              <a:t>一 闪 </a:t>
            </a:r>
            <a:r>
              <a:rPr lang="zh-CN" altLang="en-US" sz="4400" dirty="0" smtClean="0">
                <a:solidFill>
                  <a:srgbClr val="FFFF00"/>
                </a:solidFill>
              </a:rPr>
              <a:t>   一 </a:t>
            </a:r>
            <a:r>
              <a:rPr lang="zh-CN" altLang="en-US" sz="4400" dirty="0">
                <a:solidFill>
                  <a:srgbClr val="FFFF00"/>
                </a:solidFill>
              </a:rPr>
              <a:t>闪 </a:t>
            </a:r>
            <a:r>
              <a:rPr lang="zh-CN" altLang="en-US" sz="4400" dirty="0" smtClean="0">
                <a:solidFill>
                  <a:srgbClr val="FFFF00"/>
                </a:solidFill>
              </a:rPr>
              <a:t>    小      </a:t>
            </a:r>
            <a:r>
              <a:rPr lang="zh-CN" altLang="en-US" sz="4400" dirty="0">
                <a:solidFill>
                  <a:srgbClr val="FFFF00"/>
                </a:solidFill>
              </a:rPr>
              <a:t>星 </a:t>
            </a:r>
            <a:r>
              <a:rPr lang="zh-CN" altLang="en-US" sz="4400" dirty="0" smtClean="0">
                <a:solidFill>
                  <a:srgbClr val="FFFF00"/>
                </a:solidFill>
              </a:rPr>
              <a:t>    星 </a:t>
            </a:r>
            <a:endParaRPr lang="en-GB" sz="440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55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>
                <a:effectLst/>
              </a:rPr>
              <a:t>Xiǎo</a:t>
            </a:r>
            <a:r>
              <a:rPr lang="en-GB" dirty="0">
                <a:effectLst/>
              </a:rPr>
              <a:t> </a:t>
            </a:r>
            <a:r>
              <a:rPr lang="en-GB" dirty="0" err="1" smtClean="0">
                <a:effectLst/>
              </a:rPr>
              <a:t>xīngxīng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zh-CN" altLang="en-US" dirty="0" smtClean="0"/>
              <a:t>小        星星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1048"/>
          </a:xfrm>
        </p:spPr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FFFF00"/>
                </a:solidFill>
              </a:rPr>
              <a:t> </a:t>
            </a:r>
            <a:r>
              <a:rPr lang="en-GB" sz="4000" dirty="0" err="1" smtClean="0">
                <a:solidFill>
                  <a:srgbClr val="FFFF00"/>
                </a:solidFill>
              </a:rPr>
              <a:t>yì</a:t>
            </a:r>
            <a:r>
              <a:rPr lang="en-GB" sz="4000" dirty="0" smtClean="0">
                <a:solidFill>
                  <a:srgbClr val="FFFF00"/>
                </a:solidFill>
              </a:rPr>
              <a:t> </a:t>
            </a:r>
            <a:r>
              <a:rPr lang="zh-CN" altLang="en-US" sz="4000" dirty="0" smtClean="0">
                <a:solidFill>
                  <a:srgbClr val="FFFF00"/>
                </a:solidFill>
              </a:rPr>
              <a:t> </a:t>
            </a:r>
            <a:r>
              <a:rPr lang="en-GB" sz="4000" dirty="0" err="1" smtClean="0">
                <a:solidFill>
                  <a:srgbClr val="FFFF00"/>
                </a:solidFill>
              </a:rPr>
              <a:t>kē</a:t>
            </a:r>
            <a:r>
              <a:rPr lang="zh-CN" altLang="en-US" sz="4000" dirty="0" smtClean="0">
                <a:solidFill>
                  <a:srgbClr val="FFFF00"/>
                </a:solidFill>
              </a:rPr>
              <a:t> </a:t>
            </a:r>
            <a:r>
              <a:rPr lang="en-GB" sz="4000" dirty="0" smtClean="0">
                <a:solidFill>
                  <a:srgbClr val="FFFF00"/>
                </a:solidFill>
              </a:rPr>
              <a:t> </a:t>
            </a:r>
            <a:r>
              <a:rPr lang="en-GB" sz="4000" dirty="0" err="1">
                <a:solidFill>
                  <a:srgbClr val="FFFF00"/>
                </a:solidFill>
              </a:rPr>
              <a:t>yi</a:t>
            </a:r>
            <a:r>
              <a:rPr lang="en-GB" sz="4000" dirty="0">
                <a:solidFill>
                  <a:srgbClr val="FFFF00"/>
                </a:solidFill>
              </a:rPr>
              <a:t> </a:t>
            </a:r>
            <a:r>
              <a:rPr lang="zh-CN" altLang="en-US" sz="4000" dirty="0" smtClean="0">
                <a:solidFill>
                  <a:srgbClr val="FFFF00"/>
                </a:solidFill>
              </a:rPr>
              <a:t> </a:t>
            </a:r>
            <a:r>
              <a:rPr lang="en-GB" sz="4000" dirty="0" err="1" smtClean="0">
                <a:solidFill>
                  <a:srgbClr val="FFFF00"/>
                </a:solidFill>
              </a:rPr>
              <a:t>kē</a:t>
            </a:r>
            <a:r>
              <a:rPr lang="en-GB" sz="4000" dirty="0" smtClean="0">
                <a:solidFill>
                  <a:srgbClr val="FFFF00"/>
                </a:solidFill>
              </a:rPr>
              <a:t> </a:t>
            </a:r>
            <a:r>
              <a:rPr lang="en-GB" sz="4000" dirty="0" err="1">
                <a:solidFill>
                  <a:srgbClr val="FFFF00"/>
                </a:solidFill>
              </a:rPr>
              <a:t>liànɡ</a:t>
            </a:r>
            <a:r>
              <a:rPr lang="en-GB" sz="4000" dirty="0">
                <a:solidFill>
                  <a:srgbClr val="FFFF00"/>
                </a:solidFill>
              </a:rPr>
              <a:t> </a:t>
            </a:r>
            <a:r>
              <a:rPr lang="en-GB" sz="4000" dirty="0" err="1">
                <a:solidFill>
                  <a:srgbClr val="FFFF00"/>
                </a:solidFill>
              </a:rPr>
              <a:t>jīnɡ</a:t>
            </a:r>
            <a:r>
              <a:rPr lang="en-GB" sz="4000" dirty="0">
                <a:solidFill>
                  <a:srgbClr val="FFFF00"/>
                </a:solidFill>
              </a:rPr>
              <a:t> </a:t>
            </a:r>
            <a:r>
              <a:rPr lang="en-GB" sz="4000" dirty="0" err="1">
                <a:solidFill>
                  <a:srgbClr val="FFFF00"/>
                </a:solidFill>
              </a:rPr>
              <a:t>jīnɡ</a:t>
            </a:r>
            <a:r>
              <a:rPr lang="en-GB" sz="4000" dirty="0">
                <a:solidFill>
                  <a:srgbClr val="FFFF00"/>
                </a:solidFill>
              </a:rPr>
              <a:t> </a:t>
            </a:r>
            <a:br>
              <a:rPr lang="en-GB" sz="4000" dirty="0">
                <a:solidFill>
                  <a:srgbClr val="FFFF00"/>
                </a:solidFill>
              </a:rPr>
            </a:br>
            <a:r>
              <a:rPr lang="zh-CN" altLang="en-US" sz="4000" dirty="0">
                <a:solidFill>
                  <a:srgbClr val="FFFF00"/>
                </a:solidFill>
              </a:rPr>
              <a:t>一 </a:t>
            </a:r>
            <a:r>
              <a:rPr lang="zh-CN" altLang="en-US" sz="4000" dirty="0" smtClean="0">
                <a:solidFill>
                  <a:srgbClr val="FFFF00"/>
                </a:solidFill>
              </a:rPr>
              <a:t> 颗  一 </a:t>
            </a:r>
            <a:r>
              <a:rPr lang="zh-CN" altLang="en-US" sz="4000" dirty="0">
                <a:solidFill>
                  <a:srgbClr val="FFFF00"/>
                </a:solidFill>
              </a:rPr>
              <a:t>颗 </a:t>
            </a:r>
            <a:r>
              <a:rPr lang="zh-CN" altLang="en-US" sz="4000" dirty="0" smtClean="0">
                <a:solidFill>
                  <a:srgbClr val="FFFF00"/>
                </a:solidFill>
              </a:rPr>
              <a:t>   亮      晶    </a:t>
            </a:r>
            <a:r>
              <a:rPr lang="zh-CN" altLang="en-US" sz="4000" dirty="0">
                <a:solidFill>
                  <a:srgbClr val="FFFF00"/>
                </a:solidFill>
              </a:rPr>
              <a:t>晶 </a:t>
            </a:r>
            <a:endParaRPr lang="en-GB" sz="4000" dirty="0">
              <a:solidFill>
                <a:srgbClr val="FFFF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55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390</TotalTime>
  <Words>77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Kids Chinese Song "Twinkle Twinkle  Little Stars" </vt:lpstr>
      <vt:lpstr>Xiǎo xīngxīng 小        星星 </vt:lpstr>
      <vt:lpstr>Xiǎo xīngxīng 小        星星 </vt:lpstr>
      <vt:lpstr>Xiǎo xīngxīng 小        星星 </vt:lpstr>
      <vt:lpstr>Xiǎo xīngxīng 小        星星 </vt:lpstr>
      <vt:lpstr>Xiǎo xīngxīng 小        星星 </vt:lpstr>
      <vt:lpstr>Xiǎo xīngxīng 小        星星 </vt:lpstr>
      <vt:lpstr>Xiǎo xīngxīng 小        星星 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Cheng</dc:creator>
  <cp:lastModifiedBy>Linda Cheng</cp:lastModifiedBy>
  <cp:revision>4</cp:revision>
  <dcterms:created xsi:type="dcterms:W3CDTF">2012-08-25T13:07:58Z</dcterms:created>
  <dcterms:modified xsi:type="dcterms:W3CDTF">2012-08-25T19:38:34Z</dcterms:modified>
</cp:coreProperties>
</file>