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305" r:id="rId4"/>
    <p:sldId id="309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7" r:id="rId26"/>
    <p:sldId id="304" r:id="rId27"/>
    <p:sldId id="308" r:id="rId28"/>
    <p:sldId id="306" r:id="rId29"/>
    <p:sldId id="280" r:id="rId30"/>
    <p:sldId id="277" r:id="rId31"/>
    <p:sldId id="278" r:id="rId32"/>
    <p:sldId id="279" r:id="rId33"/>
    <p:sldId id="31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5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CD9E-E31C-4277-B0C2-E0BB4EE25A2A}" type="datetimeFigureOut">
              <a:rPr lang="en-GB" smtClean="0"/>
              <a:pPr/>
              <a:t>18/09/2012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3F-CFAA-494B-AAD6-BDC43ABCFB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CD9E-E31C-4277-B0C2-E0BB4EE25A2A}" type="datetimeFigureOut">
              <a:rPr lang="en-GB" smtClean="0"/>
              <a:pPr/>
              <a:t>18/09/2012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3F-CFAA-494B-AAD6-BDC43ABCFB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CD9E-E31C-4277-B0C2-E0BB4EE25A2A}" type="datetimeFigureOut">
              <a:rPr lang="en-GB" smtClean="0"/>
              <a:pPr/>
              <a:t>18/09/2012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3F-CFAA-494B-AAD6-BDC43ABCFB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CD9E-E31C-4277-B0C2-E0BB4EE25A2A}" type="datetimeFigureOut">
              <a:rPr lang="en-GB" smtClean="0"/>
              <a:pPr/>
              <a:t>18/09/2012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3F-CFAA-494B-AAD6-BDC43ABCFB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CD9E-E31C-4277-B0C2-E0BB4EE25A2A}" type="datetimeFigureOut">
              <a:rPr lang="en-GB" smtClean="0"/>
              <a:pPr/>
              <a:t>18/09/2012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3F-CFAA-494B-AAD6-BDC43ABCFB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CD9E-E31C-4277-B0C2-E0BB4EE25A2A}" type="datetimeFigureOut">
              <a:rPr lang="en-GB" smtClean="0"/>
              <a:pPr/>
              <a:t>18/09/2012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3F-CFAA-494B-AAD6-BDC43ABCFB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CD9E-E31C-4277-B0C2-E0BB4EE25A2A}" type="datetimeFigureOut">
              <a:rPr lang="en-GB" smtClean="0"/>
              <a:pPr/>
              <a:t>18/09/2012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3F-CFAA-494B-AAD6-BDC43ABCFB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CD9E-E31C-4277-B0C2-E0BB4EE25A2A}" type="datetimeFigureOut">
              <a:rPr lang="en-GB" smtClean="0"/>
              <a:pPr/>
              <a:t>18/09/2012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3F-CFAA-494B-AAD6-BDC43ABCFB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CD9E-E31C-4277-B0C2-E0BB4EE25A2A}" type="datetimeFigureOut">
              <a:rPr lang="en-GB" smtClean="0"/>
              <a:pPr/>
              <a:t>18/09/2012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3F-CFAA-494B-AAD6-BDC43ABCFB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CD9E-E31C-4277-B0C2-E0BB4EE25A2A}" type="datetimeFigureOut">
              <a:rPr lang="en-GB" smtClean="0"/>
              <a:pPr/>
              <a:t>18/09/2012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3F-CFAA-494B-AAD6-BDC43ABCFB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CD9E-E31C-4277-B0C2-E0BB4EE25A2A}" type="datetimeFigureOut">
              <a:rPr lang="en-GB" smtClean="0"/>
              <a:pPr/>
              <a:t>18/09/2012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3F-CFAA-494B-AAD6-BDC43ABCFB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9CD9E-E31C-4277-B0C2-E0BB4EE25A2A}" type="datetimeFigureOut">
              <a:rPr lang="en-GB" smtClean="0"/>
              <a:pPr/>
              <a:t>18/09/2012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3603F-CFAA-494B-AAD6-BDC43ABCFBA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jpeg"/><Relationship Id="rId9" Type="http://schemas.openxmlformats.org/officeDocument/2006/relationships/image" Target="../media/image10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6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wmf"/><Relationship Id="rId5" Type="http://schemas.openxmlformats.org/officeDocument/2006/relationships/image" Target="../media/image18.jpeg"/><Relationship Id="rId15" Type="http://schemas.openxmlformats.org/officeDocument/2006/relationships/image" Target="../media/image3.wmf"/><Relationship Id="rId10" Type="http://schemas.openxmlformats.org/officeDocument/2006/relationships/image" Target="../media/image23.jpeg"/><Relationship Id="rId4" Type="http://schemas.openxmlformats.org/officeDocument/2006/relationships/image" Target="../media/image17.wmf"/><Relationship Id="rId9" Type="http://schemas.openxmlformats.org/officeDocument/2006/relationships/image" Target="../media/image22.wmf"/><Relationship Id="rId14" Type="http://schemas.openxmlformats.org/officeDocument/2006/relationships/image" Target="../media/image27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pn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Relationship Id="rId1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es-ES" dirty="0" smtClean="0"/>
              <a:t>UN POCO DE VOCABULARIO</a:t>
            </a:r>
            <a:br>
              <a:rPr lang="es-ES" dirty="0" smtClean="0"/>
            </a:br>
            <a:r>
              <a:rPr lang="es-ES" dirty="0" smtClean="0"/>
              <a:t>	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789040"/>
            <a:ext cx="6400800" cy="1752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GB" smtClean="0">
                <a:solidFill>
                  <a:schemeClr val="tx1"/>
                </a:solidFill>
              </a:rPr>
              <a:t>PROFESIONES, COLORES</a:t>
            </a:r>
            <a:r>
              <a:rPr lang="en-GB" dirty="0" smtClean="0">
                <a:solidFill>
                  <a:schemeClr val="tx1"/>
                </a:solidFill>
              </a:rPr>
              <a:t>, DESCRIPCIÓN FÍSICA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020272" y="6093296"/>
            <a:ext cx="1442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Raquel Navas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9600" b="1" dirty="0" smtClean="0">
                <a:solidFill>
                  <a:srgbClr val="FF0000"/>
                </a:solidFill>
              </a:rPr>
              <a:t>BLANCO</a:t>
            </a:r>
            <a:endParaRPr lang="en-GB" sz="9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9600" b="1" dirty="0" smtClean="0">
                <a:solidFill>
                  <a:schemeClr val="accent6">
                    <a:lumMod val="50000"/>
                  </a:schemeClr>
                </a:solidFill>
              </a:rPr>
              <a:t>NEGRO</a:t>
            </a:r>
            <a:endParaRPr lang="en-GB" sz="9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9600" b="1" dirty="0" smtClean="0">
                <a:solidFill>
                  <a:schemeClr val="accent6"/>
                </a:solidFill>
              </a:rPr>
              <a:t>AZUL</a:t>
            </a:r>
            <a:endParaRPr lang="en-GB" sz="9600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9600" b="1" dirty="0" smtClean="0"/>
              <a:t>ROJO</a:t>
            </a:r>
            <a:endParaRPr lang="en-GB" sz="9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9600" b="1" dirty="0" smtClean="0">
                <a:solidFill>
                  <a:schemeClr val="accent6">
                    <a:lumMod val="50000"/>
                  </a:schemeClr>
                </a:solidFill>
              </a:rPr>
              <a:t>GRIS</a:t>
            </a:r>
            <a:endParaRPr lang="en-GB" sz="9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9600" b="1" dirty="0" smtClean="0">
                <a:solidFill>
                  <a:schemeClr val="bg1">
                    <a:lumMod val="50000"/>
                  </a:schemeClr>
                </a:solidFill>
              </a:rPr>
              <a:t>ROSA</a:t>
            </a:r>
            <a:endParaRPr lang="en-GB" sz="9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9600" b="1" dirty="0" smtClean="0">
                <a:solidFill>
                  <a:srgbClr val="FF33CC"/>
                </a:solidFill>
              </a:rPr>
              <a:t>MARRÓN</a:t>
            </a:r>
            <a:endParaRPr lang="en-GB" sz="9600" b="1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9600" b="1" dirty="0" smtClean="0"/>
              <a:t>BLANCO</a:t>
            </a:r>
            <a:endParaRPr lang="en-GB" sz="9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9600" b="1" dirty="0" smtClean="0">
                <a:solidFill>
                  <a:srgbClr val="FFC000"/>
                </a:solidFill>
              </a:rPr>
              <a:t>NEGRO</a:t>
            </a:r>
            <a:endParaRPr lang="en-GB" sz="96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9600" b="1" dirty="0" smtClean="0">
                <a:solidFill>
                  <a:srgbClr val="FF0000"/>
                </a:solidFill>
              </a:rPr>
              <a:t>LILA</a:t>
            </a:r>
            <a:endParaRPr lang="en-GB" sz="9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COLORES</a:t>
            </a:r>
            <a:endParaRPr lang="es-ES" dirty="0"/>
          </a:p>
        </p:txBody>
      </p:sp>
      <p:graphicFrame>
        <p:nvGraphicFramePr>
          <p:cNvPr id="8" name="7 Marcador de contenido"/>
          <p:cNvGraphicFramePr>
            <a:graphicFrameLocks noChangeAspect="1"/>
          </p:cNvGraphicFramePr>
          <p:nvPr>
            <p:ph idx="1"/>
          </p:nvPr>
        </p:nvGraphicFramePr>
        <p:xfrm>
          <a:off x="2213429" y="1600200"/>
          <a:ext cx="4717142" cy="4525963"/>
        </p:xfrm>
        <a:graphic>
          <a:graphicData uri="http://schemas.openxmlformats.org/presentationml/2006/ole">
            <p:oleObj spid="_x0000_s1028" name="Document" r:id="rId3" imgW="5405320" imgH="5185574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9600" b="1" dirty="0" smtClean="0">
                <a:solidFill>
                  <a:srgbClr val="7030A0"/>
                </a:solidFill>
              </a:rPr>
              <a:t>VERDE</a:t>
            </a:r>
            <a:endParaRPr lang="en-GB" sz="9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9600" b="1" dirty="0" smtClean="0">
                <a:solidFill>
                  <a:srgbClr val="92D050"/>
                </a:solidFill>
              </a:rPr>
              <a:t>NARANJA</a:t>
            </a:r>
            <a:endParaRPr lang="en-GB" sz="96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9600" b="1" dirty="0" smtClean="0">
                <a:solidFill>
                  <a:srgbClr val="FFC000"/>
                </a:solidFill>
              </a:rPr>
              <a:t>ROJO</a:t>
            </a:r>
            <a:endParaRPr lang="en-GB" sz="96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9600" b="1" dirty="0" smtClean="0">
                <a:solidFill>
                  <a:srgbClr val="FFFF00"/>
                </a:solidFill>
              </a:rPr>
              <a:t>BLANCO</a:t>
            </a:r>
            <a:endParaRPr lang="en-GB" sz="9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9600" b="1" dirty="0" smtClean="0">
                <a:solidFill>
                  <a:schemeClr val="accent6">
                    <a:lumMod val="50000"/>
                  </a:schemeClr>
                </a:solidFill>
              </a:rPr>
              <a:t>AMARILLO</a:t>
            </a:r>
            <a:endParaRPr lang="en-GB" sz="9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8000" b="1" dirty="0" smtClean="0">
                <a:solidFill>
                  <a:srgbClr val="FF3399"/>
                </a:solidFill>
              </a:rPr>
              <a:t>VERDE</a:t>
            </a:r>
            <a:endParaRPr lang="es-ES" sz="8000" b="1" dirty="0">
              <a:solidFill>
                <a:srgbClr val="FF3399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GB" sz="9600" b="1" dirty="0">
              <a:solidFill>
                <a:srgbClr val="FF33CC"/>
              </a:solidFill>
            </a:endParaRPr>
          </a:p>
        </p:txBody>
      </p:sp>
      <p:pic>
        <p:nvPicPr>
          <p:cNvPr id="4098" name="Picture 2" descr="C:\Documents and Settings\Usuario\Configuración local\Archivos temporales de Internet\Content.IE5\YAKTXQS7\MC900251557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1511503" cy="1832458"/>
          </a:xfrm>
          <a:prstGeom prst="rect">
            <a:avLst/>
          </a:prstGeom>
          <a:noFill/>
        </p:spPr>
      </p:pic>
      <p:pic>
        <p:nvPicPr>
          <p:cNvPr id="4099" name="Picture 3" descr="C:\Documents and Settings\Usuario\Configuración local\Archivos temporales de Internet\Content.IE5\21VB1SW5\MC90029284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60648"/>
            <a:ext cx="1806575" cy="1574800"/>
          </a:xfrm>
          <a:prstGeom prst="rect">
            <a:avLst/>
          </a:prstGeom>
          <a:noFill/>
        </p:spPr>
      </p:pic>
      <p:pic>
        <p:nvPicPr>
          <p:cNvPr id="4100" name="Picture 4" descr="C:\Documents and Settings\Usuario\Configuración local\Archivos temporales de Internet\Content.IE5\1ZM3ATKO\MP90043946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4392" y="245765"/>
            <a:ext cx="1537117" cy="1916832"/>
          </a:xfrm>
          <a:prstGeom prst="rect">
            <a:avLst/>
          </a:prstGeom>
          <a:noFill/>
        </p:spPr>
      </p:pic>
      <p:pic>
        <p:nvPicPr>
          <p:cNvPr id="4101" name="Picture 5" descr="C:\Documents and Settings\Usuario\Configuración local\Archivos temporales de Internet\Content.IE5\LLDQCIDF\MC90008904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0"/>
            <a:ext cx="1384539" cy="1988840"/>
          </a:xfrm>
          <a:prstGeom prst="rect">
            <a:avLst/>
          </a:prstGeom>
          <a:noFill/>
        </p:spPr>
      </p:pic>
      <p:pic>
        <p:nvPicPr>
          <p:cNvPr id="4102" name="Picture 6" descr="C:\Documents and Settings\Usuario\Configuración local\Archivos temporales de Internet\Content.IE5\FP32GKYS\MC90028026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753" y="2142455"/>
            <a:ext cx="1437437" cy="1810512"/>
          </a:xfrm>
          <a:prstGeom prst="rect">
            <a:avLst/>
          </a:prstGeom>
          <a:noFill/>
        </p:spPr>
      </p:pic>
      <p:pic>
        <p:nvPicPr>
          <p:cNvPr id="4103" name="Picture 7" descr="C:\Documents and Settings\Usuario\Configuración local\Archivos temporales de Internet\Content.IE5\MA936QKU\MC900351634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2492896"/>
            <a:ext cx="1809750" cy="1746250"/>
          </a:xfrm>
          <a:prstGeom prst="rect">
            <a:avLst/>
          </a:prstGeom>
          <a:noFill/>
        </p:spPr>
      </p:pic>
      <p:pic>
        <p:nvPicPr>
          <p:cNvPr id="4104" name="Picture 8" descr="C:\Documents and Settings\Usuario\Configuración local\Archivos temporales de Internet\Content.IE5\HTXIV4JU\MP900422851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9" y="2492896"/>
            <a:ext cx="1512167" cy="1656184"/>
          </a:xfrm>
          <a:prstGeom prst="rect">
            <a:avLst/>
          </a:prstGeom>
          <a:noFill/>
        </p:spPr>
      </p:pic>
      <p:pic>
        <p:nvPicPr>
          <p:cNvPr id="4105" name="Picture 9" descr="C:\Documents and Settings\Usuario\Configuración local\Archivos temporales de Internet\Content.IE5\A4DLZX2X\MC900295471[2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2276872"/>
            <a:ext cx="2021941" cy="2578729"/>
          </a:xfrm>
          <a:prstGeom prst="rect">
            <a:avLst/>
          </a:prstGeom>
          <a:noFill/>
        </p:spPr>
      </p:pic>
      <p:pic>
        <p:nvPicPr>
          <p:cNvPr id="15362" name="Picture 2" descr="C:\Documents and Settings\Usuario\Configuración local\Archivos temporales de Internet\Content.IE5\21VB1SW5\MC900330873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4221088"/>
            <a:ext cx="1352550" cy="1782762"/>
          </a:xfrm>
          <a:prstGeom prst="rect">
            <a:avLst/>
          </a:prstGeom>
          <a:noFill/>
        </p:spPr>
      </p:pic>
      <p:pic>
        <p:nvPicPr>
          <p:cNvPr id="15363" name="Picture 3" descr="C:\Documents and Settings\Usuario\Configuración local\Archivos temporales de Internet\Content.IE5\MA936QKU\MC900334170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07704" y="4653136"/>
            <a:ext cx="1732788" cy="1824228"/>
          </a:xfrm>
          <a:prstGeom prst="rect">
            <a:avLst/>
          </a:prstGeom>
          <a:noFill/>
        </p:spPr>
      </p:pic>
      <p:pic>
        <p:nvPicPr>
          <p:cNvPr id="15364" name="Picture 4" descr="C:\Documents and Settings\Usuario\Configuración local\Archivos temporales de Internet\Content.IE5\1ZM3ATKO\MC900360758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67944" y="4437112"/>
            <a:ext cx="1289304" cy="1873606"/>
          </a:xfrm>
          <a:prstGeom prst="rect">
            <a:avLst/>
          </a:prstGeom>
          <a:noFill/>
        </p:spPr>
      </p:pic>
      <p:pic>
        <p:nvPicPr>
          <p:cNvPr id="15365" name="Picture 5" descr="C:\Documents and Settings\Usuario\Configuración local\Archivos temporales de Internet\Content.IE5\A4DLZX2X\MC900250188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36" y="4725144"/>
            <a:ext cx="1750591" cy="1824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6388" name="Picture 4" descr="C:\Documents and Settings\Usuario\Configuración local\Archivos temporales de Internet\Content.IE5\1ZM3ATKO\MP9001787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1398156" cy="1800200"/>
          </a:xfrm>
          <a:prstGeom prst="rect">
            <a:avLst/>
          </a:prstGeom>
          <a:noFill/>
        </p:spPr>
      </p:pic>
      <p:pic>
        <p:nvPicPr>
          <p:cNvPr id="16389" name="Picture 5" descr="C:\Documents and Settings\Usuario\Configuración local\Archivos temporales de Internet\Content.IE5\LLDQCIDF\MC90034349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04664"/>
            <a:ext cx="1795882" cy="1767535"/>
          </a:xfrm>
          <a:prstGeom prst="rect">
            <a:avLst/>
          </a:prstGeom>
          <a:noFill/>
        </p:spPr>
      </p:pic>
      <p:pic>
        <p:nvPicPr>
          <p:cNvPr id="16390" name="Picture 6" descr="C:\Documents and Settings\Usuario\Configuración local\Archivos temporales de Internet\Content.IE5\FP32GKYS\MC90028750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7" y="332656"/>
            <a:ext cx="1440160" cy="2164189"/>
          </a:xfrm>
          <a:prstGeom prst="rect">
            <a:avLst/>
          </a:prstGeom>
          <a:noFill/>
        </p:spPr>
      </p:pic>
      <p:pic>
        <p:nvPicPr>
          <p:cNvPr id="16391" name="Picture 7" descr="C:\Documents and Settings\Usuario\Configuración local\Archivos temporales de Internet\Content.IE5\1ZM3ATKO\MP900422206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60648"/>
            <a:ext cx="1621904" cy="2431669"/>
          </a:xfrm>
          <a:prstGeom prst="rect">
            <a:avLst/>
          </a:prstGeom>
          <a:noFill/>
        </p:spPr>
      </p:pic>
      <p:pic>
        <p:nvPicPr>
          <p:cNvPr id="16392" name="Picture 8" descr="C:\Documents and Settings\Usuario\Configuración local\Archivos temporales de Internet\Content.IE5\LLDQCIDF\MC900433940[1].pn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564904"/>
            <a:ext cx="1704975" cy="1704975"/>
          </a:xfrm>
          <a:prstGeom prst="rect">
            <a:avLst/>
          </a:prstGeom>
          <a:noFill/>
        </p:spPr>
      </p:pic>
      <p:pic>
        <p:nvPicPr>
          <p:cNvPr id="16393" name="Picture 9" descr="C:\Documents and Settings\Usuario\Configuración local\Archivos temporales de Internet\Content.IE5\FP32GKYS\MC900217438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2780928"/>
            <a:ext cx="1250899" cy="1764792"/>
          </a:xfrm>
          <a:prstGeom prst="rect">
            <a:avLst/>
          </a:prstGeom>
          <a:noFill/>
        </p:spPr>
      </p:pic>
      <p:pic>
        <p:nvPicPr>
          <p:cNvPr id="16395" name="Picture 11" descr="C:\Documents and Settings\Usuario\Configuración local\Archivos temporales de Internet\Content.IE5\HTXIV4JU\MC900297977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51326" y="3132277"/>
            <a:ext cx="1641348" cy="593446"/>
          </a:xfrm>
          <a:prstGeom prst="rect">
            <a:avLst/>
          </a:prstGeom>
          <a:noFill/>
        </p:spPr>
      </p:pic>
      <p:pic>
        <p:nvPicPr>
          <p:cNvPr id="16397" name="Picture 13" descr="C:\Documents and Settings\Usuario\Configuración local\Archivos temporales de Internet\Content.IE5\A4DLZX2X\MC900324594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2780928"/>
            <a:ext cx="1815998" cy="1723644"/>
          </a:xfrm>
          <a:prstGeom prst="rect">
            <a:avLst/>
          </a:prstGeom>
          <a:noFill/>
        </p:spPr>
      </p:pic>
      <p:pic>
        <p:nvPicPr>
          <p:cNvPr id="16399" name="Picture 15" descr="C:\Documents and Settings\Usuario\Configuración local\Archivos temporales de Internet\Content.IE5\8BBQ58Y1\MP900382994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99176" y="5111697"/>
            <a:ext cx="2444824" cy="1746303"/>
          </a:xfrm>
          <a:prstGeom prst="rect">
            <a:avLst/>
          </a:prstGeom>
          <a:noFill/>
        </p:spPr>
      </p:pic>
      <p:pic>
        <p:nvPicPr>
          <p:cNvPr id="16400" name="Picture 16" descr="C:\Documents and Settings\Usuario\Configuración local\Archivos temporales de Internet\Content.IE5\1ZM3ATKO\MC900198041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82828" y="2420888"/>
            <a:ext cx="2061172" cy="1727703"/>
          </a:xfrm>
          <a:prstGeom prst="rect">
            <a:avLst/>
          </a:prstGeom>
          <a:noFill/>
        </p:spPr>
      </p:pic>
      <p:pic>
        <p:nvPicPr>
          <p:cNvPr id="16401" name="Picture 17" descr="C:\Documents and Settings\Usuario\Configuración local\Archivos temporales de Internet\Content.IE5\LLDQCIDF\MP900385568[1]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5004048"/>
            <a:ext cx="2595533" cy="1853952"/>
          </a:xfrm>
          <a:prstGeom prst="rect">
            <a:avLst/>
          </a:prstGeom>
          <a:noFill/>
        </p:spPr>
      </p:pic>
      <p:pic>
        <p:nvPicPr>
          <p:cNvPr id="16402" name="Picture 18" descr="C:\Documents and Settings\Usuario\Configuración local\Archivos temporales de Internet\Content.IE5\HTXIV4JU\MC900440225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82975" y="4532313"/>
            <a:ext cx="1206500" cy="1851025"/>
          </a:xfrm>
          <a:prstGeom prst="rect">
            <a:avLst/>
          </a:prstGeom>
          <a:noFill/>
        </p:spPr>
      </p:pic>
      <p:pic>
        <p:nvPicPr>
          <p:cNvPr id="16403" name="Picture 19" descr="C:\Documents and Settings\Usuario\Configuración local\Archivos temporales de Internet\Content.IE5\21VB1SW5\MC900297465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16016" y="4797152"/>
            <a:ext cx="1850746" cy="1689811"/>
          </a:xfrm>
          <a:prstGeom prst="rect">
            <a:avLst/>
          </a:prstGeom>
          <a:noFill/>
        </p:spPr>
      </p:pic>
      <p:pic>
        <p:nvPicPr>
          <p:cNvPr id="16404" name="Picture 20" descr="C:\Documents and Settings\Usuario\Configuración local\Archivos temporales de Internet\Content.IE5\MA936QKU\MC900251557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80312" y="332656"/>
            <a:ext cx="1511503" cy="1832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/>
        <p:txBody>
          <a:bodyPr numCol="3">
            <a:normAutofit fontScale="32500" lnSpcReduction="20000"/>
          </a:bodyPr>
          <a:lstStyle/>
          <a:p>
            <a:pPr>
              <a:buNone/>
            </a:pPr>
            <a:r>
              <a:rPr lang="es-ES" b="1" dirty="0" smtClean="0"/>
              <a:t>PROFESOR, PROFESORA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b="1" dirty="0" smtClean="0"/>
              <a:t>MÉDICO, MÉDICA</a:t>
            </a:r>
            <a:endParaRPr lang="es-ES" dirty="0" smtClean="0"/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r>
              <a:rPr lang="es-ES" b="1" dirty="0" smtClean="0"/>
              <a:t>	</a:t>
            </a:r>
          </a:p>
          <a:p>
            <a:pPr>
              <a:buNone/>
            </a:pPr>
            <a:r>
              <a:rPr lang="es-ES" b="1" dirty="0" smtClean="0"/>
              <a:t>MECÁNICO, MECÁNICA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FONTANERO, FONTANERA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CARTERO, CARTERA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PELUQUERO, PELUQUERA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POLICÍA, POLICÍA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DEPENDIENTE, DEPENDIENTA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PERIODISTA, PERIODISTA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CONTABLE, CONTABLE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ESTUDIANTE, ESTUDIANTE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INGENIERO, INGENIERA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RECEPCIONISTA,RECEPCIONISTA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ABOGADO, ABOGADA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COCINERO, COCINERA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ACTOR, ACTRÍZ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BOMBERO, BOMBERA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CIENTÍFICO, CIENTÍFICA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ARQUITECTO, ARQUITECTA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TAXISTA, TAXISTA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ESCRITOR, ESCRITORA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POLÍTICO, POLÍTICA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CANTANTE, CANTANTE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CONDUCTOR, CONDUCTORA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INFORMÁTICO, INFORMÁTICA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ASTRONAUTA, ASTRONAUTA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CANTANTE, CANTANTE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4000" dirty="0" smtClean="0"/>
              <a:t>     </a:t>
            </a:r>
            <a:r>
              <a:rPr lang="es-ES_tradnl" sz="4800" dirty="0" smtClean="0"/>
              <a:t>CONCURSO ¿QUIÉN ES QUIÉN? </a:t>
            </a:r>
            <a:endParaRPr lang="es-ES" sz="4800" dirty="0" smtClean="0"/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s-ES_tradnl" dirty="0" smtClean="0"/>
              <a:t>	</a:t>
            </a:r>
            <a:r>
              <a:rPr lang="es-ES_tradnl" b="1" dirty="0" smtClean="0"/>
              <a:t>¿ Reconoces a estas personas famosas?</a:t>
            </a:r>
          </a:p>
          <a:p>
            <a:pPr>
              <a:buFont typeface="Arial" charset="0"/>
              <a:buNone/>
            </a:pPr>
            <a:r>
              <a:rPr lang="es-ES_tradnl" b="1" dirty="0" smtClean="0"/>
              <a:t>   	- Mira atentamente las fotos.</a:t>
            </a:r>
          </a:p>
          <a:p>
            <a:pPr>
              <a:buFont typeface="Arial" charset="0"/>
              <a:buNone/>
            </a:pPr>
            <a:r>
              <a:rPr lang="es-ES_tradnl" b="1" dirty="0" smtClean="0"/>
              <a:t>	- Relaciona cada foto con una persona de la lista y di por qué razón crees que es él o ella.</a:t>
            </a:r>
          </a:p>
          <a:p>
            <a:pPr>
              <a:buFont typeface="Arial" charset="0"/>
              <a:buNone/>
            </a:pPr>
            <a:r>
              <a:rPr lang="es-ES_tradnl" b="1" dirty="0" smtClean="0"/>
              <a:t>	- </a:t>
            </a:r>
            <a:r>
              <a:rPr lang="es-ES_tradnl" b="1" dirty="0" err="1" smtClean="0"/>
              <a:t>iCuidado</a:t>
            </a:r>
            <a:r>
              <a:rPr lang="es-ES_tradnl" b="1" dirty="0" smtClean="0"/>
              <a:t>! i Hay un intruso! </a:t>
            </a:r>
            <a:endParaRPr lang="es-ES" b="1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BRAIN TRAINING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Di de qué color es/son las palabras que verás escritas.</a:t>
            </a:r>
          </a:p>
          <a:p>
            <a:endParaRPr lang="es-ES" dirty="0" smtClean="0"/>
          </a:p>
          <a:p>
            <a:r>
              <a:rPr lang="es-ES" dirty="0" smtClean="0"/>
              <a:t>PREPARADO?</a:t>
            </a:r>
          </a:p>
          <a:p>
            <a:r>
              <a:rPr lang="es-ES" dirty="0" smtClean="0"/>
              <a:t> LISTO?</a:t>
            </a:r>
          </a:p>
          <a:p>
            <a:r>
              <a:rPr lang="es-ES" dirty="0" smtClean="0"/>
              <a:t> YA!!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5" name="Picture 2" descr="intrús.JP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77072"/>
            <a:ext cx="135731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323850" y="1412875"/>
            <a:ext cx="36036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800" b="0">
                <a:latin typeface="Arial" charset="0"/>
              </a:rPr>
              <a:t>1</a:t>
            </a:r>
            <a:endParaRPr lang="es-ES" sz="1800" b="0">
              <a:latin typeface="Arial" charset="0"/>
            </a:endParaRP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2267744" y="1412875"/>
            <a:ext cx="577056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800" b="0">
                <a:latin typeface="Arial" charset="0"/>
              </a:rPr>
              <a:t>2</a:t>
            </a:r>
            <a:endParaRPr lang="es-ES" sz="1800" b="0">
              <a:latin typeface="Arial" charset="0"/>
            </a:endParaRP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4787900" y="1412875"/>
            <a:ext cx="36036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800" b="0">
                <a:latin typeface="Arial" charset="0"/>
              </a:rPr>
              <a:t>3</a:t>
            </a:r>
            <a:endParaRPr lang="es-ES" sz="1800" b="0">
              <a:latin typeface="Arial" charset="0"/>
            </a:endParaRP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6804025" y="1412875"/>
            <a:ext cx="36036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800" b="0">
                <a:latin typeface="Arial" charset="0"/>
              </a:rPr>
              <a:t>4</a:t>
            </a:r>
            <a:endParaRPr lang="es-ES" sz="1800" b="0">
              <a:latin typeface="Arial" charset="0"/>
            </a:endParaRP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395288" y="3573463"/>
            <a:ext cx="360362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800" b="0">
                <a:latin typeface="Arial" charset="0"/>
              </a:rPr>
              <a:t>5</a:t>
            </a:r>
            <a:endParaRPr lang="es-ES" sz="1800" b="0">
              <a:latin typeface="Arial" charset="0"/>
            </a:endParaRP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1691680" y="3573016"/>
            <a:ext cx="432395" cy="36715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800" b="0" dirty="0">
                <a:latin typeface="Arial" charset="0"/>
              </a:rPr>
              <a:t>6</a:t>
            </a:r>
            <a:endParaRPr lang="es-ES" sz="1800" b="0" dirty="0">
              <a:latin typeface="Arial" charset="0"/>
            </a:endParaRP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3276600" y="3573463"/>
            <a:ext cx="43180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800" b="0">
                <a:latin typeface="Arial" charset="0"/>
              </a:rPr>
              <a:t>7</a:t>
            </a:r>
            <a:endParaRPr lang="es-ES" sz="1800" b="0">
              <a:latin typeface="Arial" charset="0"/>
            </a:endParaRPr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5004048" y="3573016"/>
            <a:ext cx="360362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800" b="0" dirty="0" smtClean="0">
                <a:latin typeface="Arial" charset="0"/>
              </a:rPr>
              <a:t>8 </a:t>
            </a:r>
            <a:endParaRPr lang="es-ES" sz="1800" b="0" dirty="0">
              <a:latin typeface="Arial" charset="0"/>
            </a:endParaRPr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6659563" y="3573463"/>
            <a:ext cx="360362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800" b="0">
                <a:latin typeface="Arial" charset="0"/>
              </a:rPr>
              <a:t>9</a:t>
            </a:r>
            <a:endParaRPr lang="es-ES" sz="1800" b="0">
              <a:latin typeface="Arial" charset="0"/>
            </a:endParaRP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323850" y="6092825"/>
            <a:ext cx="503238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800" b="0">
                <a:latin typeface="Arial" charset="0"/>
              </a:rPr>
              <a:t>10</a:t>
            </a:r>
            <a:endParaRPr lang="es-ES" sz="1800" b="0">
              <a:latin typeface="Arial" charset="0"/>
            </a:endParaRPr>
          </a:p>
        </p:txBody>
      </p:sp>
      <p:sp>
        <p:nvSpPr>
          <p:cNvPr id="25627" name="Text Box 31"/>
          <p:cNvSpPr txBox="1">
            <a:spLocks noChangeArrowheads="1"/>
          </p:cNvSpPr>
          <p:nvPr/>
        </p:nvSpPr>
        <p:spPr bwMode="auto">
          <a:xfrm>
            <a:off x="3708400" y="6092825"/>
            <a:ext cx="503238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800" b="0" dirty="0" smtClean="0">
                <a:latin typeface="Arial" charset="0"/>
              </a:rPr>
              <a:t>11</a:t>
            </a:r>
            <a:endParaRPr lang="es-ES" sz="1800" b="0" dirty="0">
              <a:latin typeface="Arial" charset="0"/>
            </a:endParaRPr>
          </a:p>
        </p:txBody>
      </p:sp>
      <p:sp>
        <p:nvSpPr>
          <p:cNvPr id="25628" name="Text Box 32"/>
          <p:cNvSpPr txBox="1">
            <a:spLocks noChangeArrowheads="1"/>
          </p:cNvSpPr>
          <p:nvPr/>
        </p:nvSpPr>
        <p:spPr bwMode="auto">
          <a:xfrm>
            <a:off x="5724525" y="6092825"/>
            <a:ext cx="503238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800" b="0" dirty="0" smtClean="0">
                <a:latin typeface="Arial" charset="0"/>
              </a:rPr>
              <a:t>12</a:t>
            </a:r>
            <a:endParaRPr lang="es-ES" sz="1800" b="0" dirty="0">
              <a:latin typeface="Arial" charset="0"/>
            </a:endParaRPr>
          </a:p>
        </p:txBody>
      </p:sp>
      <p:sp>
        <p:nvSpPr>
          <p:cNvPr id="25629" name="Text Box 33"/>
          <p:cNvSpPr txBox="1">
            <a:spLocks noChangeArrowheads="1"/>
          </p:cNvSpPr>
          <p:nvPr/>
        </p:nvSpPr>
        <p:spPr bwMode="auto">
          <a:xfrm>
            <a:off x="7308850" y="6165850"/>
            <a:ext cx="503238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800" b="0" dirty="0" smtClean="0">
                <a:latin typeface="Arial" charset="0"/>
              </a:rPr>
              <a:t>13</a:t>
            </a:r>
            <a:endParaRPr lang="es-ES" sz="1800" b="0" dirty="0">
              <a:latin typeface="Arial" charset="0"/>
            </a:endParaRPr>
          </a:p>
        </p:txBody>
      </p:sp>
      <p:pic>
        <p:nvPicPr>
          <p:cNvPr id="30" name="Picture 29" descr="amywinehous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76672"/>
            <a:ext cx="1584176" cy="1361606"/>
          </a:xfrm>
          <a:prstGeom prst="rect">
            <a:avLst/>
          </a:prstGeom>
        </p:spPr>
      </p:pic>
      <p:pic>
        <p:nvPicPr>
          <p:cNvPr id="31" name="Picture 30" descr="antonio banderas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1988840"/>
            <a:ext cx="1296725" cy="1584176"/>
          </a:xfrm>
          <a:prstGeom prst="rect">
            <a:avLst/>
          </a:prstGeom>
        </p:spPr>
      </p:pic>
      <p:pic>
        <p:nvPicPr>
          <p:cNvPr id="32" name="Picture 31" descr="enrique iglesia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1916832"/>
            <a:ext cx="1152128" cy="1669108"/>
          </a:xfrm>
          <a:prstGeom prst="rect">
            <a:avLst/>
          </a:prstGeom>
        </p:spPr>
      </p:pic>
      <p:pic>
        <p:nvPicPr>
          <p:cNvPr id="33" name="Picture 32" descr="jennifer lópez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077072"/>
            <a:ext cx="1944216" cy="1944216"/>
          </a:xfrm>
          <a:prstGeom prst="rect">
            <a:avLst/>
          </a:prstGeom>
        </p:spPr>
      </p:pic>
      <p:pic>
        <p:nvPicPr>
          <p:cNvPr id="34" name="Picture 33" descr="jenniffer aniston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548680"/>
            <a:ext cx="1296144" cy="1308914"/>
          </a:xfrm>
          <a:prstGeom prst="rect">
            <a:avLst/>
          </a:prstGeom>
        </p:spPr>
      </p:pic>
      <p:pic>
        <p:nvPicPr>
          <p:cNvPr id="35" name="Picture 34" descr="julia robert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92080" y="2012595"/>
            <a:ext cx="1296144" cy="1730419"/>
          </a:xfrm>
          <a:prstGeom prst="rect">
            <a:avLst/>
          </a:prstGeom>
        </p:spPr>
      </p:pic>
      <p:pic>
        <p:nvPicPr>
          <p:cNvPr id="36" name="Picture 35" descr="mariah carey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51720" y="2060848"/>
            <a:ext cx="1224136" cy="1598177"/>
          </a:xfrm>
          <a:prstGeom prst="rect">
            <a:avLst/>
          </a:prstGeom>
        </p:spPr>
      </p:pic>
      <p:pic>
        <p:nvPicPr>
          <p:cNvPr id="37" name="Picture 36" descr="penélop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08304" y="476672"/>
            <a:ext cx="1152128" cy="1368865"/>
          </a:xfrm>
          <a:prstGeom prst="rect">
            <a:avLst/>
          </a:prstGeom>
        </p:spPr>
      </p:pic>
      <p:pic>
        <p:nvPicPr>
          <p:cNvPr id="38" name="Picture 37" descr="princecharles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92280" y="1916832"/>
            <a:ext cx="1440160" cy="1946716"/>
          </a:xfrm>
          <a:prstGeom prst="rect">
            <a:avLst/>
          </a:prstGeom>
        </p:spPr>
      </p:pic>
      <p:pic>
        <p:nvPicPr>
          <p:cNvPr id="39" name="Picture 38" descr="ricky martin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627784" y="476672"/>
            <a:ext cx="1872208" cy="1410908"/>
          </a:xfrm>
          <a:prstGeom prst="rect">
            <a:avLst/>
          </a:prstGeom>
        </p:spPr>
      </p:pic>
      <p:pic>
        <p:nvPicPr>
          <p:cNvPr id="40" name="Picture 39" descr="shakira.bmp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699792" y="4077072"/>
            <a:ext cx="1656184" cy="2059931"/>
          </a:xfrm>
          <a:prstGeom prst="rect">
            <a:avLst/>
          </a:prstGeom>
        </p:spPr>
      </p:pic>
      <p:pic>
        <p:nvPicPr>
          <p:cNvPr id="41" name="Picture 40" descr="victoria beckham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588224" y="4077072"/>
            <a:ext cx="1512168" cy="21602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s-ES" sz="1100" dirty="0" smtClean="0"/>
              <a:t>						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Nombre            Número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556792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b="1" dirty="0" smtClean="0"/>
              <a:t>Ricky Martin 			__	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b="1" dirty="0" smtClean="0"/>
              <a:t>Jennifer </a:t>
            </a:r>
            <a:r>
              <a:rPr lang="es-ES" sz="2000" b="1" dirty="0" err="1" smtClean="0"/>
              <a:t>Aniston</a:t>
            </a:r>
            <a:r>
              <a:rPr lang="es-ES" sz="2000" b="1" dirty="0" smtClean="0"/>
              <a:t>		__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b="1" dirty="0" smtClean="0"/>
              <a:t>Victoria </a:t>
            </a:r>
            <a:r>
              <a:rPr lang="es-ES" sz="2000" b="1" dirty="0" err="1" smtClean="0"/>
              <a:t>Beckham</a:t>
            </a:r>
            <a:r>
              <a:rPr lang="es-ES" sz="2000" b="1" dirty="0" smtClean="0"/>
              <a:t>		__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b="1" dirty="0" smtClean="0"/>
              <a:t>Antonio Banderas		__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b="1" dirty="0" smtClean="0"/>
              <a:t>Jennifer López			__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b="1" dirty="0" smtClean="0"/>
              <a:t>El príncipe Carlos de Inglaterra	__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b="1" dirty="0" smtClean="0"/>
              <a:t>Julia Roberts			__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b="1" dirty="0" err="1" smtClean="0"/>
              <a:t>Shakira</a:t>
            </a:r>
            <a:r>
              <a:rPr lang="es-ES" sz="2000" b="1" dirty="0" smtClean="0"/>
              <a:t>			__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b="1" dirty="0" smtClean="0"/>
              <a:t>Enrique Iglesias		__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b="1" dirty="0" smtClean="0"/>
              <a:t>Intruso o intrusa. ¿Quién es? 	__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b="1" dirty="0" err="1" smtClean="0"/>
              <a:t>Mariah</a:t>
            </a:r>
            <a:r>
              <a:rPr lang="es-ES" sz="2000" b="1" dirty="0" smtClean="0"/>
              <a:t> Carey			__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b="1" dirty="0" smtClean="0"/>
              <a:t>Penélope Cruz			__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b="1" dirty="0" smtClean="0"/>
              <a:t>Amy </a:t>
            </a:r>
            <a:r>
              <a:rPr lang="es-ES" sz="2000" b="1" dirty="0" err="1" smtClean="0"/>
              <a:t>Winehouse</a:t>
            </a:r>
            <a:r>
              <a:rPr lang="es-ES" sz="2000" b="1" dirty="0" smtClean="0"/>
              <a:t>		__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s-ES" sz="2000" b="1" dirty="0" smtClean="0"/>
              <a:t>		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1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1800" dirty="0" smtClean="0"/>
          </a:p>
          <a:p>
            <a:pPr lvl="8">
              <a:buFont typeface="Arial" pitchFamily="34" charset="0"/>
              <a:buNone/>
              <a:defRPr/>
            </a:pPr>
            <a:endParaRPr lang="en-GB" sz="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dirty="0" smtClean="0"/>
              <a:t>¿Por qué?</a:t>
            </a:r>
            <a:endParaRPr lang="en-GB" dirty="0" smtClean="0"/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755650" y="1484313"/>
            <a:ext cx="7920038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800" dirty="0" smtClean="0">
                <a:latin typeface="Arial" charset="0"/>
              </a:rPr>
              <a:t>Creo que el número … es …… porque…. </a:t>
            </a:r>
            <a:endParaRPr lang="es-ES_tradnl" sz="18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s-ES_tradnl" sz="1800" dirty="0" smtClean="0">
                <a:latin typeface="Arial" charset="0"/>
              </a:rPr>
              <a:t>Estoy seguro/a de que el número …. es… porque…</a:t>
            </a:r>
            <a:endParaRPr lang="es-ES_tradnl" sz="18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s-ES_tradnl" sz="1800" dirty="0" smtClean="0">
                <a:latin typeface="Arial" charset="0"/>
              </a:rPr>
              <a:t>Me parece que el número … es …… porque…. </a:t>
            </a:r>
          </a:p>
          <a:p>
            <a:pPr>
              <a:spcBef>
                <a:spcPct val="50000"/>
              </a:spcBef>
            </a:pPr>
            <a:endParaRPr lang="es-ES_tradnl" sz="1800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s-ES_tradnl" sz="18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s-ES_tradnl" sz="1800" dirty="0" smtClean="0">
                <a:latin typeface="Arial" charset="0"/>
              </a:rPr>
              <a:t>Porque lleva </a:t>
            </a:r>
            <a:r>
              <a:rPr lang="es-ES_tradnl" sz="1800" dirty="0">
                <a:latin typeface="Arial" charset="0"/>
              </a:rPr>
              <a:t>….</a:t>
            </a:r>
          </a:p>
          <a:p>
            <a:pPr>
              <a:spcBef>
                <a:spcPct val="50000"/>
              </a:spcBef>
            </a:pPr>
            <a:r>
              <a:rPr lang="es-ES_tradnl" sz="1800" dirty="0" smtClean="0">
                <a:latin typeface="Arial" charset="0"/>
              </a:rPr>
              <a:t>Porque tiene … </a:t>
            </a:r>
            <a:endParaRPr lang="es-ES_tradnl" sz="18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s-ES_tradnl" sz="1800" dirty="0" smtClean="0">
                <a:latin typeface="Arial" charset="0"/>
              </a:rPr>
              <a:t>Porque es … </a:t>
            </a:r>
            <a:endParaRPr lang="es-ES" sz="1800" dirty="0"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s-ES" sz="1100" dirty="0" smtClean="0"/>
              <a:t>						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SOLUCIONES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556792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b="1" dirty="0" smtClean="0"/>
              <a:t>Ricky Martin 			</a:t>
            </a:r>
            <a:r>
              <a:rPr lang="es-ES" sz="2000" b="1" dirty="0" smtClean="0"/>
              <a:t>2</a:t>
            </a:r>
            <a:r>
              <a:rPr lang="es-ES" sz="2000" b="1" dirty="0" smtClean="0"/>
              <a:t>	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b="1" dirty="0" smtClean="0"/>
              <a:t>Jennifer </a:t>
            </a:r>
            <a:r>
              <a:rPr lang="es-ES" sz="2000" b="1" dirty="0" err="1" smtClean="0"/>
              <a:t>Aniston</a:t>
            </a:r>
            <a:r>
              <a:rPr lang="es-ES" sz="2000" b="1" dirty="0" smtClean="0"/>
              <a:t>		</a:t>
            </a:r>
            <a:r>
              <a:rPr lang="es-ES" sz="2000" b="1" dirty="0" smtClean="0"/>
              <a:t>3</a:t>
            </a:r>
            <a:endParaRPr lang="es-ES" sz="2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b="1" dirty="0" smtClean="0"/>
              <a:t>Victoria </a:t>
            </a:r>
            <a:r>
              <a:rPr lang="es-ES" sz="2000" b="1" dirty="0" err="1" smtClean="0"/>
              <a:t>Beckham</a:t>
            </a:r>
            <a:r>
              <a:rPr lang="es-ES" sz="2000" b="1" dirty="0" smtClean="0"/>
              <a:t>		</a:t>
            </a:r>
            <a:r>
              <a:rPr lang="es-ES" sz="2000" b="1" dirty="0" smtClean="0"/>
              <a:t>13</a:t>
            </a:r>
            <a:endParaRPr lang="es-ES" sz="2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b="1" dirty="0" smtClean="0"/>
              <a:t>Antonio Banderas		</a:t>
            </a:r>
            <a:r>
              <a:rPr lang="es-ES" sz="2000" b="1" dirty="0" smtClean="0"/>
              <a:t>5</a:t>
            </a:r>
            <a:r>
              <a:rPr lang="es-ES" sz="2000" b="1" dirty="0" smtClean="0"/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b="1" dirty="0" smtClean="0"/>
              <a:t>Jennifer López			</a:t>
            </a:r>
            <a:r>
              <a:rPr lang="es-ES" sz="2000" b="1" dirty="0" smtClean="0"/>
              <a:t>10</a:t>
            </a:r>
            <a:endParaRPr lang="es-ES" sz="2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b="1" dirty="0" smtClean="0"/>
              <a:t>El príncipe Carlos de Inglaterra	</a:t>
            </a:r>
            <a:r>
              <a:rPr lang="es-ES" sz="2000" b="1" dirty="0" smtClean="0"/>
              <a:t>9</a:t>
            </a:r>
            <a:endParaRPr lang="es-ES" sz="2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b="1" dirty="0" smtClean="0"/>
              <a:t>Julia Roberts			</a:t>
            </a:r>
            <a:r>
              <a:rPr lang="es-ES" sz="2000" b="1" dirty="0" smtClean="0"/>
              <a:t>8</a:t>
            </a:r>
            <a:endParaRPr lang="es-ES" sz="2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b="1" dirty="0" err="1" smtClean="0"/>
              <a:t>Shakira</a:t>
            </a:r>
            <a:r>
              <a:rPr lang="es-ES" sz="2000" b="1" dirty="0" smtClean="0"/>
              <a:t>			</a:t>
            </a:r>
            <a:r>
              <a:rPr lang="es-ES" sz="2000" b="1" dirty="0" smtClean="0"/>
              <a:t>11</a:t>
            </a:r>
            <a:endParaRPr lang="es-ES" sz="2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b="1" dirty="0" smtClean="0"/>
              <a:t>Enrique Iglesias		</a:t>
            </a:r>
            <a:r>
              <a:rPr lang="es-ES" sz="2000" b="1" dirty="0" smtClean="0"/>
              <a:t>7</a:t>
            </a:r>
            <a:endParaRPr lang="es-ES" sz="2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b="1" dirty="0" smtClean="0"/>
              <a:t>Intruso o intrusa. ¿Quién es? 	</a:t>
            </a:r>
            <a:r>
              <a:rPr lang="es-ES" sz="2000" b="1" dirty="0" smtClean="0"/>
              <a:t>12. </a:t>
            </a:r>
            <a:r>
              <a:rPr lang="es-ES" sz="2000" b="1" dirty="0" err="1" smtClean="0"/>
              <a:t>i</a:t>
            </a:r>
            <a:r>
              <a:rPr lang="es-ES" sz="2000" b="1" dirty="0" err="1" smtClean="0"/>
              <a:t>La</a:t>
            </a:r>
            <a:r>
              <a:rPr lang="es-ES" sz="2000" b="1" dirty="0" smtClean="0"/>
              <a:t> profesora!</a:t>
            </a:r>
            <a:endParaRPr lang="es-ES" sz="2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b="1" dirty="0" err="1" smtClean="0"/>
              <a:t>Mariah</a:t>
            </a:r>
            <a:r>
              <a:rPr lang="es-ES" sz="2000" b="1" dirty="0" smtClean="0"/>
              <a:t> Carey			</a:t>
            </a:r>
            <a:r>
              <a:rPr lang="es-ES" sz="2000" b="1" dirty="0" smtClean="0"/>
              <a:t>6</a:t>
            </a:r>
            <a:endParaRPr lang="es-ES" sz="2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b="1" dirty="0" smtClean="0"/>
              <a:t>Penélope Cruz			</a:t>
            </a:r>
            <a:r>
              <a:rPr lang="es-ES" sz="2000" b="1" dirty="0" smtClean="0"/>
              <a:t>4</a:t>
            </a:r>
            <a:endParaRPr lang="es-ES" sz="2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b="1" dirty="0" smtClean="0"/>
              <a:t>Amy </a:t>
            </a:r>
            <a:r>
              <a:rPr lang="es-ES" sz="2000" b="1" dirty="0" err="1" smtClean="0"/>
              <a:t>Winehouse</a:t>
            </a:r>
            <a:r>
              <a:rPr lang="es-ES" sz="2000" b="1" dirty="0" smtClean="0"/>
              <a:t>		</a:t>
            </a:r>
            <a:r>
              <a:rPr lang="es-ES" sz="2000" b="1" dirty="0" smtClean="0"/>
              <a:t>1</a:t>
            </a:r>
            <a:endParaRPr lang="es-ES" sz="2000" b="1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s-ES" sz="2000" b="1" dirty="0" smtClean="0"/>
              <a:t>		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1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1800" dirty="0" smtClean="0"/>
          </a:p>
          <a:p>
            <a:pPr lvl="8">
              <a:buFont typeface="Arial" pitchFamily="34" charset="0"/>
              <a:buNone/>
              <a:defRPr/>
            </a:pPr>
            <a:endParaRPr lang="en-GB" sz="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9600" b="1" dirty="0" smtClean="0">
                <a:solidFill>
                  <a:srgbClr val="FFFF00"/>
                </a:solidFill>
              </a:rPr>
              <a:t>AZUL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9600" b="1" dirty="0" smtClean="0">
                <a:solidFill>
                  <a:srgbClr val="FF0000"/>
                </a:solidFill>
              </a:rPr>
              <a:t>AMARILLO</a:t>
            </a:r>
            <a:endParaRPr lang="en-GB" sz="9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9600" b="1" dirty="0" smtClean="0">
                <a:solidFill>
                  <a:schemeClr val="bg1"/>
                </a:solidFill>
              </a:rPr>
              <a:t>ROJO</a:t>
            </a:r>
            <a:endParaRPr lang="en-GB" sz="9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9600" b="1" dirty="0" smtClean="0">
                <a:solidFill>
                  <a:srgbClr val="7030A0"/>
                </a:solidFill>
              </a:rPr>
              <a:t>NARANJA</a:t>
            </a:r>
            <a:endParaRPr lang="en-GB" sz="9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9600" b="1" dirty="0" smtClean="0">
                <a:solidFill>
                  <a:srgbClr val="00B0F0"/>
                </a:solidFill>
              </a:rPr>
              <a:t>NEGRO</a:t>
            </a:r>
            <a:endParaRPr lang="en-GB" sz="96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9600" b="1" dirty="0" smtClean="0">
                <a:solidFill>
                  <a:srgbClr val="FF33CC"/>
                </a:solidFill>
              </a:rPr>
              <a:t>LILA</a:t>
            </a:r>
            <a:endParaRPr lang="en-GB" sz="9600" b="1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130</Words>
  <Application>Microsoft Office PowerPoint</Application>
  <PresentationFormat>On-screen Show (4:3)</PresentationFormat>
  <Paragraphs>174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Document</vt:lpstr>
      <vt:lpstr>UN POCO DE VOCABULARIO  </vt:lpstr>
      <vt:lpstr>LOS COLORES</vt:lpstr>
      <vt:lpstr>BRAIN TRAINING</vt:lpstr>
      <vt:lpstr>AZUL</vt:lpstr>
      <vt:lpstr>AMARILLO</vt:lpstr>
      <vt:lpstr>ROJO</vt:lpstr>
      <vt:lpstr>NARANJA</vt:lpstr>
      <vt:lpstr>NEGRO</vt:lpstr>
      <vt:lpstr>LILA</vt:lpstr>
      <vt:lpstr>BLANCO</vt:lpstr>
      <vt:lpstr>NEGRO</vt:lpstr>
      <vt:lpstr>AZUL</vt:lpstr>
      <vt:lpstr>ROJO</vt:lpstr>
      <vt:lpstr>GRIS</vt:lpstr>
      <vt:lpstr>ROSA</vt:lpstr>
      <vt:lpstr>MARRÓN</vt:lpstr>
      <vt:lpstr>BLANCO</vt:lpstr>
      <vt:lpstr>NEGRO</vt:lpstr>
      <vt:lpstr>LILA</vt:lpstr>
      <vt:lpstr>VERDE</vt:lpstr>
      <vt:lpstr>NARANJA</vt:lpstr>
      <vt:lpstr>ROJO</vt:lpstr>
      <vt:lpstr>BLANCO</vt:lpstr>
      <vt:lpstr>AMARILLO</vt:lpstr>
      <vt:lpstr>VERDE</vt:lpstr>
      <vt:lpstr>Slide 26</vt:lpstr>
      <vt:lpstr>Slide 27</vt:lpstr>
      <vt:lpstr>Slide 28</vt:lpstr>
      <vt:lpstr>     CONCURSO ¿QUIÉN ES QUIÉN? </vt:lpstr>
      <vt:lpstr>Slide 30</vt:lpstr>
      <vt:lpstr>       Nombre            Número</vt:lpstr>
      <vt:lpstr>¿Por qué?</vt:lpstr>
      <vt:lpstr>       SOLUCIONES</vt:lpstr>
    </vt:vector>
  </TitlesOfParts>
  <Company>University of Birmingham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IMPERATIVO  </dc:title>
  <dc:creator>Raquel Navas</dc:creator>
  <cp:lastModifiedBy>Raquel Navas</cp:lastModifiedBy>
  <cp:revision>63</cp:revision>
  <dcterms:created xsi:type="dcterms:W3CDTF">2012-06-29T10:38:46Z</dcterms:created>
  <dcterms:modified xsi:type="dcterms:W3CDTF">2012-09-18T16:04:23Z</dcterms:modified>
</cp:coreProperties>
</file>