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76" r:id="rId5"/>
    <p:sldId id="275" r:id="rId6"/>
    <p:sldId id="274" r:id="rId7"/>
    <p:sldId id="27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09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25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36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3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4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5.wav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6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470025"/>
          </a:xfrm>
        </p:spPr>
        <p:txBody>
          <a:bodyPr/>
          <a:lstStyle/>
          <a:p>
            <a:r>
              <a:rPr lang="es-ES" dirty="0" smtClean="0"/>
              <a:t>FIRST DAY (S) IN CATALAN</a:t>
            </a:r>
            <a:br>
              <a:rPr lang="es-ES" dirty="0" smtClean="0"/>
            </a:br>
            <a:r>
              <a:rPr lang="es-ES" dirty="0" smtClean="0"/>
              <a:t>	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933056"/>
            <a:ext cx="6400800" cy="175260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GB" dirty="0" smtClean="0">
                <a:solidFill>
                  <a:schemeClr val="tx1"/>
                </a:solidFill>
              </a:rPr>
              <a:t>First approach to Catalan language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4 CuadroTexto"/>
          <p:cNvSpPr txBox="1"/>
          <p:nvPr/>
        </p:nvSpPr>
        <p:spPr>
          <a:xfrm>
            <a:off x="539552" y="594928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/>
              <a:t>Raquel Navas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L’ ALFABET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numCol="3">
            <a:normAutofit fontScale="85000" lnSpcReduction="20000"/>
          </a:bodyPr>
          <a:lstStyle/>
          <a:p>
            <a:r>
              <a:rPr lang="en-GB" dirty="0" smtClean="0"/>
              <a:t>A	</a:t>
            </a:r>
            <a:r>
              <a:rPr lang="en-GB" dirty="0" err="1" smtClean="0"/>
              <a:t>a</a:t>
            </a:r>
            <a:endParaRPr lang="es-ES" dirty="0" smtClean="0"/>
          </a:p>
          <a:p>
            <a:r>
              <a:rPr lang="en-GB" dirty="0" smtClean="0"/>
              <a:t>B	be </a:t>
            </a:r>
            <a:r>
              <a:rPr lang="en-GB" dirty="0" err="1" smtClean="0"/>
              <a:t>alta</a:t>
            </a:r>
            <a:endParaRPr lang="es-ES" dirty="0" smtClean="0"/>
          </a:p>
          <a:p>
            <a:r>
              <a:rPr lang="en-GB" dirty="0" smtClean="0"/>
              <a:t>C	</a:t>
            </a:r>
            <a:r>
              <a:rPr lang="en-GB" dirty="0" err="1" smtClean="0"/>
              <a:t>ce</a:t>
            </a:r>
            <a:endParaRPr lang="es-ES" dirty="0" smtClean="0"/>
          </a:p>
          <a:p>
            <a:r>
              <a:rPr lang="en-GB" dirty="0" smtClean="0"/>
              <a:t>D	de</a:t>
            </a:r>
            <a:endParaRPr lang="es-ES" dirty="0" smtClean="0"/>
          </a:p>
          <a:p>
            <a:r>
              <a:rPr lang="en-GB" dirty="0" smtClean="0"/>
              <a:t>E 	</a:t>
            </a:r>
            <a:r>
              <a:rPr lang="en-GB" dirty="0" err="1" smtClean="0"/>
              <a:t>e</a:t>
            </a:r>
            <a:endParaRPr lang="es-ES" dirty="0" smtClean="0"/>
          </a:p>
          <a:p>
            <a:r>
              <a:rPr lang="en-GB" dirty="0" smtClean="0"/>
              <a:t>F  	</a:t>
            </a:r>
            <a:r>
              <a:rPr lang="en-GB" dirty="0" err="1" smtClean="0"/>
              <a:t>efa</a:t>
            </a:r>
            <a:endParaRPr lang="es-ES" dirty="0" smtClean="0"/>
          </a:p>
          <a:p>
            <a:r>
              <a:rPr lang="en-GB" dirty="0" smtClean="0"/>
              <a:t>G  	</a:t>
            </a:r>
            <a:r>
              <a:rPr lang="en-GB" dirty="0" err="1" smtClean="0"/>
              <a:t>ge</a:t>
            </a:r>
            <a:endParaRPr lang="es-ES" dirty="0" smtClean="0"/>
          </a:p>
          <a:p>
            <a:r>
              <a:rPr lang="en-GB" dirty="0" smtClean="0"/>
              <a:t>H  	</a:t>
            </a:r>
            <a:r>
              <a:rPr lang="en-GB" dirty="0" err="1" smtClean="0"/>
              <a:t>hac</a:t>
            </a:r>
            <a:endParaRPr lang="es-ES" dirty="0" smtClean="0"/>
          </a:p>
          <a:p>
            <a:r>
              <a:rPr lang="en-GB" dirty="0" smtClean="0"/>
              <a:t>I    	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llatina</a:t>
            </a:r>
            <a:endParaRPr lang="es-ES" dirty="0" smtClean="0"/>
          </a:p>
          <a:p>
            <a:r>
              <a:rPr lang="en-GB" dirty="0" smtClean="0"/>
              <a:t>J 	jota</a:t>
            </a:r>
            <a:endParaRPr lang="es-ES" dirty="0" smtClean="0"/>
          </a:p>
          <a:p>
            <a:r>
              <a:rPr lang="en-GB" dirty="0" smtClean="0"/>
              <a:t>K 	ka</a:t>
            </a:r>
            <a:endParaRPr lang="es-ES" dirty="0" smtClean="0"/>
          </a:p>
          <a:p>
            <a:r>
              <a:rPr lang="en-GB" dirty="0" smtClean="0"/>
              <a:t>L 	</a:t>
            </a:r>
            <a:r>
              <a:rPr lang="en-GB" dirty="0" err="1" smtClean="0"/>
              <a:t>ela</a:t>
            </a:r>
            <a:endParaRPr lang="en-GB" dirty="0" smtClean="0"/>
          </a:p>
          <a:p>
            <a:r>
              <a:rPr lang="en-GB" dirty="0" smtClean="0"/>
              <a:t>LL	</a:t>
            </a:r>
            <a:r>
              <a:rPr lang="en-GB" dirty="0" err="1" smtClean="0"/>
              <a:t>ella</a:t>
            </a:r>
            <a:endParaRPr lang="es-ES" dirty="0" smtClean="0"/>
          </a:p>
          <a:p>
            <a:r>
              <a:rPr lang="en-GB" dirty="0" smtClean="0"/>
              <a:t>M 	</a:t>
            </a:r>
            <a:r>
              <a:rPr lang="en-GB" dirty="0" err="1" smtClean="0"/>
              <a:t>ema</a:t>
            </a:r>
            <a:endParaRPr lang="es-ES" dirty="0" smtClean="0"/>
          </a:p>
          <a:p>
            <a:r>
              <a:rPr lang="en-GB" dirty="0" smtClean="0"/>
              <a:t>N 	</a:t>
            </a:r>
            <a:r>
              <a:rPr lang="en-GB" dirty="0" err="1" smtClean="0"/>
              <a:t>ena</a:t>
            </a:r>
            <a:endParaRPr lang="es-ES" dirty="0" smtClean="0"/>
          </a:p>
          <a:p>
            <a:r>
              <a:rPr lang="en-GB" dirty="0" smtClean="0"/>
              <a:t>O 	</a:t>
            </a:r>
            <a:r>
              <a:rPr lang="en-GB" dirty="0" err="1" smtClean="0"/>
              <a:t>o</a:t>
            </a:r>
            <a:endParaRPr lang="es-ES" dirty="0" smtClean="0"/>
          </a:p>
          <a:p>
            <a:r>
              <a:rPr lang="en-GB" dirty="0" smtClean="0"/>
              <a:t>P 	</a:t>
            </a:r>
            <a:r>
              <a:rPr lang="en-GB" dirty="0" err="1" smtClean="0"/>
              <a:t>p</a:t>
            </a:r>
            <a:endParaRPr lang="es-ES" dirty="0" smtClean="0"/>
          </a:p>
          <a:p>
            <a:r>
              <a:rPr lang="en-GB" dirty="0" smtClean="0"/>
              <a:t>Q 	cu</a:t>
            </a:r>
            <a:endParaRPr lang="es-ES" dirty="0" smtClean="0"/>
          </a:p>
          <a:p>
            <a:r>
              <a:rPr lang="en-GB" dirty="0" smtClean="0"/>
              <a:t>R 	</a:t>
            </a:r>
            <a:r>
              <a:rPr lang="en-GB" dirty="0" err="1" smtClean="0"/>
              <a:t>erra</a:t>
            </a:r>
            <a:endParaRPr lang="es-ES" dirty="0" smtClean="0"/>
          </a:p>
          <a:p>
            <a:r>
              <a:rPr lang="en-GB" dirty="0" smtClean="0"/>
              <a:t>S 	</a:t>
            </a:r>
            <a:r>
              <a:rPr lang="en-GB" dirty="0" err="1" smtClean="0"/>
              <a:t>essa</a:t>
            </a:r>
            <a:endParaRPr lang="es-ES" dirty="0" smtClean="0"/>
          </a:p>
          <a:p>
            <a:r>
              <a:rPr lang="en-GB" dirty="0" smtClean="0"/>
              <a:t>T 	</a:t>
            </a:r>
            <a:r>
              <a:rPr lang="en-GB" dirty="0" err="1" smtClean="0"/>
              <a:t>te</a:t>
            </a:r>
            <a:endParaRPr lang="es-ES" dirty="0" smtClean="0"/>
          </a:p>
          <a:p>
            <a:r>
              <a:rPr lang="en-GB" dirty="0" smtClean="0"/>
              <a:t>U   	</a:t>
            </a:r>
            <a:r>
              <a:rPr lang="en-GB" dirty="0" err="1" smtClean="0"/>
              <a:t>u</a:t>
            </a:r>
            <a:endParaRPr lang="es-ES" dirty="0" smtClean="0"/>
          </a:p>
          <a:p>
            <a:r>
              <a:rPr lang="en-GB" dirty="0" smtClean="0"/>
              <a:t>V 	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baixa</a:t>
            </a:r>
            <a:endParaRPr lang="es-ES" dirty="0" smtClean="0"/>
          </a:p>
          <a:p>
            <a:r>
              <a:rPr lang="en-GB" dirty="0" smtClean="0"/>
              <a:t>W 	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doble</a:t>
            </a:r>
            <a:endParaRPr lang="es-ES" dirty="0" smtClean="0"/>
          </a:p>
          <a:p>
            <a:r>
              <a:rPr lang="en-GB" dirty="0" smtClean="0"/>
              <a:t>X 	</a:t>
            </a:r>
            <a:r>
              <a:rPr lang="en-GB" dirty="0" err="1" smtClean="0"/>
              <a:t>ics</a:t>
            </a:r>
            <a:endParaRPr lang="es-ES" dirty="0" smtClean="0"/>
          </a:p>
          <a:p>
            <a:r>
              <a:rPr lang="en-GB" dirty="0" smtClean="0"/>
              <a:t>Y 	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grega</a:t>
            </a:r>
            <a:endParaRPr lang="es-ES" dirty="0" smtClean="0"/>
          </a:p>
          <a:p>
            <a:r>
              <a:rPr lang="en-GB" dirty="0" smtClean="0"/>
              <a:t>Z 	zeta</a:t>
            </a:r>
            <a:endParaRPr lang="es-ES" dirty="0" smtClean="0"/>
          </a:p>
          <a:p>
            <a:endParaRPr lang="es-ES" dirty="0"/>
          </a:p>
        </p:txBody>
      </p:sp>
      <p:pic>
        <p:nvPicPr>
          <p:cNvPr id="5" name="Sonido grabado">
            <a:hlinkClick r:id="" action="ppaction://media"/>
          </p:cNvPr>
          <p:cNvPicPr>
            <a:picLocks noRot="1" noChangeAspect="1"/>
          </p:cNvPicPr>
          <p:nvPr>
            <a:wavAudioFile r:embed="rId1" name="Sonido grabado"/>
          </p:nvPr>
        </p:nvPicPr>
        <p:blipFill>
          <a:blip r:embed="rId3" cstate="print"/>
          <a:stretch>
            <a:fillRect/>
          </a:stretch>
        </p:blipFill>
        <p:spPr>
          <a:xfrm>
            <a:off x="7884368" y="40466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7686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LLETREJAR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numCol="2">
            <a:noAutofit/>
          </a:bodyPr>
          <a:lstStyle/>
          <a:p>
            <a:r>
              <a:rPr lang="es-ES_tradnl" sz="2000" dirty="0" smtClean="0"/>
              <a:t>CATALÀ</a:t>
            </a:r>
            <a:endParaRPr lang="es-ES" sz="2000" dirty="0" smtClean="0"/>
          </a:p>
          <a:p>
            <a:r>
              <a:rPr lang="es-ES_tradnl" sz="2000" dirty="0" smtClean="0"/>
              <a:t>CASA</a:t>
            </a:r>
            <a:endParaRPr lang="es-ES" sz="2000" dirty="0" smtClean="0"/>
          </a:p>
          <a:p>
            <a:r>
              <a:rPr lang="es-ES_tradnl" sz="2000" dirty="0" smtClean="0"/>
              <a:t>PLATJA</a:t>
            </a:r>
            <a:endParaRPr lang="es-ES" sz="2000" dirty="0" smtClean="0"/>
          </a:p>
          <a:p>
            <a:r>
              <a:rPr lang="es-ES_tradnl" sz="2000" dirty="0" smtClean="0"/>
              <a:t>CLASSE</a:t>
            </a:r>
            <a:endParaRPr lang="es-ES" sz="2000" dirty="0" smtClean="0"/>
          </a:p>
          <a:p>
            <a:r>
              <a:rPr lang="es-ES_tradnl" sz="2000" dirty="0" smtClean="0"/>
              <a:t>PROFESSOR</a:t>
            </a:r>
            <a:endParaRPr lang="es-ES" sz="2000" dirty="0" smtClean="0"/>
          </a:p>
          <a:p>
            <a:r>
              <a:rPr lang="es-ES_tradnl" sz="2000" dirty="0" smtClean="0"/>
              <a:t>ESTUDIANT</a:t>
            </a:r>
            <a:endParaRPr lang="es-ES" sz="2000" dirty="0" smtClean="0"/>
          </a:p>
          <a:p>
            <a:r>
              <a:rPr lang="es-ES_tradnl" sz="2000" dirty="0" smtClean="0"/>
              <a:t>ANGLATERRA</a:t>
            </a:r>
            <a:endParaRPr lang="es-ES" sz="2000" dirty="0" smtClean="0"/>
          </a:p>
          <a:p>
            <a:r>
              <a:rPr lang="es-ES_tradnl" sz="2000" dirty="0" smtClean="0"/>
              <a:t>CERVESA</a:t>
            </a:r>
            <a:endParaRPr lang="es-ES" sz="2000" dirty="0" smtClean="0"/>
          </a:p>
          <a:p>
            <a:r>
              <a:rPr lang="es-ES_tradnl" sz="2000" dirty="0" smtClean="0"/>
              <a:t>BARCELONA</a:t>
            </a:r>
            <a:endParaRPr lang="es-ES" sz="2000" dirty="0" smtClean="0"/>
          </a:p>
          <a:p>
            <a:r>
              <a:rPr lang="es-ES_tradnl" sz="2000" dirty="0" smtClean="0"/>
              <a:t>CATALUNYA</a:t>
            </a:r>
            <a:endParaRPr lang="es-ES" sz="2000" dirty="0" smtClean="0"/>
          </a:p>
          <a:p>
            <a:r>
              <a:rPr lang="es-ES_tradnl" sz="2000" dirty="0" smtClean="0"/>
              <a:t>HOTEL</a:t>
            </a:r>
          </a:p>
          <a:p>
            <a:r>
              <a:rPr lang="es-ES_tradnl" sz="2000" dirty="0" smtClean="0"/>
              <a:t>SENYOR</a:t>
            </a:r>
          </a:p>
          <a:p>
            <a:pPr>
              <a:buNone/>
            </a:pPr>
            <a:endParaRPr lang="es-ES" sz="2000" dirty="0" smtClean="0"/>
          </a:p>
          <a:p>
            <a:r>
              <a:rPr lang="es-ES_tradnl" sz="2000" dirty="0" smtClean="0"/>
              <a:t>GAT</a:t>
            </a:r>
            <a:endParaRPr lang="es-ES" sz="2000" dirty="0" smtClean="0"/>
          </a:p>
          <a:p>
            <a:r>
              <a:rPr lang="es-ES_tradnl" sz="2000" dirty="0" smtClean="0"/>
              <a:t>GOS</a:t>
            </a:r>
            <a:endParaRPr lang="es-ES" sz="2000" dirty="0" smtClean="0"/>
          </a:p>
          <a:p>
            <a:r>
              <a:rPr lang="es-ES_tradnl" sz="2000" dirty="0" smtClean="0"/>
              <a:t>VACA</a:t>
            </a:r>
            <a:endParaRPr lang="es-ES" sz="2000" dirty="0" smtClean="0"/>
          </a:p>
          <a:p>
            <a:r>
              <a:rPr lang="es-ES_tradnl" sz="2000" dirty="0" smtClean="0"/>
              <a:t>BO </a:t>
            </a:r>
            <a:endParaRPr lang="es-ES" sz="2000" dirty="0" smtClean="0"/>
          </a:p>
          <a:p>
            <a:r>
              <a:rPr lang="es-ES_tradnl" sz="2000" dirty="0" smtClean="0"/>
              <a:t>DOLENT</a:t>
            </a:r>
            <a:endParaRPr lang="es-ES" sz="2000" dirty="0" smtClean="0"/>
          </a:p>
          <a:p>
            <a:r>
              <a:rPr lang="es-ES_tradnl" sz="2000" dirty="0" smtClean="0"/>
              <a:t>PAELLA</a:t>
            </a:r>
            <a:endParaRPr lang="es-ES" sz="2000" dirty="0" smtClean="0"/>
          </a:p>
          <a:p>
            <a:r>
              <a:rPr lang="es-ES_tradnl" sz="2000" dirty="0" smtClean="0"/>
              <a:t>ESCUDELLA</a:t>
            </a:r>
            <a:endParaRPr lang="es-ES" sz="2000" dirty="0" smtClean="0"/>
          </a:p>
          <a:p>
            <a:r>
              <a:rPr lang="es-ES_tradnl" sz="2000" dirty="0" smtClean="0"/>
              <a:t>FUTBOL</a:t>
            </a:r>
            <a:endParaRPr lang="es-ES" sz="2000" dirty="0" smtClean="0"/>
          </a:p>
          <a:p>
            <a:r>
              <a:rPr lang="es-ES_tradnl" sz="2000" dirty="0" smtClean="0"/>
              <a:t>FARMÀCIA</a:t>
            </a:r>
            <a:endParaRPr lang="es-ES" sz="2000" dirty="0" smtClean="0"/>
          </a:p>
          <a:p>
            <a:r>
              <a:rPr lang="es-ES_tradnl" sz="2000" dirty="0" smtClean="0"/>
              <a:t>DIA </a:t>
            </a:r>
            <a:endParaRPr lang="es-ES" sz="2000" dirty="0" smtClean="0"/>
          </a:p>
          <a:p>
            <a:r>
              <a:rPr lang="es-ES_tradnl" sz="2000" dirty="0" smtClean="0"/>
              <a:t>TARDA </a:t>
            </a:r>
            <a:endParaRPr lang="es-ES" sz="2000" dirty="0" smtClean="0"/>
          </a:p>
          <a:p>
            <a:r>
              <a:rPr lang="es-ES_tradnl" sz="2000" dirty="0" smtClean="0"/>
              <a:t>NIT  </a:t>
            </a:r>
            <a:endParaRPr lang="es-ES" sz="2000" dirty="0" smtClean="0"/>
          </a:p>
          <a:p>
            <a:endParaRPr lang="es-ES" sz="2000" dirty="0"/>
          </a:p>
        </p:txBody>
      </p:sp>
      <p:pic>
        <p:nvPicPr>
          <p:cNvPr id="6" name="Sonido grabado">
            <a:hlinkClick r:id="" action="ppaction://media"/>
          </p:cNvPr>
          <p:cNvPicPr>
            <a:picLocks noRot="1" noChangeAspect="1"/>
          </p:cNvPicPr>
          <p:nvPr>
            <a:wavAudioFile r:embed="rId1" name="Sonido grabado"/>
          </p:nvPr>
        </p:nvPicPr>
        <p:blipFill>
          <a:blip r:embed="rId3" cstate="print"/>
          <a:stretch>
            <a:fillRect/>
          </a:stretch>
        </p:blipFill>
        <p:spPr>
          <a:xfrm>
            <a:off x="8028384" y="26064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6293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SIGNES DE PUNTUACIÓ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es-ES" dirty="0" smtClean="0"/>
              <a:t>. 	PUNT</a:t>
            </a:r>
          </a:p>
          <a:p>
            <a:r>
              <a:rPr lang="es-ES" dirty="0" smtClean="0"/>
              <a:t>,	COMA</a:t>
            </a:r>
          </a:p>
          <a:p>
            <a:r>
              <a:rPr lang="es-ES" dirty="0" smtClean="0"/>
              <a:t>: 	DOS PUNTS</a:t>
            </a:r>
          </a:p>
          <a:p>
            <a:r>
              <a:rPr lang="es-ES" dirty="0" smtClean="0"/>
              <a:t>? 	SIGNE D’INTERROGACIÓ</a:t>
            </a:r>
          </a:p>
          <a:p>
            <a:r>
              <a:rPr lang="es-ES" dirty="0" smtClean="0"/>
              <a:t>!	SIGNE D’EXCLAMACIÓ</a:t>
            </a:r>
          </a:p>
          <a:p>
            <a:r>
              <a:rPr lang="es-ES" dirty="0" smtClean="0"/>
              <a:t>‘	APÒSTROF</a:t>
            </a:r>
          </a:p>
          <a:p>
            <a:r>
              <a:rPr lang="es-ES" dirty="0" smtClean="0"/>
              <a:t>Ú	ACCENT TANCAT</a:t>
            </a:r>
          </a:p>
          <a:p>
            <a:r>
              <a:rPr lang="es-ES" dirty="0" smtClean="0"/>
              <a:t>È	ACCENT OBERT</a:t>
            </a:r>
          </a:p>
          <a:p>
            <a:r>
              <a:rPr lang="es-ES" dirty="0" smtClean="0"/>
              <a:t>Ü	DIÈRESI</a:t>
            </a:r>
          </a:p>
          <a:p>
            <a:r>
              <a:rPr lang="es-ES" dirty="0" smtClean="0"/>
              <a:t>L·L	ELA GEMINADA</a:t>
            </a:r>
          </a:p>
          <a:p>
            <a:r>
              <a:rPr lang="es-ES" dirty="0" smtClean="0"/>
              <a:t>“”	COMETES</a:t>
            </a:r>
          </a:p>
          <a:p>
            <a:r>
              <a:rPr lang="es-ES" dirty="0" smtClean="0"/>
              <a:t>…	PUNTS SUPENSIUS </a:t>
            </a:r>
            <a:endParaRPr lang="es-ES" dirty="0"/>
          </a:p>
        </p:txBody>
      </p:sp>
      <p:pic>
        <p:nvPicPr>
          <p:cNvPr id="4" name="Sonido grabado">
            <a:hlinkClick r:id="" action="ppaction://media"/>
          </p:cNvPr>
          <p:cNvPicPr>
            <a:picLocks noRot="1" noChangeAspect="1"/>
          </p:cNvPicPr>
          <p:nvPr>
            <a:wavAudioFile r:embed="rId1" name="Sonido grabado"/>
          </p:nvPr>
        </p:nvPicPr>
        <p:blipFill>
          <a:blip r:embed="rId3" cstate="print"/>
          <a:stretch>
            <a:fillRect/>
          </a:stretch>
        </p:blipFill>
        <p:spPr>
          <a:xfrm>
            <a:off x="8532440" y="26064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57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DICTAT PER CARRERES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A les cinc de la tarda, un gran nombre de </a:t>
            </a:r>
            <a:r>
              <a:rPr lang="es-ES" dirty="0" err="1" smtClean="0"/>
              <a:t>veïns</a:t>
            </a:r>
            <a:r>
              <a:rPr lang="es-ES" dirty="0" smtClean="0"/>
              <a:t> del </a:t>
            </a:r>
            <a:r>
              <a:rPr lang="es-ES" dirty="0" err="1" smtClean="0"/>
              <a:t>barri</a:t>
            </a:r>
            <a:r>
              <a:rPr lang="es-ES" dirty="0" smtClean="0"/>
              <a:t> </a:t>
            </a:r>
            <a:r>
              <a:rPr lang="es-ES" dirty="0" err="1" smtClean="0"/>
              <a:t>s’havien</a:t>
            </a:r>
            <a:r>
              <a:rPr lang="es-ES" dirty="0" smtClean="0"/>
              <a:t> </a:t>
            </a:r>
            <a:r>
              <a:rPr lang="es-ES" dirty="0" err="1" smtClean="0"/>
              <a:t>congregat</a:t>
            </a:r>
            <a:r>
              <a:rPr lang="es-ES" dirty="0" smtClean="0"/>
              <a:t> al </a:t>
            </a:r>
            <a:r>
              <a:rPr lang="es-ES" dirty="0" err="1" smtClean="0"/>
              <a:t>descampat</a:t>
            </a:r>
            <a:r>
              <a:rPr lang="es-ES" dirty="0" smtClean="0"/>
              <a:t>. El primer que es va </a:t>
            </a:r>
            <a:r>
              <a:rPr lang="es-ES" dirty="0" err="1" smtClean="0"/>
              <a:t>fer</a:t>
            </a:r>
            <a:r>
              <a:rPr lang="es-ES" dirty="0" smtClean="0"/>
              <a:t> </a:t>
            </a:r>
            <a:r>
              <a:rPr lang="es-ES" dirty="0" err="1" smtClean="0"/>
              <a:t>fou</a:t>
            </a:r>
            <a:r>
              <a:rPr lang="es-ES" dirty="0" smtClean="0"/>
              <a:t> </a:t>
            </a:r>
            <a:r>
              <a:rPr lang="es-ES" dirty="0" err="1" smtClean="0"/>
              <a:t>col·locar</a:t>
            </a:r>
            <a:r>
              <a:rPr lang="es-ES" dirty="0" smtClean="0"/>
              <a:t> una gran pancarta al </a:t>
            </a:r>
            <a:r>
              <a:rPr lang="es-ES" dirty="0" err="1" smtClean="0"/>
              <a:t>lloc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hauria</a:t>
            </a:r>
            <a:r>
              <a:rPr lang="es-ES" dirty="0" smtClean="0"/>
              <a:t> </a:t>
            </a:r>
            <a:r>
              <a:rPr lang="es-ES" dirty="0" err="1" smtClean="0"/>
              <a:t>d’anar</a:t>
            </a:r>
            <a:r>
              <a:rPr lang="es-ES" dirty="0" smtClean="0"/>
              <a:t> </a:t>
            </a:r>
            <a:r>
              <a:rPr lang="es-ES" dirty="0" err="1" smtClean="0"/>
              <a:t>l’entrada</a:t>
            </a:r>
            <a:r>
              <a:rPr lang="es-ES" dirty="0" smtClean="0"/>
              <a:t> del </a:t>
            </a:r>
            <a:r>
              <a:rPr lang="es-ES" dirty="0" err="1" smtClean="0"/>
              <a:t>parc</a:t>
            </a:r>
            <a:r>
              <a:rPr lang="es-ES" dirty="0" smtClean="0"/>
              <a:t>, que </a:t>
            </a:r>
            <a:r>
              <a:rPr lang="es-ES" dirty="0" err="1" smtClean="0"/>
              <a:t>deia</a:t>
            </a:r>
            <a:r>
              <a:rPr lang="es-ES" dirty="0" smtClean="0"/>
              <a:t>: “El </a:t>
            </a:r>
            <a:r>
              <a:rPr lang="es-ES" dirty="0" err="1" smtClean="0"/>
              <a:t>barri</a:t>
            </a:r>
            <a:r>
              <a:rPr lang="es-ES" dirty="0" smtClean="0"/>
              <a:t> </a:t>
            </a:r>
            <a:r>
              <a:rPr lang="es-ES" dirty="0" err="1" smtClean="0"/>
              <a:t>necessita</a:t>
            </a:r>
            <a:r>
              <a:rPr lang="es-ES" dirty="0" smtClean="0"/>
              <a:t> </a:t>
            </a:r>
            <a:r>
              <a:rPr lang="es-ES" dirty="0" err="1" smtClean="0"/>
              <a:t>zones</a:t>
            </a:r>
            <a:r>
              <a:rPr lang="es-ES" dirty="0" smtClean="0"/>
              <a:t> verdes!”.</a:t>
            </a:r>
          </a:p>
          <a:p>
            <a:pPr>
              <a:buNone/>
            </a:pPr>
            <a:r>
              <a:rPr lang="es-ES" dirty="0" smtClean="0"/>
              <a:t>	</a:t>
            </a:r>
            <a:r>
              <a:rPr lang="es-ES" dirty="0" err="1" smtClean="0"/>
              <a:t>Tot</a:t>
            </a:r>
            <a:r>
              <a:rPr lang="es-ES" dirty="0" smtClean="0"/>
              <a:t> </a:t>
            </a:r>
            <a:r>
              <a:rPr lang="es-ES" dirty="0" err="1" smtClean="0"/>
              <a:t>seguit</a:t>
            </a:r>
            <a:r>
              <a:rPr lang="es-ES" dirty="0" smtClean="0"/>
              <a:t>, entre </a:t>
            </a:r>
            <a:r>
              <a:rPr lang="es-ES" dirty="0" err="1" smtClean="0"/>
              <a:t>aplaudiments</a:t>
            </a:r>
            <a:r>
              <a:rPr lang="es-ES" dirty="0" smtClean="0"/>
              <a:t> i </a:t>
            </a:r>
            <a:r>
              <a:rPr lang="es-ES" dirty="0" err="1" smtClean="0"/>
              <a:t>visques</a:t>
            </a:r>
            <a:r>
              <a:rPr lang="es-ES" dirty="0" smtClean="0"/>
              <a:t> del </a:t>
            </a:r>
            <a:r>
              <a:rPr lang="es-ES" dirty="0" err="1" smtClean="0"/>
              <a:t>públic</a:t>
            </a:r>
            <a:r>
              <a:rPr lang="es-ES" dirty="0" smtClean="0"/>
              <a:t>, es va </a:t>
            </a:r>
            <a:r>
              <a:rPr lang="es-ES" dirty="0" err="1" smtClean="0"/>
              <a:t>procedir</a:t>
            </a:r>
            <a:r>
              <a:rPr lang="es-ES" dirty="0" smtClean="0"/>
              <a:t> a plantar </a:t>
            </a:r>
            <a:r>
              <a:rPr lang="es-ES" dirty="0" err="1" smtClean="0"/>
              <a:t>arbres</a:t>
            </a:r>
            <a:r>
              <a:rPr lang="es-ES" dirty="0" smtClean="0"/>
              <a:t> </a:t>
            </a:r>
            <a:r>
              <a:rPr lang="es-ES" dirty="0" err="1" smtClean="0"/>
              <a:t>simbòlics</a:t>
            </a:r>
            <a:r>
              <a:rPr lang="es-ES" dirty="0" smtClean="0"/>
              <a:t>.</a:t>
            </a:r>
          </a:p>
        </p:txBody>
      </p:sp>
      <p:pic>
        <p:nvPicPr>
          <p:cNvPr id="4" name="Sonido grabado">
            <a:hlinkClick r:id="" action="ppaction://media"/>
          </p:cNvPr>
          <p:cNvPicPr>
            <a:picLocks noRot="1" noChangeAspect="1"/>
          </p:cNvPicPr>
          <p:nvPr>
            <a:wavAudioFile r:embed="rId1" name="Sonido grabado"/>
          </p:nvPr>
        </p:nvPicPr>
        <p:blipFill>
          <a:blip r:embed="rId3" cstate="print"/>
          <a:stretch>
            <a:fillRect/>
          </a:stretch>
        </p:blipFill>
        <p:spPr>
          <a:xfrm>
            <a:off x="8460432" y="18864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319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LES PRESENTACIONS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 smtClean="0"/>
              <a:t>Com</a:t>
            </a:r>
            <a:r>
              <a:rPr lang="es-ES" dirty="0" smtClean="0"/>
              <a:t> et </a:t>
            </a:r>
            <a:r>
              <a:rPr lang="es-ES" dirty="0" err="1" smtClean="0"/>
              <a:t>dius</a:t>
            </a:r>
            <a:r>
              <a:rPr lang="es-ES" dirty="0" smtClean="0"/>
              <a:t>? 			Jo </a:t>
            </a:r>
            <a:r>
              <a:rPr lang="es-ES" dirty="0" err="1" smtClean="0"/>
              <a:t>em</a:t>
            </a:r>
            <a:r>
              <a:rPr lang="es-ES" dirty="0" smtClean="0"/>
              <a:t> </a:t>
            </a:r>
            <a:r>
              <a:rPr lang="es-ES" dirty="0" err="1" smtClean="0"/>
              <a:t>dic</a:t>
            </a:r>
            <a:r>
              <a:rPr lang="es-ES" dirty="0" smtClean="0"/>
              <a:t>…</a:t>
            </a:r>
          </a:p>
          <a:p>
            <a:r>
              <a:rPr lang="es-ES" dirty="0" err="1" smtClean="0"/>
              <a:t>D’on</a:t>
            </a:r>
            <a:r>
              <a:rPr lang="es-ES" dirty="0" smtClean="0"/>
              <a:t> </a:t>
            </a:r>
            <a:r>
              <a:rPr lang="es-ES" dirty="0" err="1" smtClean="0"/>
              <a:t>ets</a:t>
            </a:r>
            <a:r>
              <a:rPr lang="es-ES" dirty="0" smtClean="0"/>
              <a:t>?			Jo </a:t>
            </a:r>
            <a:r>
              <a:rPr lang="es-ES" dirty="0" err="1" smtClean="0"/>
              <a:t>sóc</a:t>
            </a:r>
            <a:r>
              <a:rPr lang="es-ES" dirty="0" smtClean="0"/>
              <a:t> de …</a:t>
            </a:r>
          </a:p>
          <a:p>
            <a:r>
              <a:rPr lang="es-ES" dirty="0" err="1" smtClean="0"/>
              <a:t>Quants</a:t>
            </a:r>
            <a:r>
              <a:rPr lang="es-ES" dirty="0" smtClean="0"/>
              <a:t> </a:t>
            </a:r>
            <a:r>
              <a:rPr lang="es-ES" dirty="0" err="1" smtClean="0"/>
              <a:t>anys</a:t>
            </a:r>
            <a:r>
              <a:rPr lang="es-ES" dirty="0" smtClean="0"/>
              <a:t> </a:t>
            </a:r>
            <a:r>
              <a:rPr lang="es-ES" dirty="0" err="1" smtClean="0"/>
              <a:t>tens</a:t>
            </a:r>
            <a:r>
              <a:rPr lang="es-ES" dirty="0" smtClean="0"/>
              <a:t>?		Jo </a:t>
            </a:r>
            <a:r>
              <a:rPr lang="es-ES" dirty="0" err="1" smtClean="0"/>
              <a:t>tinc</a:t>
            </a:r>
            <a:r>
              <a:rPr lang="es-ES" dirty="0" smtClean="0"/>
              <a:t> … </a:t>
            </a:r>
            <a:r>
              <a:rPr lang="es-ES" dirty="0" err="1" smtClean="0"/>
              <a:t>anys</a:t>
            </a:r>
            <a:endParaRPr lang="es-ES" dirty="0" smtClean="0"/>
          </a:p>
          <a:p>
            <a:r>
              <a:rPr lang="es-ES" dirty="0" smtClean="0"/>
              <a:t>De </a:t>
            </a:r>
            <a:r>
              <a:rPr lang="es-ES" dirty="0" err="1" smtClean="0"/>
              <a:t>què</a:t>
            </a:r>
            <a:r>
              <a:rPr lang="es-ES" dirty="0" smtClean="0"/>
              <a:t> </a:t>
            </a:r>
            <a:r>
              <a:rPr lang="es-ES" dirty="0" err="1" smtClean="0"/>
              <a:t>treballes</a:t>
            </a:r>
            <a:r>
              <a:rPr lang="es-ES" dirty="0" smtClean="0"/>
              <a:t>?		Jo </a:t>
            </a:r>
            <a:r>
              <a:rPr lang="es-ES" dirty="0" err="1" smtClean="0"/>
              <a:t>sóc</a:t>
            </a:r>
            <a:r>
              <a:rPr lang="es-ES" dirty="0" smtClean="0"/>
              <a:t>…</a:t>
            </a:r>
          </a:p>
          <a:p>
            <a:r>
              <a:rPr lang="es-ES" dirty="0" err="1" smtClean="0"/>
              <a:t>Què</a:t>
            </a:r>
            <a:r>
              <a:rPr lang="es-ES" dirty="0" smtClean="0"/>
              <a:t> </a:t>
            </a:r>
            <a:r>
              <a:rPr lang="es-ES" dirty="0" err="1" smtClean="0"/>
              <a:t>t’agrada</a:t>
            </a:r>
            <a:r>
              <a:rPr lang="es-ES" dirty="0" smtClean="0"/>
              <a:t> </a:t>
            </a:r>
            <a:r>
              <a:rPr lang="es-ES" dirty="0" err="1" smtClean="0"/>
              <a:t>fer</a:t>
            </a:r>
            <a:r>
              <a:rPr lang="es-ES" dirty="0" smtClean="0"/>
              <a:t>?		</a:t>
            </a:r>
            <a:r>
              <a:rPr lang="es-ES" dirty="0" err="1" smtClean="0"/>
              <a:t>M’agrada</a:t>
            </a:r>
            <a:r>
              <a:rPr lang="es-ES" dirty="0" smtClean="0"/>
              <a:t>… </a:t>
            </a:r>
            <a:endParaRPr lang="es-ES" dirty="0"/>
          </a:p>
        </p:txBody>
      </p:sp>
      <p:pic>
        <p:nvPicPr>
          <p:cNvPr id="25602" name="Picture 2" descr="C:\Documents and Settings\Usuario\Configuración local\Archivos temporales de Internet\Content.IE5\1ZM3ATKO\MC90043504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4797152"/>
            <a:ext cx="1847850" cy="1419225"/>
          </a:xfrm>
          <a:prstGeom prst="rect">
            <a:avLst/>
          </a:prstGeom>
          <a:noFill/>
        </p:spPr>
      </p:pic>
      <p:pic>
        <p:nvPicPr>
          <p:cNvPr id="5" name="Sonido grabado">
            <a:hlinkClick r:id="" action="ppaction://media"/>
          </p:cNvPr>
          <p:cNvPicPr>
            <a:picLocks noRot="1" noChangeAspect="1"/>
          </p:cNvPicPr>
          <p:nvPr>
            <a:wavAudioFile r:embed="rId1" name="Sonido grabado"/>
          </p:nvPr>
        </p:nvPicPr>
        <p:blipFill>
          <a:blip r:embed="rId4" cstate="print"/>
          <a:stretch>
            <a:fillRect/>
          </a:stretch>
        </p:blipFill>
        <p:spPr>
          <a:xfrm>
            <a:off x="8460432" y="26064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14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LA FESTA</a:t>
            </a:r>
            <a:endParaRPr lang="es-ES" dirty="0"/>
          </a:p>
        </p:txBody>
      </p:sp>
      <p:sp>
        <p:nvSpPr>
          <p:cNvPr id="6" name="5 Pergamino vertical"/>
          <p:cNvSpPr/>
          <p:nvPr/>
        </p:nvSpPr>
        <p:spPr>
          <a:xfrm>
            <a:off x="179512" y="1268760"/>
            <a:ext cx="2304256" cy="2232248"/>
          </a:xfrm>
          <a:prstGeom prst="verticalScroll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CuadroTexto"/>
          <p:cNvSpPr txBox="1"/>
          <p:nvPr/>
        </p:nvSpPr>
        <p:spPr>
          <a:xfrm>
            <a:off x="539552" y="1700808"/>
            <a:ext cx="1584176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 smtClean="0"/>
              <a:t>Em</a:t>
            </a:r>
            <a:r>
              <a:rPr lang="en-GB" sz="1100" dirty="0" smtClean="0"/>
              <a:t> </a:t>
            </a:r>
            <a:r>
              <a:rPr lang="en-GB" sz="1100" dirty="0" err="1" smtClean="0"/>
              <a:t>dic</a:t>
            </a:r>
            <a:r>
              <a:rPr lang="en-GB" sz="1100" dirty="0" smtClean="0"/>
              <a:t> </a:t>
            </a:r>
            <a:r>
              <a:rPr lang="en-GB" sz="1100" dirty="0" err="1" smtClean="0"/>
              <a:t>Martín</a:t>
            </a:r>
            <a:r>
              <a:rPr lang="en-GB" sz="1100" dirty="0" smtClean="0"/>
              <a:t> Rosales.</a:t>
            </a:r>
            <a:endParaRPr lang="es-ES" sz="1100" dirty="0" smtClean="0"/>
          </a:p>
          <a:p>
            <a:r>
              <a:rPr lang="en-GB" sz="1100" dirty="0" err="1" smtClean="0"/>
              <a:t>Tinc</a:t>
            </a:r>
            <a:r>
              <a:rPr lang="en-GB" sz="1100" dirty="0" smtClean="0"/>
              <a:t> 20 </a:t>
            </a:r>
            <a:r>
              <a:rPr lang="en-GB" sz="1100" dirty="0" err="1" smtClean="0"/>
              <a:t>anys</a:t>
            </a:r>
            <a:r>
              <a:rPr lang="en-GB" sz="1100" dirty="0" smtClean="0"/>
              <a:t>.</a:t>
            </a:r>
            <a:endParaRPr lang="es-ES" sz="1100" dirty="0" smtClean="0"/>
          </a:p>
          <a:p>
            <a:r>
              <a:rPr lang="es-ES" sz="1100" dirty="0" err="1" smtClean="0"/>
              <a:t>Sóc</a:t>
            </a:r>
            <a:r>
              <a:rPr lang="es-ES" sz="1100" dirty="0" smtClean="0"/>
              <a:t> </a:t>
            </a:r>
            <a:r>
              <a:rPr lang="es-ES" sz="1100" dirty="0" err="1" smtClean="0"/>
              <a:t>espanyol</a:t>
            </a:r>
            <a:r>
              <a:rPr lang="es-ES" sz="1100" dirty="0" smtClean="0"/>
              <a:t>.</a:t>
            </a:r>
          </a:p>
          <a:p>
            <a:r>
              <a:rPr lang="es-ES" sz="1100" dirty="0" err="1" smtClean="0"/>
              <a:t>Visc</a:t>
            </a:r>
            <a:r>
              <a:rPr lang="es-ES" sz="1100" dirty="0" smtClean="0"/>
              <a:t> a les Illes </a:t>
            </a:r>
            <a:r>
              <a:rPr lang="es-ES" sz="1100" dirty="0" err="1" smtClean="0"/>
              <a:t>Canàries</a:t>
            </a:r>
            <a:r>
              <a:rPr lang="es-ES" sz="1100" dirty="0" smtClean="0"/>
              <a:t>.</a:t>
            </a:r>
          </a:p>
          <a:p>
            <a:r>
              <a:rPr lang="es-ES" sz="1100" dirty="0" err="1" smtClean="0"/>
              <a:t>Sóc</a:t>
            </a:r>
            <a:r>
              <a:rPr lang="es-ES" sz="1100" dirty="0" smtClean="0"/>
              <a:t> </a:t>
            </a:r>
            <a:r>
              <a:rPr lang="es-ES" sz="1100" dirty="0" err="1" smtClean="0"/>
              <a:t>biòleg</a:t>
            </a:r>
            <a:r>
              <a:rPr lang="es-ES" sz="1100" dirty="0" smtClean="0"/>
              <a:t>.</a:t>
            </a:r>
          </a:p>
          <a:p>
            <a:r>
              <a:rPr lang="es-ES" sz="1100" dirty="0" smtClean="0"/>
              <a:t>Parlo </a:t>
            </a:r>
            <a:r>
              <a:rPr lang="es-ES" sz="1100" dirty="0" err="1" smtClean="0"/>
              <a:t>espanyol</a:t>
            </a:r>
            <a:r>
              <a:rPr lang="es-ES" sz="1100" dirty="0" smtClean="0"/>
              <a:t>, </a:t>
            </a:r>
            <a:r>
              <a:rPr lang="es-ES" sz="1100" dirty="0" err="1" smtClean="0"/>
              <a:t>anglès</a:t>
            </a:r>
            <a:r>
              <a:rPr lang="es-ES" sz="1100" dirty="0" smtClean="0"/>
              <a:t> i </a:t>
            </a:r>
            <a:r>
              <a:rPr lang="es-ES" sz="1100" dirty="0" err="1" smtClean="0"/>
              <a:t>italià</a:t>
            </a:r>
            <a:r>
              <a:rPr lang="es-ES" sz="1100" dirty="0" smtClean="0"/>
              <a:t>.</a:t>
            </a:r>
          </a:p>
          <a:p>
            <a:r>
              <a:rPr lang="es-ES" sz="1100" dirty="0" err="1" smtClean="0"/>
              <a:t>M’agrada</a:t>
            </a:r>
            <a:r>
              <a:rPr lang="es-ES" sz="1100" dirty="0" smtClean="0"/>
              <a:t> la </a:t>
            </a:r>
            <a:r>
              <a:rPr lang="es-ES" sz="1100" dirty="0" err="1" smtClean="0"/>
              <a:t>platja</a:t>
            </a:r>
            <a:r>
              <a:rPr lang="es-ES" sz="1100" dirty="0" smtClean="0"/>
              <a:t> i </a:t>
            </a:r>
            <a:r>
              <a:rPr lang="es-ES" sz="1100" dirty="0" err="1" smtClean="0"/>
              <a:t>beure</a:t>
            </a:r>
            <a:r>
              <a:rPr lang="es-ES" sz="1100" dirty="0" smtClean="0"/>
              <a:t> </a:t>
            </a:r>
            <a:r>
              <a:rPr lang="es-ES" sz="1100" dirty="0" err="1" smtClean="0"/>
              <a:t>còctels</a:t>
            </a:r>
            <a:r>
              <a:rPr lang="es-ES" sz="1100" dirty="0" smtClean="0"/>
              <a:t>.</a:t>
            </a:r>
          </a:p>
          <a:p>
            <a:endParaRPr lang="es-ES" dirty="0"/>
          </a:p>
        </p:txBody>
      </p:sp>
      <p:sp>
        <p:nvSpPr>
          <p:cNvPr id="10" name="9 Pergamino vertical"/>
          <p:cNvSpPr/>
          <p:nvPr/>
        </p:nvSpPr>
        <p:spPr>
          <a:xfrm>
            <a:off x="7055768" y="1196752"/>
            <a:ext cx="2088232" cy="2376264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Pergamino vertical"/>
          <p:cNvSpPr/>
          <p:nvPr/>
        </p:nvSpPr>
        <p:spPr>
          <a:xfrm>
            <a:off x="5076056" y="1268760"/>
            <a:ext cx="1800200" cy="2376264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Marcador de contenido"/>
          <p:cNvSpPr>
            <a:spLocks noGrp="1"/>
          </p:cNvSpPr>
          <p:nvPr>
            <p:ph idx="1"/>
          </p:nvPr>
        </p:nvSpPr>
        <p:spPr>
          <a:xfrm>
            <a:off x="2915816" y="1196752"/>
            <a:ext cx="1954560" cy="2476872"/>
          </a:xfrm>
          <a:prstGeom prst="verticalScroll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/>
          </a:p>
        </p:txBody>
      </p:sp>
      <p:sp>
        <p:nvSpPr>
          <p:cNvPr id="19" name="18 Pergamino vertical"/>
          <p:cNvSpPr/>
          <p:nvPr/>
        </p:nvSpPr>
        <p:spPr>
          <a:xfrm>
            <a:off x="2915816" y="3861048"/>
            <a:ext cx="1800200" cy="2376264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Pergamino vertical"/>
          <p:cNvSpPr/>
          <p:nvPr/>
        </p:nvSpPr>
        <p:spPr>
          <a:xfrm>
            <a:off x="5076056" y="3789040"/>
            <a:ext cx="1800200" cy="2376264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20 Pergamino vertical"/>
          <p:cNvSpPr/>
          <p:nvPr/>
        </p:nvSpPr>
        <p:spPr>
          <a:xfrm>
            <a:off x="7020272" y="3717032"/>
            <a:ext cx="1800200" cy="2376264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Pergamino vertical"/>
          <p:cNvSpPr/>
          <p:nvPr/>
        </p:nvSpPr>
        <p:spPr>
          <a:xfrm>
            <a:off x="467544" y="3861048"/>
            <a:ext cx="1800200" cy="2376264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22 CuadroTexto"/>
          <p:cNvSpPr txBox="1"/>
          <p:nvPr/>
        </p:nvSpPr>
        <p:spPr>
          <a:xfrm>
            <a:off x="5436096" y="1556792"/>
            <a:ext cx="1152128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 err="1" smtClean="0"/>
              <a:t>Em</a:t>
            </a:r>
            <a:r>
              <a:rPr lang="es-ES" sz="1100" dirty="0" smtClean="0"/>
              <a:t> </a:t>
            </a:r>
            <a:r>
              <a:rPr lang="es-ES" sz="1100" dirty="0" err="1" smtClean="0"/>
              <a:t>dic</a:t>
            </a:r>
            <a:r>
              <a:rPr lang="es-ES" sz="1100" dirty="0" smtClean="0"/>
              <a:t> Thomas </a:t>
            </a:r>
            <a:r>
              <a:rPr lang="es-ES" sz="1100" dirty="0" err="1" smtClean="0"/>
              <a:t>Müller</a:t>
            </a:r>
            <a:r>
              <a:rPr lang="es-ES" sz="1100" dirty="0" smtClean="0"/>
              <a:t>.</a:t>
            </a:r>
          </a:p>
          <a:p>
            <a:r>
              <a:rPr lang="en-GB" sz="1100" dirty="0" err="1" smtClean="0"/>
              <a:t>Tinc</a:t>
            </a:r>
            <a:r>
              <a:rPr lang="en-GB" sz="1100" dirty="0" smtClean="0"/>
              <a:t> 38 </a:t>
            </a:r>
            <a:r>
              <a:rPr lang="en-GB" sz="1100" dirty="0" err="1" smtClean="0"/>
              <a:t>anys</a:t>
            </a:r>
            <a:r>
              <a:rPr lang="en-GB" sz="1100" dirty="0" smtClean="0"/>
              <a:t>.</a:t>
            </a:r>
            <a:endParaRPr lang="es-ES" sz="1100" dirty="0" smtClean="0"/>
          </a:p>
          <a:p>
            <a:r>
              <a:rPr lang="en-GB" sz="1100" dirty="0" err="1" smtClean="0"/>
              <a:t>Sóc</a:t>
            </a:r>
            <a:r>
              <a:rPr lang="en-GB" sz="1100" dirty="0" smtClean="0"/>
              <a:t> </a:t>
            </a:r>
            <a:r>
              <a:rPr lang="en-GB" sz="1100" dirty="0" err="1" smtClean="0"/>
              <a:t>alemany</a:t>
            </a:r>
            <a:r>
              <a:rPr lang="en-GB" sz="1100" dirty="0" smtClean="0"/>
              <a:t>.</a:t>
            </a:r>
            <a:endParaRPr lang="es-ES" sz="1100" dirty="0" smtClean="0"/>
          </a:p>
          <a:p>
            <a:r>
              <a:rPr lang="en-GB" sz="1100" dirty="0" err="1" smtClean="0"/>
              <a:t>Visc</a:t>
            </a:r>
            <a:r>
              <a:rPr lang="en-GB" sz="1100" dirty="0" smtClean="0"/>
              <a:t> a </a:t>
            </a:r>
            <a:r>
              <a:rPr lang="en-GB" sz="1100" dirty="0" err="1" smtClean="0"/>
              <a:t>Kolhn</a:t>
            </a:r>
            <a:r>
              <a:rPr lang="en-GB" sz="1100" dirty="0" smtClean="0"/>
              <a:t>.</a:t>
            </a:r>
            <a:endParaRPr lang="es-ES" sz="1100" dirty="0" smtClean="0"/>
          </a:p>
          <a:p>
            <a:r>
              <a:rPr lang="en-GB" sz="1100" dirty="0" err="1" smtClean="0"/>
              <a:t>Sóc</a:t>
            </a:r>
            <a:r>
              <a:rPr lang="en-GB" sz="1100" dirty="0" smtClean="0"/>
              <a:t> politic.</a:t>
            </a:r>
            <a:endParaRPr lang="es-ES" sz="1100" dirty="0" smtClean="0"/>
          </a:p>
          <a:p>
            <a:r>
              <a:rPr lang="en-GB" sz="1100" dirty="0" err="1" smtClean="0"/>
              <a:t>Parlo</a:t>
            </a:r>
            <a:r>
              <a:rPr lang="en-GB" sz="1100" dirty="0" smtClean="0"/>
              <a:t> </a:t>
            </a:r>
            <a:r>
              <a:rPr lang="en-GB" sz="1100" dirty="0" err="1" smtClean="0"/>
              <a:t>alemany</a:t>
            </a:r>
            <a:r>
              <a:rPr lang="en-GB" sz="1100" dirty="0" smtClean="0"/>
              <a:t>, </a:t>
            </a:r>
            <a:r>
              <a:rPr lang="en-GB" sz="1100" dirty="0" err="1" smtClean="0"/>
              <a:t>anglès</a:t>
            </a:r>
            <a:r>
              <a:rPr lang="en-GB" sz="1100" dirty="0" smtClean="0"/>
              <a:t> </a:t>
            </a:r>
            <a:r>
              <a:rPr lang="en-GB" sz="1100" dirty="0" err="1" smtClean="0"/>
              <a:t>i</a:t>
            </a:r>
            <a:r>
              <a:rPr lang="en-GB" sz="1100" dirty="0" smtClean="0"/>
              <a:t> </a:t>
            </a:r>
            <a:r>
              <a:rPr lang="en-GB" sz="1100" dirty="0" err="1" smtClean="0"/>
              <a:t>espanyol</a:t>
            </a:r>
            <a:r>
              <a:rPr lang="en-GB" sz="1100" dirty="0" smtClean="0"/>
              <a:t>.</a:t>
            </a:r>
            <a:endParaRPr lang="es-ES" sz="1100" dirty="0" smtClean="0"/>
          </a:p>
          <a:p>
            <a:r>
              <a:rPr lang="en-GB" sz="1100" dirty="0" err="1" smtClean="0"/>
              <a:t>M’agraden</a:t>
            </a:r>
            <a:r>
              <a:rPr lang="en-GB" sz="1100" dirty="0" smtClean="0"/>
              <a:t> </a:t>
            </a:r>
            <a:r>
              <a:rPr lang="en-GB" sz="1100" dirty="0" err="1" smtClean="0"/>
              <a:t>els</a:t>
            </a:r>
            <a:r>
              <a:rPr lang="en-GB" sz="1100" dirty="0" smtClean="0"/>
              <a:t> </a:t>
            </a:r>
            <a:r>
              <a:rPr lang="en-GB" sz="1100" dirty="0" err="1" smtClean="0"/>
              <a:t>còmics</a:t>
            </a:r>
            <a:r>
              <a:rPr lang="en-GB" sz="1100" dirty="0" smtClean="0"/>
              <a:t>.</a:t>
            </a:r>
            <a:endParaRPr lang="es-ES" sz="1100" dirty="0"/>
          </a:p>
        </p:txBody>
      </p:sp>
      <p:sp>
        <p:nvSpPr>
          <p:cNvPr id="24" name="23 CuadroTexto"/>
          <p:cNvSpPr txBox="1"/>
          <p:nvPr/>
        </p:nvSpPr>
        <p:spPr>
          <a:xfrm>
            <a:off x="3419872" y="1556792"/>
            <a:ext cx="1008112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 smtClean="0"/>
              <a:t>Em</a:t>
            </a:r>
            <a:r>
              <a:rPr lang="en-GB" sz="1100" dirty="0" smtClean="0"/>
              <a:t> </a:t>
            </a:r>
            <a:r>
              <a:rPr lang="en-GB" sz="1100" dirty="0" err="1" smtClean="0"/>
              <a:t>dic</a:t>
            </a:r>
            <a:r>
              <a:rPr lang="en-GB" sz="1100" dirty="0" smtClean="0"/>
              <a:t>  Bill Duffy.</a:t>
            </a:r>
            <a:endParaRPr lang="es-ES" sz="1100" dirty="0" smtClean="0"/>
          </a:p>
          <a:p>
            <a:r>
              <a:rPr lang="en-GB" sz="1100" dirty="0" err="1" smtClean="0"/>
              <a:t>Tinc</a:t>
            </a:r>
            <a:r>
              <a:rPr lang="en-GB" sz="1100" dirty="0" smtClean="0"/>
              <a:t> 50 </a:t>
            </a:r>
            <a:r>
              <a:rPr lang="en-GB" sz="1100" dirty="0" err="1" smtClean="0"/>
              <a:t>anys</a:t>
            </a:r>
            <a:r>
              <a:rPr lang="en-GB" sz="1100" dirty="0" smtClean="0"/>
              <a:t>.</a:t>
            </a:r>
            <a:endParaRPr lang="es-ES" sz="1100" dirty="0" smtClean="0"/>
          </a:p>
          <a:p>
            <a:r>
              <a:rPr lang="es-ES" sz="1100" dirty="0" err="1" smtClean="0"/>
              <a:t>Soc</a:t>
            </a:r>
            <a:r>
              <a:rPr lang="es-ES" sz="1100" dirty="0" smtClean="0"/>
              <a:t> </a:t>
            </a:r>
            <a:r>
              <a:rPr lang="es-ES" sz="1100" dirty="0" err="1" smtClean="0"/>
              <a:t>americà</a:t>
            </a:r>
            <a:r>
              <a:rPr lang="es-ES" sz="1100" dirty="0" smtClean="0"/>
              <a:t>.</a:t>
            </a:r>
          </a:p>
          <a:p>
            <a:r>
              <a:rPr lang="es-ES" sz="1100" dirty="0" err="1" smtClean="0"/>
              <a:t>Visc</a:t>
            </a:r>
            <a:r>
              <a:rPr lang="es-ES" sz="1100" dirty="0" smtClean="0"/>
              <a:t> a Boston.</a:t>
            </a:r>
          </a:p>
          <a:p>
            <a:r>
              <a:rPr lang="es-ES" sz="1100" dirty="0" err="1" smtClean="0"/>
              <a:t>Sóc</a:t>
            </a:r>
            <a:r>
              <a:rPr lang="es-ES" sz="1100" dirty="0" smtClean="0"/>
              <a:t> </a:t>
            </a:r>
            <a:r>
              <a:rPr lang="es-ES" sz="1100" dirty="0" err="1" smtClean="0"/>
              <a:t>cambrer</a:t>
            </a:r>
            <a:r>
              <a:rPr lang="es-ES" sz="1100" dirty="0" smtClean="0"/>
              <a:t>.</a:t>
            </a:r>
          </a:p>
          <a:p>
            <a:r>
              <a:rPr lang="es-ES" sz="1100" dirty="0" smtClean="0"/>
              <a:t>Parlo </a:t>
            </a:r>
            <a:r>
              <a:rPr lang="es-ES" sz="1100" dirty="0" err="1" smtClean="0"/>
              <a:t>anglès</a:t>
            </a:r>
            <a:r>
              <a:rPr lang="es-ES" sz="1100" dirty="0" smtClean="0"/>
              <a:t> i </a:t>
            </a:r>
            <a:r>
              <a:rPr lang="es-ES" sz="1100" dirty="0" err="1" smtClean="0"/>
              <a:t>espanyol</a:t>
            </a:r>
            <a:r>
              <a:rPr lang="es-ES" sz="1100" dirty="0" smtClean="0"/>
              <a:t>.</a:t>
            </a:r>
          </a:p>
          <a:p>
            <a:r>
              <a:rPr lang="es-ES" sz="1100" dirty="0" err="1" smtClean="0"/>
              <a:t>M’agrada</a:t>
            </a:r>
            <a:r>
              <a:rPr lang="es-ES" sz="1100" dirty="0" smtClean="0"/>
              <a:t> </a:t>
            </a:r>
            <a:r>
              <a:rPr lang="es-ES" sz="1100" dirty="0" err="1" smtClean="0"/>
              <a:t>muntar</a:t>
            </a:r>
            <a:r>
              <a:rPr lang="es-ES" sz="1100" dirty="0" smtClean="0"/>
              <a:t> en moto.</a:t>
            </a:r>
            <a:endParaRPr lang="es-ES" sz="1100" dirty="0"/>
          </a:p>
        </p:txBody>
      </p:sp>
      <p:sp>
        <p:nvSpPr>
          <p:cNvPr id="25" name="24 CuadroTexto"/>
          <p:cNvSpPr txBox="1"/>
          <p:nvPr/>
        </p:nvSpPr>
        <p:spPr>
          <a:xfrm>
            <a:off x="7452320" y="1484784"/>
            <a:ext cx="1224136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 smtClean="0"/>
              <a:t>Em</a:t>
            </a:r>
            <a:r>
              <a:rPr lang="en-GB" sz="1100" dirty="0" smtClean="0"/>
              <a:t> </a:t>
            </a:r>
            <a:r>
              <a:rPr lang="en-GB" sz="1100" dirty="0" err="1" smtClean="0"/>
              <a:t>dic</a:t>
            </a:r>
            <a:r>
              <a:rPr lang="en-GB" sz="1100" dirty="0" smtClean="0"/>
              <a:t> Yuko </a:t>
            </a:r>
            <a:r>
              <a:rPr lang="en-GB" sz="1100" dirty="0" err="1" smtClean="0"/>
              <a:t>Orikawa</a:t>
            </a:r>
            <a:r>
              <a:rPr lang="en-GB" sz="1100" dirty="0" smtClean="0"/>
              <a:t>.</a:t>
            </a:r>
            <a:endParaRPr lang="es-ES" sz="1100" dirty="0" smtClean="0"/>
          </a:p>
          <a:p>
            <a:r>
              <a:rPr lang="en-GB" sz="1100" dirty="0" err="1" smtClean="0"/>
              <a:t>Tinc</a:t>
            </a:r>
            <a:r>
              <a:rPr lang="en-GB" sz="1100" dirty="0" smtClean="0"/>
              <a:t> 19 </a:t>
            </a:r>
            <a:r>
              <a:rPr lang="en-GB" sz="1100" dirty="0" err="1" smtClean="0"/>
              <a:t>anys</a:t>
            </a:r>
            <a:r>
              <a:rPr lang="en-GB" sz="1100" dirty="0" smtClean="0"/>
              <a:t>.</a:t>
            </a:r>
            <a:endParaRPr lang="es-ES" sz="1100" dirty="0" smtClean="0"/>
          </a:p>
          <a:p>
            <a:r>
              <a:rPr lang="es-ES" sz="1100" dirty="0" err="1" smtClean="0"/>
              <a:t>Sóc</a:t>
            </a:r>
            <a:r>
              <a:rPr lang="es-ES" sz="1100" dirty="0" smtClean="0"/>
              <a:t> japonesa.</a:t>
            </a:r>
          </a:p>
          <a:p>
            <a:r>
              <a:rPr lang="es-ES" sz="1100" dirty="0" err="1" smtClean="0"/>
              <a:t>Visc</a:t>
            </a:r>
            <a:r>
              <a:rPr lang="es-ES" sz="1100" dirty="0" smtClean="0"/>
              <a:t> a </a:t>
            </a:r>
            <a:r>
              <a:rPr lang="es-ES" sz="1100" dirty="0" err="1" smtClean="0"/>
              <a:t>Kyoto</a:t>
            </a:r>
            <a:r>
              <a:rPr lang="es-ES" sz="1100" dirty="0" smtClean="0"/>
              <a:t>.</a:t>
            </a:r>
          </a:p>
          <a:p>
            <a:r>
              <a:rPr lang="es-ES" sz="1100" dirty="0" err="1" smtClean="0"/>
              <a:t>Soc</a:t>
            </a:r>
            <a:r>
              <a:rPr lang="es-ES" sz="1100" dirty="0" smtClean="0"/>
              <a:t> </a:t>
            </a:r>
            <a:r>
              <a:rPr lang="es-ES" sz="1100" dirty="0" err="1" smtClean="0"/>
              <a:t>enginyera</a:t>
            </a:r>
            <a:r>
              <a:rPr lang="es-ES" sz="1100" dirty="0" smtClean="0"/>
              <a:t>.</a:t>
            </a:r>
          </a:p>
          <a:p>
            <a:r>
              <a:rPr lang="es-ES" sz="1100" dirty="0" smtClean="0"/>
              <a:t>Parlo </a:t>
            </a:r>
            <a:r>
              <a:rPr lang="es-ES" sz="1100" dirty="0" err="1" smtClean="0"/>
              <a:t>japonès</a:t>
            </a:r>
            <a:r>
              <a:rPr lang="es-ES" sz="1100" dirty="0" smtClean="0"/>
              <a:t>, </a:t>
            </a:r>
            <a:r>
              <a:rPr lang="es-ES" sz="1100" dirty="0" err="1" smtClean="0"/>
              <a:t>anglès</a:t>
            </a:r>
            <a:r>
              <a:rPr lang="es-ES" sz="1100" dirty="0" smtClean="0"/>
              <a:t>, </a:t>
            </a:r>
            <a:r>
              <a:rPr lang="es-ES" sz="1100" dirty="0" err="1" smtClean="0"/>
              <a:t>espanyol</a:t>
            </a:r>
            <a:r>
              <a:rPr lang="es-ES" sz="1100" dirty="0" smtClean="0"/>
              <a:t> i </a:t>
            </a:r>
            <a:r>
              <a:rPr lang="es-ES" sz="1100" dirty="0" err="1" smtClean="0"/>
              <a:t>català</a:t>
            </a:r>
            <a:r>
              <a:rPr lang="es-ES" sz="1100" dirty="0" smtClean="0"/>
              <a:t>.</a:t>
            </a:r>
          </a:p>
          <a:p>
            <a:r>
              <a:rPr lang="es-ES" sz="1100" dirty="0" err="1" smtClean="0"/>
              <a:t>M’agrada</a:t>
            </a:r>
            <a:r>
              <a:rPr lang="es-ES" sz="1100" dirty="0" smtClean="0"/>
              <a:t> </a:t>
            </a:r>
            <a:r>
              <a:rPr lang="es-ES" sz="1100" dirty="0" err="1" smtClean="0"/>
              <a:t>anar</a:t>
            </a:r>
            <a:r>
              <a:rPr lang="es-ES" sz="1100" dirty="0" smtClean="0"/>
              <a:t> de compres.</a:t>
            </a:r>
            <a:endParaRPr lang="es-ES" sz="1100" dirty="0"/>
          </a:p>
        </p:txBody>
      </p:sp>
      <p:sp>
        <p:nvSpPr>
          <p:cNvPr id="26" name="25 CuadroTexto"/>
          <p:cNvSpPr txBox="1"/>
          <p:nvPr/>
        </p:nvSpPr>
        <p:spPr>
          <a:xfrm>
            <a:off x="827584" y="4077072"/>
            <a:ext cx="100811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 err="1" smtClean="0"/>
              <a:t>Em</a:t>
            </a:r>
            <a:r>
              <a:rPr lang="es-ES" sz="1100" dirty="0" smtClean="0"/>
              <a:t> </a:t>
            </a:r>
            <a:r>
              <a:rPr lang="es-ES" sz="1100" dirty="0" err="1" smtClean="0"/>
              <a:t>dic</a:t>
            </a:r>
            <a:r>
              <a:rPr lang="es-ES" sz="1100" dirty="0" smtClean="0"/>
              <a:t> Marta Coda.</a:t>
            </a:r>
          </a:p>
          <a:p>
            <a:r>
              <a:rPr lang="es-ES" sz="1100" dirty="0" err="1" smtClean="0"/>
              <a:t>Tinc</a:t>
            </a:r>
            <a:r>
              <a:rPr lang="es-ES" sz="1100" dirty="0" smtClean="0"/>
              <a:t> 23 </a:t>
            </a:r>
            <a:r>
              <a:rPr lang="es-ES" sz="1100" dirty="0" err="1" smtClean="0"/>
              <a:t>anys</a:t>
            </a:r>
            <a:r>
              <a:rPr lang="es-ES" sz="1100" dirty="0" smtClean="0"/>
              <a:t>.</a:t>
            </a:r>
          </a:p>
          <a:p>
            <a:r>
              <a:rPr lang="es-ES" sz="1100" dirty="0" err="1" smtClean="0"/>
              <a:t>Sóc</a:t>
            </a:r>
            <a:r>
              <a:rPr lang="es-ES" sz="1100" dirty="0" smtClean="0"/>
              <a:t> italiana.</a:t>
            </a:r>
          </a:p>
          <a:p>
            <a:r>
              <a:rPr lang="es-ES" sz="1100" dirty="0" err="1" smtClean="0"/>
              <a:t>Visc</a:t>
            </a:r>
            <a:r>
              <a:rPr lang="es-ES" sz="1100" dirty="0" smtClean="0"/>
              <a:t> a </a:t>
            </a:r>
            <a:r>
              <a:rPr lang="es-ES" sz="1100" dirty="0" err="1" smtClean="0"/>
              <a:t>Milà</a:t>
            </a:r>
            <a:r>
              <a:rPr lang="es-ES" sz="1100" dirty="0" smtClean="0"/>
              <a:t>.</a:t>
            </a:r>
          </a:p>
          <a:p>
            <a:r>
              <a:rPr lang="es-ES" sz="1100" dirty="0" err="1" smtClean="0"/>
              <a:t>Sóc</a:t>
            </a:r>
            <a:r>
              <a:rPr lang="es-ES" sz="1100" dirty="0" smtClean="0"/>
              <a:t> </a:t>
            </a:r>
            <a:r>
              <a:rPr lang="es-ES" sz="1100" dirty="0" err="1" smtClean="0"/>
              <a:t>policia</a:t>
            </a:r>
            <a:r>
              <a:rPr lang="es-ES" sz="1100" dirty="0" smtClean="0"/>
              <a:t>.</a:t>
            </a:r>
          </a:p>
          <a:p>
            <a:r>
              <a:rPr lang="es-ES" sz="1100" dirty="0" smtClean="0"/>
              <a:t>Parlo </a:t>
            </a:r>
            <a:r>
              <a:rPr lang="es-ES" sz="1100" dirty="0" err="1" smtClean="0"/>
              <a:t>italià</a:t>
            </a:r>
            <a:r>
              <a:rPr lang="es-ES" sz="1100" dirty="0" smtClean="0"/>
              <a:t> i rus.</a:t>
            </a:r>
          </a:p>
          <a:p>
            <a:r>
              <a:rPr lang="es-ES" sz="1100" dirty="0" err="1" smtClean="0"/>
              <a:t>M’agrada</a:t>
            </a:r>
            <a:r>
              <a:rPr lang="es-ES" sz="1100" dirty="0" smtClean="0"/>
              <a:t> </a:t>
            </a:r>
            <a:r>
              <a:rPr lang="es-ES" sz="1100" dirty="0" err="1" smtClean="0"/>
              <a:t>ballar</a:t>
            </a:r>
            <a:r>
              <a:rPr lang="es-ES" sz="1100" dirty="0" smtClean="0"/>
              <a:t> i </a:t>
            </a:r>
            <a:r>
              <a:rPr lang="es-ES" sz="1100" dirty="0" err="1" smtClean="0"/>
              <a:t>muntar</a:t>
            </a:r>
            <a:r>
              <a:rPr lang="es-ES" sz="1100" dirty="0" smtClean="0"/>
              <a:t> a </a:t>
            </a:r>
            <a:r>
              <a:rPr lang="es-ES" sz="1100" dirty="0" err="1" smtClean="0"/>
              <a:t>cavall</a:t>
            </a:r>
            <a:r>
              <a:rPr lang="es-ES" sz="1100" dirty="0" smtClean="0"/>
              <a:t>.</a:t>
            </a:r>
            <a:endParaRPr lang="es-ES" sz="1100" dirty="0"/>
          </a:p>
        </p:txBody>
      </p:sp>
      <p:sp>
        <p:nvSpPr>
          <p:cNvPr id="27" name="26 CuadroTexto"/>
          <p:cNvSpPr txBox="1"/>
          <p:nvPr/>
        </p:nvSpPr>
        <p:spPr>
          <a:xfrm>
            <a:off x="3275856" y="3933056"/>
            <a:ext cx="1080120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 smtClean="0"/>
              <a:t>Em</a:t>
            </a:r>
            <a:r>
              <a:rPr lang="en-GB" sz="1100" dirty="0" smtClean="0"/>
              <a:t> </a:t>
            </a:r>
            <a:r>
              <a:rPr lang="en-GB" sz="1100" dirty="0" err="1" smtClean="0"/>
              <a:t>dic</a:t>
            </a:r>
            <a:r>
              <a:rPr lang="en-GB" sz="1100" dirty="0" smtClean="0"/>
              <a:t> Mark </a:t>
            </a:r>
            <a:r>
              <a:rPr lang="en-GB" sz="1100" dirty="0" err="1" smtClean="0"/>
              <a:t>McCavanagh</a:t>
            </a:r>
            <a:r>
              <a:rPr lang="en-GB" sz="1100" dirty="0" smtClean="0"/>
              <a:t>.</a:t>
            </a:r>
            <a:endParaRPr lang="es-ES" sz="1100" dirty="0" smtClean="0"/>
          </a:p>
          <a:p>
            <a:r>
              <a:rPr lang="en-GB" sz="1100" dirty="0" err="1" smtClean="0"/>
              <a:t>Tinc</a:t>
            </a:r>
            <a:r>
              <a:rPr lang="en-GB" sz="1100" dirty="0" smtClean="0"/>
              <a:t> 35 </a:t>
            </a:r>
            <a:r>
              <a:rPr lang="en-GB" sz="1100" dirty="0" err="1" smtClean="0"/>
              <a:t>anys</a:t>
            </a:r>
            <a:r>
              <a:rPr lang="en-GB" sz="1100" dirty="0" smtClean="0"/>
              <a:t>.</a:t>
            </a:r>
            <a:endParaRPr lang="es-ES" sz="1100" dirty="0" smtClean="0"/>
          </a:p>
          <a:p>
            <a:r>
              <a:rPr lang="en-GB" sz="1100" dirty="0" err="1" smtClean="0"/>
              <a:t>Sóc</a:t>
            </a:r>
            <a:r>
              <a:rPr lang="en-GB" sz="1100" dirty="0" smtClean="0"/>
              <a:t> </a:t>
            </a:r>
            <a:r>
              <a:rPr lang="en-GB" sz="1100" dirty="0" err="1" smtClean="0"/>
              <a:t>anglès</a:t>
            </a:r>
            <a:r>
              <a:rPr lang="en-GB" sz="1100" dirty="0" smtClean="0"/>
              <a:t>.</a:t>
            </a:r>
            <a:endParaRPr lang="es-ES" sz="1100" dirty="0" smtClean="0"/>
          </a:p>
          <a:p>
            <a:r>
              <a:rPr lang="en-GB" sz="1100" dirty="0" err="1" smtClean="0"/>
              <a:t>Visc</a:t>
            </a:r>
            <a:r>
              <a:rPr lang="en-GB" sz="1100" dirty="0" smtClean="0"/>
              <a:t> a Newcastle.</a:t>
            </a:r>
            <a:endParaRPr lang="es-ES" sz="1100" dirty="0" smtClean="0"/>
          </a:p>
          <a:p>
            <a:r>
              <a:rPr lang="en-GB" sz="1100" dirty="0" err="1" smtClean="0"/>
              <a:t>Sóc</a:t>
            </a:r>
            <a:r>
              <a:rPr lang="en-GB" sz="1100" dirty="0" smtClean="0"/>
              <a:t> professor </a:t>
            </a:r>
            <a:r>
              <a:rPr lang="en-GB" sz="1100" dirty="0" err="1" smtClean="0"/>
              <a:t>d’anglès</a:t>
            </a:r>
            <a:r>
              <a:rPr lang="en-GB" sz="1100" dirty="0" smtClean="0"/>
              <a:t>.</a:t>
            </a:r>
            <a:endParaRPr lang="es-ES" sz="1100" dirty="0" smtClean="0"/>
          </a:p>
          <a:p>
            <a:r>
              <a:rPr lang="es-ES" sz="1100" dirty="0" smtClean="0"/>
              <a:t>Parlo </a:t>
            </a:r>
            <a:r>
              <a:rPr lang="es-ES" sz="1100" dirty="0" err="1" smtClean="0"/>
              <a:t>anglès</a:t>
            </a:r>
            <a:r>
              <a:rPr lang="es-ES" sz="1100" dirty="0" smtClean="0"/>
              <a:t>, </a:t>
            </a:r>
            <a:r>
              <a:rPr lang="es-ES" sz="1100" dirty="0" err="1" smtClean="0"/>
              <a:t>espanyol</a:t>
            </a:r>
            <a:r>
              <a:rPr lang="es-ES" sz="1100" dirty="0" smtClean="0"/>
              <a:t> i </a:t>
            </a:r>
            <a:r>
              <a:rPr lang="es-ES" sz="1100" dirty="0" err="1" smtClean="0"/>
              <a:t>català</a:t>
            </a:r>
            <a:r>
              <a:rPr lang="es-ES" sz="1100" dirty="0" smtClean="0"/>
              <a:t>.</a:t>
            </a:r>
          </a:p>
          <a:p>
            <a:r>
              <a:rPr lang="es-ES" sz="1100" dirty="0" err="1" smtClean="0"/>
              <a:t>M’agrada</a:t>
            </a:r>
            <a:r>
              <a:rPr lang="es-ES" sz="1100" dirty="0" smtClean="0"/>
              <a:t> cantar .</a:t>
            </a:r>
            <a:endParaRPr lang="es-ES" sz="1100" dirty="0"/>
          </a:p>
        </p:txBody>
      </p:sp>
      <p:sp>
        <p:nvSpPr>
          <p:cNvPr id="28" name="27 CuadroTexto"/>
          <p:cNvSpPr txBox="1"/>
          <p:nvPr/>
        </p:nvSpPr>
        <p:spPr>
          <a:xfrm>
            <a:off x="5436096" y="4005064"/>
            <a:ext cx="122413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 smtClean="0"/>
              <a:t>Em</a:t>
            </a:r>
            <a:r>
              <a:rPr lang="en-GB" sz="1100" dirty="0" smtClean="0"/>
              <a:t> </a:t>
            </a:r>
            <a:r>
              <a:rPr lang="en-GB" sz="1100" dirty="0" err="1" smtClean="0"/>
              <a:t>dic</a:t>
            </a:r>
            <a:r>
              <a:rPr lang="en-GB" sz="1100" dirty="0" smtClean="0"/>
              <a:t> Anna </a:t>
            </a:r>
            <a:r>
              <a:rPr lang="en-GB" sz="1100" dirty="0" err="1" smtClean="0"/>
              <a:t>Sabaté</a:t>
            </a:r>
            <a:r>
              <a:rPr lang="en-GB" sz="1100" dirty="0" smtClean="0"/>
              <a:t>.</a:t>
            </a:r>
            <a:endParaRPr lang="es-ES" sz="1100" dirty="0" smtClean="0"/>
          </a:p>
          <a:p>
            <a:r>
              <a:rPr lang="en-GB" sz="1100" dirty="0" err="1" smtClean="0"/>
              <a:t>Tinc</a:t>
            </a:r>
            <a:r>
              <a:rPr lang="en-GB" sz="1100" dirty="0" smtClean="0"/>
              <a:t> 26 </a:t>
            </a:r>
            <a:r>
              <a:rPr lang="en-GB" sz="1100" dirty="0" err="1" smtClean="0"/>
              <a:t>anys</a:t>
            </a:r>
            <a:r>
              <a:rPr lang="en-GB" sz="1100" dirty="0" smtClean="0"/>
              <a:t>.</a:t>
            </a:r>
            <a:endParaRPr lang="es-ES" sz="1100" dirty="0" smtClean="0"/>
          </a:p>
          <a:p>
            <a:r>
              <a:rPr lang="es-ES" sz="1100" dirty="0" err="1" smtClean="0"/>
              <a:t>Sóc</a:t>
            </a:r>
            <a:r>
              <a:rPr lang="es-ES" sz="1100" dirty="0" smtClean="0"/>
              <a:t> catalana.</a:t>
            </a:r>
          </a:p>
          <a:p>
            <a:r>
              <a:rPr lang="es-ES" sz="1100" dirty="0" err="1" smtClean="0"/>
              <a:t>Visc</a:t>
            </a:r>
            <a:r>
              <a:rPr lang="es-ES" sz="1100" dirty="0" smtClean="0"/>
              <a:t> a Barcelona.</a:t>
            </a:r>
          </a:p>
          <a:p>
            <a:r>
              <a:rPr lang="es-ES" sz="1100" dirty="0" err="1" smtClean="0"/>
              <a:t>Sóc</a:t>
            </a:r>
            <a:r>
              <a:rPr lang="es-ES" sz="1100" dirty="0" smtClean="0"/>
              <a:t> </a:t>
            </a:r>
            <a:r>
              <a:rPr lang="es-ES" sz="1100" dirty="0" err="1" smtClean="0"/>
              <a:t>professora</a:t>
            </a:r>
            <a:r>
              <a:rPr lang="es-ES" sz="1100" dirty="0" smtClean="0"/>
              <a:t> de </a:t>
            </a:r>
            <a:r>
              <a:rPr lang="es-ES" sz="1100" dirty="0" err="1" smtClean="0"/>
              <a:t>català</a:t>
            </a:r>
            <a:r>
              <a:rPr lang="es-ES" sz="1100" dirty="0" smtClean="0"/>
              <a:t>.</a:t>
            </a:r>
          </a:p>
          <a:p>
            <a:r>
              <a:rPr lang="es-ES" sz="1100" dirty="0" smtClean="0"/>
              <a:t>Parlo </a:t>
            </a:r>
            <a:r>
              <a:rPr lang="es-ES" sz="1100" dirty="0" err="1" smtClean="0"/>
              <a:t>anglès</a:t>
            </a:r>
            <a:r>
              <a:rPr lang="es-ES" sz="1100" dirty="0" smtClean="0"/>
              <a:t>, </a:t>
            </a:r>
            <a:r>
              <a:rPr lang="es-ES" sz="1100" dirty="0" err="1" smtClean="0"/>
              <a:t>francès</a:t>
            </a:r>
            <a:r>
              <a:rPr lang="es-ES" sz="1100" dirty="0" smtClean="0"/>
              <a:t>, </a:t>
            </a:r>
            <a:r>
              <a:rPr lang="es-ES" sz="1100" dirty="0" err="1" smtClean="0"/>
              <a:t>espanyol</a:t>
            </a:r>
            <a:r>
              <a:rPr lang="es-ES" sz="1100" dirty="0" smtClean="0"/>
              <a:t> i </a:t>
            </a:r>
            <a:r>
              <a:rPr lang="es-ES" sz="1100" dirty="0" err="1" smtClean="0"/>
              <a:t>català</a:t>
            </a:r>
            <a:r>
              <a:rPr lang="es-ES" sz="1100" dirty="0" smtClean="0"/>
              <a:t>.</a:t>
            </a:r>
          </a:p>
          <a:p>
            <a:r>
              <a:rPr lang="es-ES" sz="1100" dirty="0" smtClean="0"/>
              <a:t>M’ agrada </a:t>
            </a:r>
            <a:r>
              <a:rPr lang="es-ES" sz="1100" dirty="0" err="1" smtClean="0"/>
              <a:t>viatjar</a:t>
            </a:r>
            <a:r>
              <a:rPr lang="es-ES" sz="1100" dirty="0" smtClean="0"/>
              <a:t>  i </a:t>
            </a:r>
            <a:r>
              <a:rPr lang="es-ES" sz="1100" dirty="0" err="1" smtClean="0"/>
              <a:t>llegir</a:t>
            </a:r>
            <a:r>
              <a:rPr lang="es-ES" sz="1100" dirty="0" smtClean="0"/>
              <a:t>.</a:t>
            </a:r>
            <a:endParaRPr lang="es-ES" sz="1100" dirty="0"/>
          </a:p>
        </p:txBody>
      </p:sp>
      <p:sp>
        <p:nvSpPr>
          <p:cNvPr id="29" name="28 CuadroTexto"/>
          <p:cNvSpPr txBox="1"/>
          <p:nvPr/>
        </p:nvSpPr>
        <p:spPr>
          <a:xfrm>
            <a:off x="7380312" y="3933056"/>
            <a:ext cx="108012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 err="1" smtClean="0"/>
              <a:t>Em</a:t>
            </a:r>
            <a:r>
              <a:rPr lang="es-ES" sz="1100" dirty="0" smtClean="0"/>
              <a:t> </a:t>
            </a:r>
            <a:r>
              <a:rPr lang="es-ES" sz="1100" dirty="0" err="1" smtClean="0"/>
              <a:t>dic</a:t>
            </a:r>
            <a:r>
              <a:rPr lang="es-ES" sz="1100" dirty="0" smtClean="0"/>
              <a:t> </a:t>
            </a:r>
            <a:r>
              <a:rPr lang="es-ES" sz="1100" dirty="0" err="1" smtClean="0"/>
              <a:t>Horrit</a:t>
            </a:r>
            <a:r>
              <a:rPr lang="es-ES" sz="1100" dirty="0" smtClean="0"/>
              <a:t> </a:t>
            </a:r>
            <a:r>
              <a:rPr lang="es-ES" sz="1100" dirty="0" err="1" smtClean="0"/>
              <a:t>Kal</a:t>
            </a:r>
            <a:r>
              <a:rPr lang="es-ES" sz="1100" dirty="0" smtClean="0"/>
              <a:t>.</a:t>
            </a:r>
          </a:p>
          <a:p>
            <a:r>
              <a:rPr lang="en-GB" sz="1100" dirty="0" err="1" smtClean="0"/>
              <a:t>Tinc</a:t>
            </a:r>
            <a:r>
              <a:rPr lang="en-GB" sz="1100" dirty="0" smtClean="0"/>
              <a:t> 20 </a:t>
            </a:r>
            <a:r>
              <a:rPr lang="en-GB" sz="1100" dirty="0" err="1" smtClean="0"/>
              <a:t>anys</a:t>
            </a:r>
            <a:r>
              <a:rPr lang="en-GB" sz="1100" dirty="0" smtClean="0"/>
              <a:t>.</a:t>
            </a:r>
            <a:endParaRPr lang="es-ES" sz="1100" dirty="0" smtClean="0"/>
          </a:p>
          <a:p>
            <a:r>
              <a:rPr lang="en-GB" sz="1100" dirty="0" err="1" smtClean="0"/>
              <a:t>Sóc</a:t>
            </a:r>
            <a:r>
              <a:rPr lang="en-GB" sz="1100" dirty="0" smtClean="0"/>
              <a:t> </a:t>
            </a:r>
            <a:r>
              <a:rPr lang="en-GB" sz="1100" dirty="0" err="1" smtClean="0"/>
              <a:t>holandès</a:t>
            </a:r>
            <a:r>
              <a:rPr lang="en-GB" sz="1100" dirty="0" smtClean="0"/>
              <a:t>.</a:t>
            </a:r>
            <a:endParaRPr lang="es-ES" sz="1100" dirty="0" smtClean="0"/>
          </a:p>
          <a:p>
            <a:r>
              <a:rPr lang="en-GB" sz="1100" dirty="0" err="1" smtClean="0"/>
              <a:t>Visc</a:t>
            </a:r>
            <a:r>
              <a:rPr lang="en-GB" sz="1100" dirty="0" smtClean="0"/>
              <a:t> a Amsterdam .</a:t>
            </a:r>
            <a:endParaRPr lang="es-ES" sz="1100" dirty="0" smtClean="0"/>
          </a:p>
          <a:p>
            <a:r>
              <a:rPr lang="es-ES" sz="1100" dirty="0" err="1" smtClean="0"/>
              <a:t>Sóc</a:t>
            </a:r>
            <a:r>
              <a:rPr lang="es-ES" sz="1100" dirty="0" smtClean="0"/>
              <a:t> </a:t>
            </a:r>
            <a:r>
              <a:rPr lang="es-ES" sz="1100" dirty="0" err="1" smtClean="0"/>
              <a:t>bomber</a:t>
            </a:r>
            <a:r>
              <a:rPr lang="es-ES" sz="1100" dirty="0" smtClean="0"/>
              <a:t>.</a:t>
            </a:r>
          </a:p>
          <a:p>
            <a:r>
              <a:rPr lang="es-ES" sz="1100" dirty="0" smtClean="0"/>
              <a:t>Parlo </a:t>
            </a:r>
            <a:r>
              <a:rPr lang="es-ES" sz="1100" dirty="0" err="1" smtClean="0"/>
              <a:t>holandès</a:t>
            </a:r>
            <a:r>
              <a:rPr lang="es-ES" sz="1100" dirty="0" smtClean="0"/>
              <a:t>, </a:t>
            </a:r>
            <a:r>
              <a:rPr lang="es-ES" sz="1100" dirty="0" err="1" smtClean="0"/>
              <a:t>anglès</a:t>
            </a:r>
            <a:r>
              <a:rPr lang="es-ES" sz="1100" dirty="0" smtClean="0"/>
              <a:t> i </a:t>
            </a:r>
            <a:r>
              <a:rPr lang="es-ES" sz="1100" dirty="0" err="1" smtClean="0"/>
              <a:t>francès</a:t>
            </a:r>
            <a:r>
              <a:rPr lang="es-ES" sz="1100" dirty="0" smtClean="0"/>
              <a:t>.</a:t>
            </a:r>
          </a:p>
          <a:p>
            <a:r>
              <a:rPr lang="es-ES" sz="1100" dirty="0" smtClean="0"/>
              <a:t>M’ agrada el futbol i </a:t>
            </a:r>
            <a:r>
              <a:rPr lang="es-ES" sz="1100" dirty="0" err="1" smtClean="0"/>
              <a:t>nedar</a:t>
            </a:r>
            <a:r>
              <a:rPr lang="es-ES" sz="1100" dirty="0" smtClean="0"/>
              <a:t>.</a:t>
            </a:r>
            <a:endParaRPr lang="es-ES" sz="1100" dirty="0"/>
          </a:p>
        </p:txBody>
      </p:sp>
      <p:pic>
        <p:nvPicPr>
          <p:cNvPr id="31" name="Sonido grabado">
            <a:hlinkClick r:id="" action="ppaction://media"/>
          </p:cNvPr>
          <p:cNvPicPr>
            <a:picLocks noRot="1" noChangeAspect="1"/>
          </p:cNvPicPr>
          <p:nvPr>
            <a:wavAudioFile r:embed="rId1" name="Sonido grabado"/>
          </p:nvPr>
        </p:nvPicPr>
        <p:blipFill>
          <a:blip r:embed="rId3" cstate="print"/>
          <a:stretch>
            <a:fillRect/>
          </a:stretch>
        </p:blipFill>
        <p:spPr>
          <a:xfrm>
            <a:off x="8316416" y="26064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5698" fill="hold"/>
                                        <p:tgtEl>
                                          <p:spTgt spid="3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366</Words>
  <Application>Microsoft Office PowerPoint</Application>
  <PresentationFormat>Presentación en pantalla (4:3)</PresentationFormat>
  <Paragraphs>136</Paragraphs>
  <Slides>7</Slides>
  <Notes>0</Notes>
  <HiddenSlides>0</HiddenSlides>
  <MMClips>6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Office Theme</vt:lpstr>
      <vt:lpstr>FIRST DAY (S) IN CATALAN  </vt:lpstr>
      <vt:lpstr>L’ ALFABET</vt:lpstr>
      <vt:lpstr>LLETREJAR</vt:lpstr>
      <vt:lpstr>SIGNES DE PUNTUACIÓ</vt:lpstr>
      <vt:lpstr>DICTAT PER CARRERES</vt:lpstr>
      <vt:lpstr>LES PRESENTACIONS</vt:lpstr>
      <vt:lpstr>LA FESTA</vt:lpstr>
    </vt:vector>
  </TitlesOfParts>
  <Company>University of Birmingham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IMPERATIVO  </dc:title>
  <dc:creator>Raquel Navas</dc:creator>
  <cp:lastModifiedBy>Usuario</cp:lastModifiedBy>
  <cp:revision>51</cp:revision>
  <dcterms:created xsi:type="dcterms:W3CDTF">2012-06-29T10:38:46Z</dcterms:created>
  <dcterms:modified xsi:type="dcterms:W3CDTF">2012-08-20T16:45:04Z</dcterms:modified>
</cp:coreProperties>
</file>