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1" r:id="rId4"/>
    <p:sldId id="286" r:id="rId5"/>
    <p:sldId id="282" r:id="rId6"/>
    <p:sldId id="287" r:id="rId7"/>
    <p:sldId id="283" r:id="rId8"/>
    <p:sldId id="288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9CD9E-E31C-4277-B0C2-E0BB4EE25A2A}" type="datetimeFigureOut">
              <a:rPr lang="en-GB" smtClean="0"/>
              <a:pPr/>
              <a:t>20/08/2012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3603F-CFAA-494B-AAD6-BDC43ABCFBAE}" type="slidenum">
              <a:rPr lang="en-GB" smtClean="0"/>
              <a:pPr/>
              <a:t>‹Nº›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>
            <a:normAutofit/>
          </a:bodyPr>
          <a:lstStyle/>
          <a:p>
            <a:r>
              <a:rPr lang="es-ES" dirty="0" smtClean="0"/>
              <a:t>EL PRESENTE DE INDICATIVO</a:t>
            </a:r>
            <a:br>
              <a:rPr lang="es-ES" dirty="0" smtClean="0"/>
            </a:br>
            <a:r>
              <a:rPr lang="es-ES" dirty="0" smtClean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789040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GB" dirty="0" smtClean="0">
                <a:solidFill>
                  <a:schemeClr val="tx1"/>
                </a:solidFill>
              </a:rPr>
              <a:t>Games and </a:t>
            </a:r>
            <a:r>
              <a:rPr lang="en-GB" dirty="0" err="1" smtClean="0">
                <a:solidFill>
                  <a:schemeClr val="tx1"/>
                </a:solidFill>
              </a:rPr>
              <a:t>ludic</a:t>
            </a:r>
            <a:r>
              <a:rPr lang="en-GB" dirty="0" smtClean="0">
                <a:solidFill>
                  <a:schemeClr val="tx1"/>
                </a:solidFill>
              </a:rPr>
              <a:t> activities</a:t>
            </a:r>
          </a:p>
          <a:p>
            <a:pPr>
              <a:lnSpc>
                <a:spcPct val="200000"/>
              </a:lnSpc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4 CuadroTexto"/>
          <p:cNvSpPr txBox="1"/>
          <p:nvPr/>
        </p:nvSpPr>
        <p:spPr>
          <a:xfrm>
            <a:off x="323528" y="609329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Raquel Navas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BOARD GAME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PRACTICE: Regular </a:t>
            </a:r>
            <a:r>
              <a:rPr lang="es-ES" dirty="0" err="1" smtClean="0"/>
              <a:t>present</a:t>
            </a:r>
            <a:r>
              <a:rPr lang="es-ES" dirty="0" smtClean="0"/>
              <a:t> </a:t>
            </a:r>
            <a:r>
              <a:rPr lang="es-ES" dirty="0" smtClean="0"/>
              <a:t>tense </a:t>
            </a:r>
            <a:r>
              <a:rPr lang="es-ES" dirty="0" smtClean="0"/>
              <a:t>and </a:t>
            </a:r>
            <a:r>
              <a:rPr lang="es-ES" dirty="0" err="1" smtClean="0"/>
              <a:t>introductions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NEEDED:Dice</a:t>
            </a:r>
            <a:r>
              <a:rPr lang="es-ES" dirty="0" smtClean="0"/>
              <a:t> and </a:t>
            </a:r>
            <a:r>
              <a:rPr lang="es-ES" dirty="0" err="1" smtClean="0"/>
              <a:t>pawns</a:t>
            </a:r>
            <a:r>
              <a:rPr lang="es-ES" dirty="0" smtClean="0"/>
              <a:t>.</a:t>
            </a:r>
          </a:p>
          <a:p>
            <a:r>
              <a:rPr lang="es-ES" dirty="0" smtClean="0"/>
              <a:t>INSTRUCTIONS: Roll </a:t>
            </a:r>
            <a:r>
              <a:rPr lang="es-ES" dirty="0" err="1" smtClean="0"/>
              <a:t>the</a:t>
            </a:r>
            <a:r>
              <a:rPr lang="es-ES" dirty="0" smtClean="0"/>
              <a:t> dice, </a:t>
            </a:r>
            <a:r>
              <a:rPr lang="es-ES" dirty="0" err="1" smtClean="0"/>
              <a:t>go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appropriate</a:t>
            </a:r>
            <a:r>
              <a:rPr lang="es-ES" dirty="0" smtClean="0"/>
              <a:t> </a:t>
            </a:r>
            <a:r>
              <a:rPr lang="es-ES" dirty="0" err="1" smtClean="0"/>
              <a:t>square</a:t>
            </a:r>
            <a:r>
              <a:rPr lang="es-ES" dirty="0" smtClean="0"/>
              <a:t> and </a:t>
            </a:r>
            <a:r>
              <a:rPr lang="es-ES" dirty="0" err="1" smtClean="0"/>
              <a:t>give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correct</a:t>
            </a:r>
            <a:r>
              <a:rPr lang="es-ES" dirty="0" smtClean="0"/>
              <a:t> </a:t>
            </a:r>
            <a:r>
              <a:rPr lang="es-ES" dirty="0" err="1" smtClean="0"/>
              <a:t>answer</a:t>
            </a:r>
            <a:r>
              <a:rPr lang="es-ES" dirty="0" smtClean="0"/>
              <a:t>. </a:t>
            </a:r>
            <a:r>
              <a:rPr lang="en-US" dirty="0" smtClean="0"/>
              <a:t>Just be careful! There are a few penalty spaces which will force you to move backwards or lose one turn!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BOARD GAME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ChangeAspect="1"/>
          </p:cNvGraphicFramePr>
          <p:nvPr>
            <p:ph idx="1"/>
          </p:nvPr>
        </p:nvGraphicFramePr>
        <p:xfrm>
          <a:off x="1012538" y="1600200"/>
          <a:ext cx="7118924" cy="4525963"/>
        </p:xfrm>
        <a:graphic>
          <a:graphicData uri="http://schemas.openxmlformats.org/presentationml/2006/ole">
            <p:oleObj spid="_x0000_s1026" name="Documento" r:id="rId3" imgW="9400697" imgH="597684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TRUE/FALSE GAME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PRACTICE: Regular and irregular </a:t>
            </a:r>
            <a:r>
              <a:rPr lang="es-ES" dirty="0" err="1" smtClean="0"/>
              <a:t>present</a:t>
            </a:r>
            <a:r>
              <a:rPr lang="es-ES" dirty="0" smtClean="0"/>
              <a:t> tense.</a:t>
            </a:r>
          </a:p>
          <a:p>
            <a:r>
              <a:rPr lang="es-ES" dirty="0" smtClean="0"/>
              <a:t>NEEDED: </a:t>
            </a:r>
            <a:r>
              <a:rPr lang="es-ES" dirty="0" err="1" smtClean="0"/>
              <a:t>One</a:t>
            </a:r>
            <a:r>
              <a:rPr lang="es-ES" dirty="0" smtClean="0"/>
              <a:t> </a:t>
            </a:r>
            <a:r>
              <a:rPr lang="es-ES" dirty="0" err="1" smtClean="0"/>
              <a:t>card</a:t>
            </a:r>
            <a:r>
              <a:rPr lang="es-ES" dirty="0" smtClean="0"/>
              <a:t> per </a:t>
            </a:r>
            <a:r>
              <a:rPr lang="es-ES" dirty="0" err="1" smtClean="0"/>
              <a:t>student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 </a:t>
            </a:r>
            <a:r>
              <a:rPr lang="es-ES" dirty="0" err="1" smtClean="0"/>
              <a:t>printed</a:t>
            </a:r>
            <a:r>
              <a:rPr lang="es-ES" dirty="0" smtClean="0"/>
              <a:t> off. </a:t>
            </a:r>
          </a:p>
          <a:p>
            <a:r>
              <a:rPr lang="es-ES" dirty="0" smtClean="0"/>
              <a:t>INSTRUCTIONS: </a:t>
            </a:r>
            <a:r>
              <a:rPr lang="es-ES" dirty="0" err="1" smtClean="0"/>
              <a:t>Depending</a:t>
            </a:r>
            <a:r>
              <a:rPr lang="es-ES" dirty="0" smtClean="0"/>
              <a:t> </a:t>
            </a:r>
            <a:r>
              <a:rPr lang="es-ES" dirty="0" err="1" smtClean="0"/>
              <a:t>on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card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student</a:t>
            </a:r>
            <a:r>
              <a:rPr lang="es-ES" dirty="0" smtClean="0"/>
              <a:t> </a:t>
            </a:r>
            <a:r>
              <a:rPr lang="es-ES" dirty="0" err="1" smtClean="0"/>
              <a:t>gets</a:t>
            </a:r>
            <a:r>
              <a:rPr lang="es-ES" dirty="0" smtClean="0"/>
              <a:t>, he </a:t>
            </a:r>
            <a:r>
              <a:rPr lang="es-ES" dirty="0" err="1" smtClean="0"/>
              <a:t>must</a:t>
            </a:r>
            <a:r>
              <a:rPr lang="es-ES" dirty="0" smtClean="0"/>
              <a:t> lie/</a:t>
            </a:r>
            <a:r>
              <a:rPr lang="es-ES" dirty="0" err="1" smtClean="0"/>
              <a:t>tell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truth</a:t>
            </a:r>
            <a:r>
              <a:rPr lang="es-ES" dirty="0" smtClean="0"/>
              <a:t> </a:t>
            </a:r>
            <a:r>
              <a:rPr lang="es-ES" dirty="0" err="1" smtClean="0"/>
              <a:t>using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present</a:t>
            </a:r>
            <a:r>
              <a:rPr lang="es-ES" dirty="0" smtClean="0"/>
              <a:t> tense: </a:t>
            </a:r>
            <a:r>
              <a:rPr lang="es-ES" dirty="0" err="1" smtClean="0"/>
              <a:t>E.g.</a:t>
            </a:r>
            <a:r>
              <a:rPr lang="es-ES" dirty="0" smtClean="0"/>
              <a:t> “My </a:t>
            </a:r>
            <a:r>
              <a:rPr lang="es-ES" dirty="0" err="1" smtClean="0"/>
              <a:t>father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famous</a:t>
            </a:r>
            <a:r>
              <a:rPr lang="es-ES" dirty="0" smtClean="0"/>
              <a:t> </a:t>
            </a:r>
            <a:r>
              <a:rPr lang="es-ES" dirty="0" err="1" smtClean="0"/>
              <a:t>singer</a:t>
            </a:r>
            <a:r>
              <a:rPr lang="es-ES" dirty="0" smtClean="0"/>
              <a:t> in </a:t>
            </a:r>
            <a:r>
              <a:rPr lang="es-ES" dirty="0" err="1" smtClean="0"/>
              <a:t>Spain</a:t>
            </a:r>
            <a:r>
              <a:rPr lang="es-ES" dirty="0" smtClean="0"/>
              <a:t>” ,“I </a:t>
            </a:r>
            <a:r>
              <a:rPr lang="es-ES" dirty="0" err="1" smtClean="0"/>
              <a:t>have</a:t>
            </a:r>
            <a:r>
              <a:rPr lang="es-ES" dirty="0" smtClean="0"/>
              <a:t> a </a:t>
            </a:r>
            <a:r>
              <a:rPr lang="es-ES" dirty="0" err="1" smtClean="0"/>
              <a:t>tatoo</a:t>
            </a:r>
            <a:r>
              <a:rPr lang="es-ES" dirty="0" smtClean="0"/>
              <a:t>”, “I </a:t>
            </a:r>
            <a:r>
              <a:rPr lang="es-ES" dirty="0" err="1" smtClean="0"/>
              <a:t>speak</a:t>
            </a:r>
            <a:r>
              <a:rPr lang="es-ES" dirty="0" smtClean="0"/>
              <a:t> 10 </a:t>
            </a:r>
            <a:r>
              <a:rPr lang="es-ES" dirty="0" err="1" smtClean="0"/>
              <a:t>languages</a:t>
            </a:r>
            <a:r>
              <a:rPr lang="es-ES" dirty="0" smtClean="0"/>
              <a:t>”.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rest</a:t>
            </a:r>
            <a:r>
              <a:rPr lang="es-ES" dirty="0" smtClean="0"/>
              <a:t> of </a:t>
            </a:r>
            <a:r>
              <a:rPr lang="es-ES" dirty="0" err="1" smtClean="0"/>
              <a:t>students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guess</a:t>
            </a:r>
            <a:r>
              <a:rPr lang="es-ES" dirty="0" smtClean="0"/>
              <a:t> </a:t>
            </a:r>
            <a:r>
              <a:rPr lang="es-ES" dirty="0" err="1" smtClean="0"/>
              <a:t>if</a:t>
            </a:r>
            <a:r>
              <a:rPr lang="es-ES" dirty="0" smtClean="0"/>
              <a:t> he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telling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truth</a:t>
            </a:r>
            <a:r>
              <a:rPr lang="es-ES" dirty="0" smtClean="0"/>
              <a:t>/</a:t>
            </a:r>
            <a:r>
              <a:rPr lang="es-ES" dirty="0" err="1" smtClean="0"/>
              <a:t>lying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TRUE/FALSE GAME</a:t>
            </a:r>
            <a:endParaRPr lang="es-ES" dirty="0"/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LA VERDAD</a:t>
            </a:r>
            <a:endParaRPr lang="es-ES" sz="1600" dirty="0" smtClean="0"/>
          </a:p>
          <a:p>
            <a:pPr>
              <a:buNone/>
            </a:pPr>
            <a:endParaRPr lang="es-ES" sz="1600" b="1" dirty="0" smtClean="0"/>
          </a:p>
          <a:p>
            <a:pPr>
              <a:buNone/>
            </a:pPr>
            <a:endParaRPr lang="es-ES" sz="1600" b="1" dirty="0" smtClean="0"/>
          </a:p>
          <a:p>
            <a:pPr>
              <a:buNone/>
            </a:pPr>
            <a:endParaRPr lang="es-ES" sz="1600" b="1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 </a:t>
            </a:r>
            <a:endParaRPr lang="es-ES" sz="1600" dirty="0" smtClean="0"/>
          </a:p>
          <a:p>
            <a:pPr>
              <a:buNone/>
            </a:pPr>
            <a:r>
              <a:rPr lang="es-ES" sz="1600" b="1" dirty="0" smtClean="0"/>
              <a:t>DI UNA MENTIRA</a:t>
            </a:r>
            <a:endParaRPr lang="es-ES" sz="1600" dirty="0" smtClean="0"/>
          </a:p>
          <a:p>
            <a:endParaRPr lang="es-E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TRES EN RAYA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PRACTICE: Regular and irregular </a:t>
            </a:r>
            <a:r>
              <a:rPr lang="es-ES" dirty="0" err="1" smtClean="0"/>
              <a:t>present</a:t>
            </a:r>
            <a:r>
              <a:rPr lang="es-ES" dirty="0" smtClean="0"/>
              <a:t> tense.</a:t>
            </a:r>
          </a:p>
          <a:p>
            <a:r>
              <a:rPr lang="es-ES" dirty="0" smtClean="0"/>
              <a:t>NEEDED: </a:t>
            </a:r>
            <a:r>
              <a:rPr lang="es-ES" dirty="0" err="1" smtClean="0"/>
              <a:t>Whiteboard</a:t>
            </a:r>
            <a:r>
              <a:rPr lang="es-ES" dirty="0" smtClean="0"/>
              <a:t>. </a:t>
            </a:r>
          </a:p>
          <a:p>
            <a:r>
              <a:rPr lang="es-ES" dirty="0" smtClean="0"/>
              <a:t>INSTRUCTIONS: </a:t>
            </a:r>
            <a:r>
              <a:rPr lang="es-ES" dirty="0" err="1" smtClean="0"/>
              <a:t>It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played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2 </a:t>
            </a:r>
            <a:r>
              <a:rPr lang="es-ES" dirty="0" err="1" smtClean="0"/>
              <a:t>teams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n-US" dirty="0" smtClean="0"/>
              <a:t> who succeeds in placing three respective marks in a horizontal, vertical, or diagonal row wins the game. In order to place the mark, the team must give the correct form of the verb in the square. 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TRES EN RAYA- NOUGHTS AND CROSSES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DORMIR (TÚ)</a:t>
                      </a: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DIVERTIRSE (ELLOS,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ELLAS)</a:t>
                      </a:r>
                    </a:p>
                    <a:p>
                      <a:endParaRPr lang="es-ES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ACOSTARSE (ÉL,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ELLA)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CORREGIR (ÉL,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ELLA)</a:t>
                      </a:r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TRAER (YO)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PEDIR (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TÚ)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CONDUCIR</a:t>
                      </a:r>
                      <a:r>
                        <a:rPr lang="es-ES" b="0" baseline="0" dirty="0" smtClean="0">
                          <a:solidFill>
                            <a:schemeClr val="tx1"/>
                          </a:solidFill>
                        </a:rPr>
                        <a:t> (YO)</a:t>
                      </a:r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SABER (YO)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s-ES" b="0" dirty="0" smtClean="0">
                          <a:solidFill>
                            <a:schemeClr val="tx1"/>
                          </a:solidFill>
                        </a:rPr>
                        <a:t>OLER (ELLOS, ELLAS)</a:t>
                      </a:r>
                      <a:endParaRPr lang="es-E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gradFill>
                      <a:gsLst>
                        <a:gs pos="0">
                          <a:srgbClr val="FFEFD1"/>
                        </a:gs>
                        <a:gs pos="64999">
                          <a:srgbClr val="F0EBD5"/>
                        </a:gs>
                        <a:gs pos="100000">
                          <a:srgbClr val="D1C39F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5" name="4 Multiplicar"/>
          <p:cNvSpPr/>
          <p:nvPr/>
        </p:nvSpPr>
        <p:spPr>
          <a:xfrm>
            <a:off x="4211960" y="2204864"/>
            <a:ext cx="576064" cy="720080"/>
          </a:xfrm>
          <a:prstGeom prst="mathMultiply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7" name="6 Multiplicar"/>
          <p:cNvSpPr/>
          <p:nvPr/>
        </p:nvSpPr>
        <p:spPr>
          <a:xfrm>
            <a:off x="6876256" y="2204864"/>
            <a:ext cx="576064" cy="720080"/>
          </a:xfrm>
          <a:prstGeom prst="mathMultiply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ultiplicar"/>
          <p:cNvSpPr/>
          <p:nvPr/>
        </p:nvSpPr>
        <p:spPr>
          <a:xfrm>
            <a:off x="1115616" y="2204864"/>
            <a:ext cx="576064" cy="720080"/>
          </a:xfrm>
          <a:prstGeom prst="mathMultiply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onector"/>
          <p:cNvSpPr/>
          <p:nvPr/>
        </p:nvSpPr>
        <p:spPr>
          <a:xfrm>
            <a:off x="4283968" y="3717032"/>
            <a:ext cx="576064" cy="6480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onector"/>
          <p:cNvSpPr/>
          <p:nvPr/>
        </p:nvSpPr>
        <p:spPr>
          <a:xfrm>
            <a:off x="7092280" y="5157192"/>
            <a:ext cx="576064" cy="6480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4" name="13 Conector recto"/>
          <p:cNvCxnSpPr/>
          <p:nvPr/>
        </p:nvCxnSpPr>
        <p:spPr>
          <a:xfrm>
            <a:off x="971600" y="2564904"/>
            <a:ext cx="6624736" cy="0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TÍPICOS TÓPICOS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PRACTICE: Regular and irregular </a:t>
            </a:r>
            <a:r>
              <a:rPr lang="es-ES" dirty="0" err="1" smtClean="0"/>
              <a:t>present</a:t>
            </a:r>
            <a:r>
              <a:rPr lang="es-ES" dirty="0" smtClean="0"/>
              <a:t> tense and </a:t>
            </a:r>
            <a:r>
              <a:rPr lang="es-ES" dirty="0" err="1" smtClean="0"/>
              <a:t>stereotypes</a:t>
            </a:r>
            <a:r>
              <a:rPr lang="es-ES" dirty="0" smtClean="0"/>
              <a:t>.</a:t>
            </a:r>
          </a:p>
          <a:p>
            <a:r>
              <a:rPr lang="es-ES" dirty="0" smtClean="0"/>
              <a:t>NEEDED: </a:t>
            </a:r>
            <a:r>
              <a:rPr lang="es-ES" dirty="0" err="1" smtClean="0"/>
              <a:t>Paper</a:t>
            </a:r>
            <a:r>
              <a:rPr lang="es-ES" dirty="0" smtClean="0"/>
              <a:t> and </a:t>
            </a:r>
            <a:r>
              <a:rPr lang="es-ES" dirty="0" err="1" smtClean="0"/>
              <a:t>pen</a:t>
            </a:r>
            <a:r>
              <a:rPr lang="es-ES" dirty="0" smtClean="0"/>
              <a:t>. </a:t>
            </a:r>
          </a:p>
          <a:p>
            <a:r>
              <a:rPr lang="es-ES" dirty="0" smtClean="0"/>
              <a:t>INSTRUCTIONS: </a:t>
            </a:r>
            <a:r>
              <a:rPr lang="es-ES" dirty="0" err="1" smtClean="0"/>
              <a:t>Students</a:t>
            </a:r>
            <a:r>
              <a:rPr lang="es-ES" dirty="0" smtClean="0"/>
              <a:t> </a:t>
            </a:r>
            <a:r>
              <a:rPr lang="es-ES" dirty="0" err="1" smtClean="0"/>
              <a:t>must</a:t>
            </a:r>
            <a:r>
              <a:rPr lang="es-ES" dirty="0" smtClean="0"/>
              <a:t> </a:t>
            </a:r>
            <a:r>
              <a:rPr lang="es-ES" dirty="0" err="1" smtClean="0"/>
              <a:t>fill</a:t>
            </a:r>
            <a:r>
              <a:rPr lang="es-ES" dirty="0" smtClean="0"/>
              <a:t> in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blanks</a:t>
            </a:r>
            <a:r>
              <a:rPr lang="es-ES" dirty="0" smtClean="0"/>
              <a:t> </a:t>
            </a:r>
            <a:r>
              <a:rPr lang="es-ES" dirty="0" err="1" smtClean="0"/>
              <a:t>with</a:t>
            </a:r>
            <a:r>
              <a:rPr lang="es-ES" dirty="0" smtClean="0"/>
              <a:t> </a:t>
            </a:r>
            <a:r>
              <a:rPr lang="es-ES" dirty="0" err="1" smtClean="0"/>
              <a:t>either</a:t>
            </a:r>
            <a:r>
              <a:rPr lang="es-ES" dirty="0" smtClean="0"/>
              <a:t> </a:t>
            </a:r>
            <a:r>
              <a:rPr lang="es-ES" dirty="0" err="1" smtClean="0"/>
              <a:t>stereotypes</a:t>
            </a:r>
            <a:r>
              <a:rPr lang="es-ES" dirty="0" smtClean="0"/>
              <a:t> in </a:t>
            </a:r>
            <a:r>
              <a:rPr lang="es-ES" dirty="0" err="1" smtClean="0"/>
              <a:t>present</a:t>
            </a:r>
            <a:r>
              <a:rPr lang="es-ES" dirty="0" smtClean="0"/>
              <a:t> tense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countries</a:t>
            </a:r>
            <a:r>
              <a:rPr lang="es-ES" dirty="0" smtClean="0"/>
              <a:t>. </a:t>
            </a:r>
            <a:r>
              <a:rPr lang="es-ES" dirty="0" err="1" smtClean="0"/>
              <a:t>After</a:t>
            </a:r>
            <a:r>
              <a:rPr lang="es-ES" dirty="0" smtClean="0"/>
              <a:t> </a:t>
            </a:r>
            <a:r>
              <a:rPr lang="es-ES" dirty="0" err="1" smtClean="0"/>
              <a:t>this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students</a:t>
            </a:r>
            <a:r>
              <a:rPr lang="es-ES" dirty="0" smtClean="0"/>
              <a:t> </a:t>
            </a:r>
            <a:r>
              <a:rPr lang="es-ES" dirty="0" err="1" smtClean="0"/>
              <a:t>may</a:t>
            </a:r>
            <a:r>
              <a:rPr lang="es-ES" dirty="0" smtClean="0"/>
              <a:t> </a:t>
            </a:r>
            <a:r>
              <a:rPr lang="es-ES" dirty="0" err="1" smtClean="0"/>
              <a:t>write</a:t>
            </a:r>
            <a:r>
              <a:rPr lang="es-ES" dirty="0" smtClean="0"/>
              <a:t> </a:t>
            </a:r>
            <a:r>
              <a:rPr lang="es-ES" dirty="0" err="1" smtClean="0"/>
              <a:t>down</a:t>
            </a:r>
            <a:r>
              <a:rPr lang="es-ES" dirty="0" smtClean="0"/>
              <a:t> </a:t>
            </a:r>
            <a:r>
              <a:rPr lang="es-ES" dirty="0" err="1" smtClean="0"/>
              <a:t>stereotypes</a:t>
            </a:r>
            <a:r>
              <a:rPr lang="es-ES" dirty="0" smtClean="0"/>
              <a:t> </a:t>
            </a:r>
            <a:r>
              <a:rPr lang="es-ES" dirty="0" err="1" smtClean="0"/>
              <a:t>that</a:t>
            </a:r>
            <a:r>
              <a:rPr lang="es-ES" dirty="0" smtClean="0"/>
              <a:t> </a:t>
            </a:r>
            <a:r>
              <a:rPr lang="es-ES" dirty="0" err="1" smtClean="0"/>
              <a:t>exist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their</a:t>
            </a:r>
            <a:r>
              <a:rPr lang="es-ES" dirty="0" smtClean="0"/>
              <a:t> home country and </a:t>
            </a:r>
            <a:r>
              <a:rPr lang="es-ES" dirty="0" err="1" smtClean="0"/>
              <a:t>discuss</a:t>
            </a:r>
            <a:r>
              <a:rPr lang="es-ES" dirty="0" smtClean="0"/>
              <a:t> </a:t>
            </a:r>
            <a:r>
              <a:rPr lang="es-ES" dirty="0" err="1" smtClean="0"/>
              <a:t>about</a:t>
            </a:r>
            <a:r>
              <a:rPr lang="es-ES" dirty="0" smtClean="0"/>
              <a:t> </a:t>
            </a:r>
            <a:r>
              <a:rPr lang="es-ES" dirty="0" err="1" smtClean="0"/>
              <a:t>whether</a:t>
            </a:r>
            <a:r>
              <a:rPr lang="es-ES" dirty="0" smtClean="0"/>
              <a:t> </a:t>
            </a:r>
            <a:r>
              <a:rPr lang="es-ES" dirty="0" err="1" smtClean="0"/>
              <a:t>they</a:t>
            </a:r>
            <a:r>
              <a:rPr lang="es-ES" dirty="0" smtClean="0"/>
              <a:t> are true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. 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TÍPICOS TÓPICOS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792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306488"/>
                <a:gridCol w="6923112"/>
              </a:tblGrid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PAÍS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TÓPICO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Comen</a:t>
                      </a:r>
                      <a:r>
                        <a:rPr lang="es-ES" baseline="0" dirty="0" smtClean="0"/>
                        <a:t> mucho arroz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BRASIL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Siempre</a:t>
                      </a:r>
                      <a:r>
                        <a:rPr lang="es-ES" baseline="0" dirty="0" smtClean="0"/>
                        <a:t> beben cerveza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ESPAÑA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Son muy puntuales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ITALIA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Siempre hacen fotos en sus viajes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EEUU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Los hombres llevan faldas</a:t>
                      </a:r>
                      <a:r>
                        <a:rPr lang="es-ES" baseline="0" dirty="0" smtClean="0"/>
                        <a:t> a cuadros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dirty="0" smtClean="0"/>
                        <a:t>FRANCIA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317</Words>
  <Application>Microsoft Office PowerPoint</Application>
  <PresentationFormat>Presentación en pantalla (4:3)</PresentationFormat>
  <Paragraphs>85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Office Theme</vt:lpstr>
      <vt:lpstr>Documento</vt:lpstr>
      <vt:lpstr>EL PRESENTE DE INDICATIVO  </vt:lpstr>
      <vt:lpstr>BOARD GAME</vt:lpstr>
      <vt:lpstr>BOARD GAME</vt:lpstr>
      <vt:lpstr>TRUE/FALSE GAME</vt:lpstr>
      <vt:lpstr>TRUE/FALSE GAME</vt:lpstr>
      <vt:lpstr>TRES EN RAYA</vt:lpstr>
      <vt:lpstr>TRES EN RAYA- NOUGHTS AND CROSSES</vt:lpstr>
      <vt:lpstr>TÍPICOS TÓPICOS</vt:lpstr>
      <vt:lpstr>TÍPICOS TÓPICOS</vt:lpstr>
    </vt:vector>
  </TitlesOfParts>
  <Company>University of Birmingham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IMPERATIVO  </dc:title>
  <dc:creator>Raquel Navas</dc:creator>
  <cp:lastModifiedBy>Usuario</cp:lastModifiedBy>
  <cp:revision>66</cp:revision>
  <dcterms:created xsi:type="dcterms:W3CDTF">2012-06-29T10:38:46Z</dcterms:created>
  <dcterms:modified xsi:type="dcterms:W3CDTF">2012-08-20T17:17:36Z</dcterms:modified>
</cp:coreProperties>
</file>