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66" r:id="rId5"/>
    <p:sldId id="267" r:id="rId6"/>
    <p:sldId id="257" r:id="rId7"/>
    <p:sldId id="268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25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2000"/>
            <a:lum/>
          </a:blip>
          <a:srcRect/>
          <a:stretch>
            <a:fillRect t="-32000" b="-3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6000"/>
            <a:lum/>
          </a:blip>
          <a:srcRect/>
          <a:stretch>
            <a:fillRect t="-32000" b="-3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60848"/>
            <a:ext cx="7700392" cy="1109985"/>
          </a:xfrm>
        </p:spPr>
        <p:txBody>
          <a:bodyPr/>
          <a:lstStyle/>
          <a:p>
            <a:r>
              <a:rPr lang="es-ES" b="1" dirty="0" smtClean="0"/>
              <a:t>PRETÉRITO IMPERFECTO</a:t>
            </a:r>
            <a:r>
              <a:rPr lang="es-ES" dirty="0" smtClean="0"/>
              <a:t>	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4869160"/>
            <a:ext cx="6400800" cy="175260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GB" b="1" dirty="0" err="1" smtClean="0">
                <a:solidFill>
                  <a:schemeClr val="tx1"/>
                </a:solidFill>
              </a:rPr>
              <a:t>Ludic</a:t>
            </a:r>
            <a:r>
              <a:rPr lang="en-GB" b="1" dirty="0" smtClean="0">
                <a:solidFill>
                  <a:schemeClr val="tx1"/>
                </a:solidFill>
              </a:rPr>
              <a:t> activities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" name="4 CuadroTexto"/>
          <p:cNvSpPr txBox="1"/>
          <p:nvPr/>
        </p:nvSpPr>
        <p:spPr>
          <a:xfrm>
            <a:off x="7164288" y="602128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Raquel Navas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endParaRPr lang="es-ES" sz="2000" dirty="0" smtClean="0">
              <a:solidFill>
                <a:schemeClr val="bg1"/>
              </a:solidFill>
            </a:endParaRPr>
          </a:p>
          <a:p>
            <a:endParaRPr lang="es-ES" sz="2000" dirty="0" smtClean="0">
              <a:solidFill>
                <a:schemeClr val="bg1"/>
              </a:solidFill>
            </a:endParaRPr>
          </a:p>
          <a:p>
            <a:endParaRPr lang="es-ES" sz="2000" dirty="0" smtClean="0">
              <a:solidFill>
                <a:schemeClr val="bg1"/>
              </a:solidFill>
            </a:endParaRPr>
          </a:p>
          <a:p>
            <a:pPr>
              <a:lnSpc>
                <a:spcPct val="220000"/>
              </a:lnSpc>
            </a:pPr>
            <a:r>
              <a:rPr lang="es-ES" sz="5600" b="1" dirty="0" smtClean="0"/>
              <a:t>Regular and </a:t>
            </a:r>
            <a:r>
              <a:rPr lang="es-ES" sz="5600" b="1" dirty="0" err="1" smtClean="0"/>
              <a:t>the</a:t>
            </a:r>
            <a:r>
              <a:rPr lang="es-ES" sz="5600" b="1" dirty="0" smtClean="0"/>
              <a:t> 3 irregular </a:t>
            </a:r>
            <a:r>
              <a:rPr lang="es-ES" sz="5600" b="1" dirty="0" err="1" smtClean="0"/>
              <a:t>verbs</a:t>
            </a:r>
            <a:r>
              <a:rPr lang="es-ES" sz="5600" b="1" dirty="0" smtClean="0"/>
              <a:t> of </a:t>
            </a:r>
            <a:r>
              <a:rPr lang="es-ES" sz="5600" b="1" dirty="0" err="1" smtClean="0"/>
              <a:t>the</a:t>
            </a:r>
            <a:r>
              <a:rPr lang="es-ES" sz="5600" b="1" dirty="0" smtClean="0"/>
              <a:t> IMPERFECT tense.</a:t>
            </a:r>
          </a:p>
          <a:p>
            <a:pPr>
              <a:lnSpc>
                <a:spcPct val="220000"/>
              </a:lnSpc>
            </a:pPr>
            <a:r>
              <a:rPr lang="es-ES" sz="5600" b="1" dirty="0" err="1" smtClean="0"/>
              <a:t>Main</a:t>
            </a:r>
            <a:r>
              <a:rPr lang="es-ES" sz="5600" b="1" dirty="0" smtClean="0"/>
              <a:t> uses of </a:t>
            </a:r>
            <a:r>
              <a:rPr lang="es-ES" sz="5600" b="1" dirty="0" err="1" smtClean="0"/>
              <a:t>the</a:t>
            </a:r>
            <a:r>
              <a:rPr lang="es-ES" sz="5600" b="1" dirty="0" smtClean="0"/>
              <a:t> IMPERFECT tense: </a:t>
            </a:r>
          </a:p>
          <a:p>
            <a:pPr>
              <a:lnSpc>
                <a:spcPct val="220000"/>
              </a:lnSpc>
              <a:buFontTx/>
              <a:buChar char="-"/>
            </a:pPr>
            <a:r>
              <a:rPr lang="es-ES" sz="5600" b="1" dirty="0" err="1" smtClean="0"/>
              <a:t>Descriptions</a:t>
            </a:r>
            <a:r>
              <a:rPr lang="es-ES" sz="5600" b="1" dirty="0" smtClean="0"/>
              <a:t> (vs </a:t>
            </a:r>
            <a:r>
              <a:rPr lang="es-ES" sz="5600" b="1" dirty="0" err="1" smtClean="0"/>
              <a:t>actions</a:t>
            </a:r>
            <a:r>
              <a:rPr lang="es-ES" sz="5600" b="1" dirty="0" smtClean="0"/>
              <a:t>)</a:t>
            </a:r>
          </a:p>
          <a:p>
            <a:pPr>
              <a:lnSpc>
                <a:spcPct val="220000"/>
              </a:lnSpc>
              <a:buFontTx/>
              <a:buChar char="-"/>
            </a:pPr>
            <a:r>
              <a:rPr lang="es-ES" sz="5600" b="1" dirty="0" err="1" smtClean="0"/>
              <a:t>Costumary</a:t>
            </a:r>
            <a:r>
              <a:rPr lang="es-ES" sz="5600" b="1" dirty="0" smtClean="0"/>
              <a:t>/</a:t>
            </a:r>
            <a:r>
              <a:rPr lang="es-ES" sz="5600" b="1" dirty="0" err="1" smtClean="0"/>
              <a:t>Repeated</a:t>
            </a:r>
            <a:r>
              <a:rPr lang="es-ES" sz="5600" b="1" dirty="0" smtClean="0"/>
              <a:t> </a:t>
            </a:r>
            <a:r>
              <a:rPr lang="es-ES" sz="5600" b="1" dirty="0" err="1" smtClean="0"/>
              <a:t>action</a:t>
            </a:r>
            <a:endParaRPr lang="es-ES" sz="5600" b="1" dirty="0" smtClean="0"/>
          </a:p>
          <a:p>
            <a:pPr>
              <a:lnSpc>
                <a:spcPct val="220000"/>
              </a:lnSpc>
              <a:buNone/>
            </a:pPr>
            <a:r>
              <a:rPr lang="es-ES" sz="6000" dirty="0" smtClean="0"/>
              <a:t>	</a:t>
            </a:r>
            <a:endParaRPr lang="es-ES" sz="6000" dirty="0"/>
          </a:p>
        </p:txBody>
      </p:sp>
      <p:pic>
        <p:nvPicPr>
          <p:cNvPr id="21506" name="Picture 2" descr="C:\Documents and Settings\Usuario\Configuración local\Archivos temporales de Internet\Content.IE5\YAKTXQS7\MC900432529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32656"/>
            <a:ext cx="2016224" cy="2016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/>
              <a:t/>
            </a:r>
            <a:br>
              <a:rPr lang="en-GB" sz="4000" dirty="0" smtClean="0"/>
            </a:br>
            <a:endParaRPr lang="es-E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endParaRPr lang="en-GB" sz="2000" dirty="0" smtClean="0">
              <a:latin typeface="Verdana" pitchFamily="34" charset="0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endParaRPr lang="en-GB" sz="2000" dirty="0" smtClean="0">
              <a:solidFill>
                <a:schemeClr val="bg1"/>
              </a:solidFill>
              <a:latin typeface="Verdana" pitchFamily="34" charset="0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endParaRPr lang="en-GB" sz="2000" dirty="0" smtClean="0">
              <a:solidFill>
                <a:schemeClr val="bg1"/>
              </a:solidFill>
              <a:latin typeface="Verdana" pitchFamily="34" charset="0"/>
            </a:endParaRPr>
          </a:p>
          <a:p>
            <a:pPr marL="533400" indent="-533400" eaLnBrk="1" hangingPunct="1">
              <a:lnSpc>
                <a:spcPct val="220000"/>
              </a:lnSpc>
            </a:pPr>
            <a:r>
              <a:rPr lang="en-GB" sz="2800" b="1" dirty="0" smtClean="0">
                <a:latin typeface="Verdana" pitchFamily="34" charset="0"/>
              </a:rPr>
              <a:t>Practice the  irregular verbs of the Imperfect tense. </a:t>
            </a:r>
          </a:p>
          <a:p>
            <a:pPr marL="533400" indent="-533400" eaLnBrk="1" hangingPunct="1">
              <a:lnSpc>
                <a:spcPct val="220000"/>
              </a:lnSpc>
            </a:pPr>
            <a:r>
              <a:rPr lang="en-GB" sz="2800" b="1" dirty="0" smtClean="0">
                <a:latin typeface="Verdana" pitchFamily="34" charset="0"/>
              </a:rPr>
              <a:t>Understand when to use it.</a:t>
            </a:r>
          </a:p>
          <a:p>
            <a:pPr marL="533400" indent="-533400" eaLnBrk="1" hangingPunct="1">
              <a:lnSpc>
                <a:spcPct val="220000"/>
              </a:lnSpc>
            </a:pPr>
            <a:endParaRPr lang="en-GB" sz="5000" b="1" dirty="0" smtClean="0">
              <a:latin typeface="Verdana" pitchFamily="34" charset="0"/>
            </a:endParaRPr>
          </a:p>
        </p:txBody>
      </p:sp>
      <p:pic>
        <p:nvPicPr>
          <p:cNvPr id="20484" name="Picture 4" descr="C:\Documents and Settings\Usuario\Configuración local\Archivos temporales de Internet\Content.IE5\HTXIV4JU\MC90043267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0"/>
            <a:ext cx="2285714" cy="22857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085184"/>
            <a:ext cx="8229600" cy="1143000"/>
          </a:xfrm>
        </p:spPr>
        <p:txBody>
          <a:bodyPr/>
          <a:lstStyle/>
          <a:p>
            <a:r>
              <a:rPr lang="es-ES" dirty="0" smtClean="0"/>
              <a:t>ANTES                       AHORA </a:t>
            </a:r>
            <a:endParaRPr lang="en-GB" dirty="0"/>
          </a:p>
        </p:txBody>
      </p:sp>
      <p:pic>
        <p:nvPicPr>
          <p:cNvPr id="4" name="3 Marcador de contenido" descr="fe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260648"/>
            <a:ext cx="3694664" cy="4525963"/>
          </a:xfrm>
        </p:spPr>
      </p:pic>
      <p:pic>
        <p:nvPicPr>
          <p:cNvPr id="5" name="4 Imagen" descr="sara carboner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3968" y="260648"/>
            <a:ext cx="4536504" cy="45365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ANTES Y AHORA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Él era Juan antes , ella es Juanita ahora. ¿Qué ha pasado? Describe cómo era antes Juan y cómo es ahora Juanita en cuanto a : </a:t>
            </a:r>
          </a:p>
          <a:p>
            <a:r>
              <a:rPr lang="es-ES" dirty="0" smtClean="0"/>
              <a:t>- Físico</a:t>
            </a:r>
          </a:p>
          <a:p>
            <a:r>
              <a:rPr lang="es-ES" dirty="0" smtClean="0"/>
              <a:t>- Carácter</a:t>
            </a:r>
          </a:p>
          <a:p>
            <a:r>
              <a:rPr lang="es-ES" dirty="0" smtClean="0"/>
              <a:t>- Forma de vestir</a:t>
            </a:r>
          </a:p>
          <a:p>
            <a:r>
              <a:rPr lang="es-ES" dirty="0" smtClean="0"/>
              <a:t>- Profesión</a:t>
            </a:r>
          </a:p>
          <a:p>
            <a:r>
              <a:rPr lang="es-ES" dirty="0" smtClean="0"/>
              <a:t>- Gustos y aficiones</a:t>
            </a:r>
          </a:p>
          <a:p>
            <a:r>
              <a:rPr lang="es-ES" dirty="0" smtClean="0"/>
              <a:t>- Rutinas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b="1" dirty="0" smtClean="0"/>
              <a:t>¿TE ACUERDAS DE CÓMO ERAS DE PEQUEÑO/A?</a:t>
            </a:r>
            <a:endParaRPr lang="en-GB" sz="3200" b="1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¿Cómo eras físicamente?</a:t>
            </a:r>
          </a:p>
          <a:p>
            <a:r>
              <a:rPr lang="es-ES" dirty="0" smtClean="0"/>
              <a:t>¿Qué juegos o juguetes te gustaban?</a:t>
            </a:r>
          </a:p>
          <a:p>
            <a:r>
              <a:rPr lang="es-ES" dirty="0" smtClean="0"/>
              <a:t>¿Qué te daba miedo?</a:t>
            </a:r>
          </a:p>
          <a:p>
            <a:r>
              <a:rPr lang="es-ES" dirty="0" smtClean="0"/>
              <a:t>¿Qué te gustaba comer y beber? </a:t>
            </a:r>
          </a:p>
          <a:p>
            <a:r>
              <a:rPr lang="es-ES" dirty="0" smtClean="0"/>
              <a:t>¿Cómo era tu mejor amigo/a?</a:t>
            </a:r>
          </a:p>
          <a:p>
            <a:r>
              <a:rPr lang="es-ES" dirty="0" smtClean="0"/>
              <a:t>¿Qué asignaturas te gustaban?</a:t>
            </a:r>
          </a:p>
          <a:p>
            <a:r>
              <a:rPr lang="es-ES" dirty="0" smtClean="0"/>
              <a:t>¿Cómo vestías? </a:t>
            </a:r>
          </a:p>
          <a:p>
            <a:endParaRPr lang="es-ES" dirty="0"/>
          </a:p>
        </p:txBody>
      </p:sp>
      <p:pic>
        <p:nvPicPr>
          <p:cNvPr id="1027" name="Picture 3" descr="C:\Documents and Settings\Usuario\Configuración local\Archivos temporales de Internet\Content.IE5\A4DLZX2X\MP900427654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3475849"/>
            <a:ext cx="2483768" cy="33821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CUANDO YO TENÍA 14 AÑOS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Mi bicicleta</a:t>
            </a:r>
          </a:p>
          <a:p>
            <a:r>
              <a:rPr lang="es-ES" dirty="0" smtClean="0"/>
              <a:t>Mi novio/a</a:t>
            </a:r>
          </a:p>
          <a:p>
            <a:r>
              <a:rPr lang="es-ES" dirty="0" smtClean="0"/>
              <a:t>Mi mejor amigo/a</a:t>
            </a:r>
          </a:p>
          <a:p>
            <a:r>
              <a:rPr lang="es-ES" dirty="0" smtClean="0"/>
              <a:t>Mi profesor/a</a:t>
            </a:r>
          </a:p>
          <a:p>
            <a:r>
              <a:rPr lang="es-ES" dirty="0" smtClean="0"/>
              <a:t>Yo</a:t>
            </a:r>
          </a:p>
          <a:p>
            <a:r>
              <a:rPr lang="es-ES" dirty="0" smtClean="0"/>
              <a:t>Mi actor favorito</a:t>
            </a:r>
          </a:p>
          <a:p>
            <a:r>
              <a:rPr lang="es-ES" dirty="0" smtClean="0"/>
              <a:t>La casa de mis padres</a:t>
            </a:r>
          </a:p>
          <a:p>
            <a:endParaRPr lang="es-ES" dirty="0" smtClean="0"/>
          </a:p>
          <a:p>
            <a:endParaRPr lang="es-ES" dirty="0"/>
          </a:p>
        </p:txBody>
      </p:sp>
      <p:pic>
        <p:nvPicPr>
          <p:cNvPr id="10" name="Picture 3" descr="C:\Documents and Settings\Usuario\Configuración local\Archivos temporales de Internet\Content.IE5\MA936QKU\MP90043930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1628800"/>
            <a:ext cx="3704456" cy="31608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200000"/>
              </a:lnSpc>
            </a:pPr>
            <a:r>
              <a:rPr lang="es-ES" b="1" dirty="0" smtClean="0"/>
              <a:t>30  MIN</a:t>
            </a:r>
          </a:p>
          <a:p>
            <a:pPr fontAlgn="base">
              <a:lnSpc>
                <a:spcPct val="200000"/>
              </a:lnSpc>
            </a:pPr>
            <a:r>
              <a:rPr lang="es-ES_tradnl" b="1" dirty="0" err="1" smtClean="0"/>
              <a:t>Practice</a:t>
            </a:r>
            <a:r>
              <a:rPr lang="es-ES_tradnl" b="1" dirty="0" smtClean="0"/>
              <a:t> of IMPERFECT </a:t>
            </a:r>
          </a:p>
          <a:p>
            <a:pPr fontAlgn="base">
              <a:lnSpc>
                <a:spcPct val="200000"/>
              </a:lnSpc>
            </a:pPr>
            <a:r>
              <a:rPr lang="es-ES_tradnl" b="1" dirty="0" err="1" smtClean="0"/>
              <a:t>Freedom</a:t>
            </a:r>
            <a:r>
              <a:rPr lang="es-ES_tradnl" b="1" dirty="0" smtClean="0"/>
              <a:t> of </a:t>
            </a:r>
            <a:r>
              <a:rPr lang="es-ES_tradnl" b="1" dirty="0" err="1" smtClean="0"/>
              <a:t>choice</a:t>
            </a:r>
            <a:endParaRPr lang="es-ES_tradnl" b="1" dirty="0" smtClean="0"/>
          </a:p>
          <a:p>
            <a:pPr fontAlgn="base">
              <a:lnSpc>
                <a:spcPct val="200000"/>
              </a:lnSpc>
            </a:pPr>
            <a:r>
              <a:rPr lang="es-ES_tradnl" b="1" dirty="0" err="1" smtClean="0"/>
              <a:t>Fun</a:t>
            </a:r>
            <a:r>
              <a:rPr lang="es-ES_tradnl" b="1" dirty="0" smtClean="0"/>
              <a:t> and </a:t>
            </a:r>
            <a:r>
              <a:rPr lang="es-ES_tradnl" b="1" dirty="0" err="1" smtClean="0"/>
              <a:t>motivating</a:t>
            </a:r>
            <a:endParaRPr lang="es-ES_tradnl" b="1" dirty="0" smtClean="0"/>
          </a:p>
          <a:p>
            <a:pPr fontAlgn="base">
              <a:lnSpc>
                <a:spcPct val="200000"/>
              </a:lnSpc>
            </a:pPr>
            <a:r>
              <a:rPr lang="es-ES_tradnl" b="1" dirty="0" err="1" smtClean="0"/>
              <a:t>Healthy</a:t>
            </a:r>
            <a:r>
              <a:rPr lang="es-ES_tradnl" b="1" dirty="0" smtClean="0"/>
              <a:t> </a:t>
            </a:r>
            <a:r>
              <a:rPr lang="es-ES_tradnl" b="1" dirty="0" err="1" smtClean="0"/>
              <a:t>competition</a:t>
            </a:r>
            <a:endParaRPr lang="es-ES_tradnl" b="1" dirty="0" smtClean="0"/>
          </a:p>
          <a:p>
            <a:pPr fontAlgn="base">
              <a:lnSpc>
                <a:spcPct val="200000"/>
              </a:lnSpc>
            </a:pPr>
            <a:r>
              <a:rPr lang="es-ES" b="1" dirty="0" smtClean="0"/>
              <a:t>Use of </a:t>
            </a:r>
            <a:r>
              <a:rPr lang="es-ES" b="1" dirty="0" err="1" smtClean="0"/>
              <a:t>different</a:t>
            </a:r>
            <a:r>
              <a:rPr lang="es-ES" b="1" dirty="0" smtClean="0"/>
              <a:t> </a:t>
            </a:r>
            <a:r>
              <a:rPr lang="es-ES" b="1" dirty="0" err="1" smtClean="0"/>
              <a:t>interactions</a:t>
            </a:r>
            <a:endParaRPr lang="es-ES" b="1" dirty="0" smtClean="0"/>
          </a:p>
          <a:p>
            <a:endParaRPr lang="es-ES" dirty="0"/>
          </a:p>
        </p:txBody>
      </p:sp>
      <p:pic>
        <p:nvPicPr>
          <p:cNvPr id="1026" name="Picture 2" descr="C:\Documents and Settings\Usuario\Configuración local\Archivos temporales de Internet\Content.IE5\YAKTXQS7\MC90025112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0"/>
            <a:ext cx="2338812" cy="25002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189</Words>
  <Application>Microsoft Office PowerPoint</Application>
  <PresentationFormat>Presentación en pantalla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Office Theme</vt:lpstr>
      <vt:lpstr>PRETÉRITO IMPERFECTO </vt:lpstr>
      <vt:lpstr>Diapositiva 2</vt:lpstr>
      <vt:lpstr> </vt:lpstr>
      <vt:lpstr>ANTES                       AHORA </vt:lpstr>
      <vt:lpstr>ANTES Y AHORA</vt:lpstr>
      <vt:lpstr>¿TE ACUERDAS DE CÓMO ERAS DE PEQUEÑO/A?</vt:lpstr>
      <vt:lpstr>CUANDO YO TENÍA 14 AÑOS</vt:lpstr>
      <vt:lpstr>Diapositiva 8</vt:lpstr>
    </vt:vector>
  </TitlesOfParts>
  <Company>University of Birmingham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IMPERATIVO  </dc:title>
  <dc:creator>Raquel Navas</dc:creator>
  <cp:lastModifiedBy>Usuario</cp:lastModifiedBy>
  <cp:revision>55</cp:revision>
  <dcterms:created xsi:type="dcterms:W3CDTF">2012-06-29T10:38:46Z</dcterms:created>
  <dcterms:modified xsi:type="dcterms:W3CDTF">2012-08-20T16:46:03Z</dcterms:modified>
</cp:coreProperties>
</file>