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9" r:id="rId5"/>
    <p:sldId id="267" r:id="rId6"/>
    <p:sldId id="257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6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700392" cy="1109985"/>
          </a:xfrm>
        </p:spPr>
        <p:txBody>
          <a:bodyPr/>
          <a:lstStyle/>
          <a:p>
            <a:r>
              <a:rPr lang="es-ES" sz="5400" b="1" dirty="0" smtClean="0"/>
              <a:t>CONTRASTE DE PASADOS</a:t>
            </a: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b="1" dirty="0" err="1" smtClean="0">
                <a:solidFill>
                  <a:schemeClr val="tx1"/>
                </a:solidFill>
              </a:rPr>
              <a:t>Ludic</a:t>
            </a:r>
            <a:r>
              <a:rPr lang="en-GB" b="1" dirty="0" smtClean="0">
                <a:solidFill>
                  <a:schemeClr val="tx1"/>
                </a:solidFill>
              </a:rPr>
              <a:t> activities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7308304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solidFill>
                  <a:schemeClr val="bg1"/>
                </a:solidFill>
              </a:rPr>
              <a:t>Raquel Navas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endParaRPr lang="es-ES" sz="2000" dirty="0" smtClean="0">
              <a:solidFill>
                <a:schemeClr val="bg1"/>
              </a:solidFill>
            </a:endParaRPr>
          </a:p>
          <a:p>
            <a:pPr>
              <a:lnSpc>
                <a:spcPct val="220000"/>
              </a:lnSpc>
              <a:buNone/>
            </a:pPr>
            <a:r>
              <a:rPr lang="es-ES" sz="5600" b="1" dirty="0" smtClean="0"/>
              <a:t>	</a:t>
            </a:r>
            <a:endParaRPr lang="es-ES" sz="8000" b="1" dirty="0" smtClean="0"/>
          </a:p>
          <a:p>
            <a:pPr>
              <a:lnSpc>
                <a:spcPct val="220000"/>
              </a:lnSpc>
            </a:pPr>
            <a:r>
              <a:rPr lang="es-ES" sz="8000" b="1" dirty="0" smtClean="0"/>
              <a:t>Regular and irregular </a:t>
            </a:r>
            <a:r>
              <a:rPr lang="es-ES" sz="8000" b="1" dirty="0" err="1" smtClean="0"/>
              <a:t>verbs</a:t>
            </a:r>
            <a:r>
              <a:rPr lang="es-ES" sz="8000" b="1" dirty="0" smtClean="0"/>
              <a:t> of </a:t>
            </a:r>
            <a:r>
              <a:rPr lang="es-ES" sz="8000" b="1" dirty="0" err="1" smtClean="0"/>
              <a:t>the</a:t>
            </a:r>
            <a:r>
              <a:rPr lang="es-ES" sz="8000" b="1" dirty="0" smtClean="0"/>
              <a:t> PRESENT PERFECT, PRETERITE and IMPERFECT tenses</a:t>
            </a:r>
          </a:p>
          <a:p>
            <a:pPr>
              <a:lnSpc>
                <a:spcPct val="220000"/>
              </a:lnSpc>
            </a:pPr>
            <a:r>
              <a:rPr lang="es-ES" sz="8000" b="1" dirty="0" err="1" smtClean="0"/>
              <a:t>Differences</a:t>
            </a:r>
            <a:r>
              <a:rPr lang="es-ES" sz="8000" b="1" dirty="0" smtClean="0"/>
              <a:t> in use</a:t>
            </a:r>
          </a:p>
          <a:p>
            <a:pPr>
              <a:lnSpc>
                <a:spcPct val="220000"/>
              </a:lnSpc>
              <a:buNone/>
            </a:pPr>
            <a:r>
              <a:rPr lang="es-ES" sz="6000" dirty="0" smtClean="0"/>
              <a:t>	</a:t>
            </a:r>
            <a:endParaRPr lang="es-ES" sz="6000" dirty="0"/>
          </a:p>
        </p:txBody>
      </p:sp>
      <p:pic>
        <p:nvPicPr>
          <p:cNvPr id="21506" name="Picture 2" descr="C:\Documents and Settings\Usuario\Configuración local\Archivos temporales de Internet\Content.IE5\YAKTXQS7\MC90043252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endParaRPr lang="es-E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GB" sz="2000" dirty="0" smtClean="0">
              <a:solidFill>
                <a:schemeClr val="bg1"/>
              </a:solidFill>
              <a:latin typeface="Verdana" pitchFamily="34" charset="0"/>
            </a:endParaRP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Last practice of the 3 tenses.</a:t>
            </a:r>
          </a:p>
          <a:p>
            <a:pPr marL="533400" indent="-533400" eaLnBrk="1" hangingPunct="1">
              <a:lnSpc>
                <a:spcPct val="220000"/>
              </a:lnSpc>
            </a:pPr>
            <a:r>
              <a:rPr lang="en-GB" sz="2800" b="1" dirty="0" smtClean="0">
                <a:latin typeface="Verdana" pitchFamily="34" charset="0"/>
              </a:rPr>
              <a:t>Understand and distinguish which of the past tenses should be used in every occasion.</a:t>
            </a:r>
          </a:p>
          <a:p>
            <a:pPr marL="533400" indent="-533400" eaLnBrk="1" hangingPunct="1">
              <a:lnSpc>
                <a:spcPct val="220000"/>
              </a:lnSpc>
            </a:pPr>
            <a:endParaRPr lang="en-GB" sz="5000" b="1" dirty="0" smtClean="0">
              <a:latin typeface="Verdana" pitchFamily="34" charset="0"/>
            </a:endParaRPr>
          </a:p>
        </p:txBody>
      </p:sp>
      <p:pic>
        <p:nvPicPr>
          <p:cNvPr id="20484" name="Picture 4" descr="C:\Documents and Settings\Usuario\Configuración local\Archivos temporales de Internet\Content.IE5\HTXIV4JU\MC9004326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ES" dirty="0" smtClean="0"/>
              <a:t>CREAR UNA HISTORIA EN PASADO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052736"/>
          <a:ext cx="8712967" cy="55562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52161"/>
                <a:gridCol w="1533813"/>
                <a:gridCol w="1370510"/>
                <a:gridCol w="1452161"/>
                <a:gridCol w="1452161"/>
                <a:gridCol w="1452161"/>
              </a:tblGrid>
              <a:tr h="430044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</a:t>
                      </a:r>
                      <a:r>
                        <a:rPr lang="es-ES" sz="1200" baseline="0" dirty="0" smtClean="0"/>
                        <a:t> ÁNGEL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LAS ALBÓNDIGAS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JAMAICA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CACAO PARA LOS LABIOS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HARRY POTTER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E.T.</a:t>
                      </a:r>
                      <a:endParaRPr lang="es-ES" sz="1200" dirty="0"/>
                    </a:p>
                  </a:txBody>
                  <a:tcPr/>
                </a:tc>
              </a:tr>
              <a:tr h="614348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EL AYUNTAMIENTO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PASAR VERGÜENZA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EL METRO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UNAS PILAS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CHULO-PLAYA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ACOSTUMBRARSE</a:t>
                      </a:r>
                      <a:endParaRPr lang="es-ES" sz="1200" dirty="0"/>
                    </a:p>
                  </a:txBody>
                  <a:tcPr/>
                </a:tc>
              </a:tr>
              <a:tr h="614348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REMAR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 PISCINA PARA NIÑOS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DISCUTIR CONMIGO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EL QUESO MACHEGO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OJALÁ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DOMADOR DE ELEFANTES</a:t>
                      </a:r>
                      <a:endParaRPr lang="es-ES" sz="1200" dirty="0"/>
                    </a:p>
                  </a:txBody>
                  <a:tcPr/>
                </a:tc>
              </a:tr>
              <a:tr h="798652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ALUMNO</a:t>
                      </a:r>
                      <a:r>
                        <a:rPr lang="es-ES" sz="1200" baseline="0" dirty="0" smtClean="0"/>
                        <a:t> DE ESTA CLASE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PIANISTA</a:t>
                      </a:r>
                      <a:r>
                        <a:rPr lang="es-ES" sz="1200" baseline="0" dirty="0" smtClean="0"/>
                        <a:t> CON LOS DEDOS GORDOS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EMBARAZO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ROBI</a:t>
                      </a:r>
                      <a:r>
                        <a:rPr lang="es-ES" sz="1200" baseline="0" dirty="0" smtClean="0"/>
                        <a:t>N HOOD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EN EL NORTE DE SUECIA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BURGER KING</a:t>
                      </a:r>
                      <a:endParaRPr lang="es-ES" sz="1200" dirty="0"/>
                    </a:p>
                  </a:txBody>
                  <a:tcPr/>
                </a:tc>
              </a:tr>
              <a:tr h="614348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SOLER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VICTORIA BECKHAM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EMPUJAR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IR A LA CÁRCEL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REINAR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TRES PRINCESAS</a:t>
                      </a:r>
                      <a:r>
                        <a:rPr lang="es-ES" sz="1200" baseline="0" dirty="0" smtClean="0"/>
                        <a:t> SORDAS</a:t>
                      </a:r>
                      <a:endParaRPr lang="es-ES" sz="1200" dirty="0"/>
                    </a:p>
                  </a:txBody>
                  <a:tcPr/>
                </a:tc>
              </a:tr>
              <a:tr h="798652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MÉDICO GUAPO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BEBÉ</a:t>
                      </a:r>
                      <a:r>
                        <a:rPr lang="es-ES" sz="1200" baseline="0" dirty="0" smtClean="0"/>
                        <a:t> MEDIO HUMANO-MEDIO PERRO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LA LEY DE MURPHY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EL PRESIDENTE DE BOLIVIA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DAR VOLTERETAS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TABURETE</a:t>
                      </a:r>
                    </a:p>
                    <a:p>
                      <a:endParaRPr lang="es-ES" sz="1200" dirty="0"/>
                    </a:p>
                  </a:txBody>
                  <a:tcPr/>
                </a:tc>
              </a:tr>
              <a:tr h="614348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DE PUTA MADRE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MAQUILLARSE</a:t>
                      </a:r>
                      <a:r>
                        <a:rPr lang="es-ES" sz="1200" baseline="0" dirty="0" smtClean="0"/>
                        <a:t> COMO UNA PUERTA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ESPIAR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SALCHICHA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COMER PATATAS</a:t>
                      </a:r>
                      <a:r>
                        <a:rPr lang="es-ES" sz="1200" baseline="0" dirty="0" smtClean="0"/>
                        <a:t> FRITAS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CORRER</a:t>
                      </a:r>
                    </a:p>
                    <a:p>
                      <a:endParaRPr lang="es-ES" sz="1200" dirty="0"/>
                    </a:p>
                  </a:txBody>
                  <a:tcPr/>
                </a:tc>
              </a:tr>
              <a:tr h="614348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UNAS</a:t>
                      </a:r>
                      <a:r>
                        <a:rPr lang="es-ES" sz="1200" baseline="0" dirty="0" smtClean="0"/>
                        <a:t> CHUCHERÍAS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 PINGÜINO EN UNA NEVERA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TRAFICAR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 FÁBRICA DE QUESOS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NARNIA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UNAS CHANCLAS</a:t>
                      </a:r>
                      <a:endParaRPr lang="es-ES" sz="1200" dirty="0"/>
                    </a:p>
                  </a:txBody>
                  <a:tcPr/>
                </a:tc>
              </a:tr>
              <a:tr h="430044"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ARREPENTIRSE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UNA</a:t>
                      </a:r>
                      <a:r>
                        <a:rPr lang="es-ES" sz="1200" baseline="0" dirty="0" smtClean="0"/>
                        <a:t> HEMORROIDE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VALE 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3 FRASES SOBRE MI VIDA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En el año 2005 trabajé en un circuito de Fórmula 1</a:t>
            </a:r>
          </a:p>
          <a:p>
            <a:r>
              <a:rPr lang="es-ES" dirty="0" smtClean="0"/>
              <a:t>He sido profesora de personas famosas</a:t>
            </a:r>
          </a:p>
          <a:p>
            <a:r>
              <a:rPr lang="es-ES" dirty="0" smtClean="0"/>
              <a:t>Mi abuelo era cantante de zarzuela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/>
              <a:t>HISTORIA DE AMOR ENTRE FAMOSOS</a:t>
            </a:r>
            <a:endParaRPr lang="en-GB" sz="40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INSTRUCCIONES:</a:t>
            </a:r>
          </a:p>
          <a:p>
            <a:r>
              <a:rPr lang="es-ES" dirty="0" smtClean="0"/>
              <a:t>En grupos, escribid el nombre de una persona famosa en cada tarjeta. </a:t>
            </a:r>
          </a:p>
          <a:p>
            <a:r>
              <a:rPr lang="es-ES" dirty="0" smtClean="0"/>
              <a:t>Mezclamos todas las tarjetas y cada grupo escogerá dos al azar. No importa si alguna de ellas es la vuestra.</a:t>
            </a:r>
          </a:p>
          <a:p>
            <a:r>
              <a:rPr lang="es-ES" dirty="0" smtClean="0"/>
              <a:t>Ahora imagina que estas dos personas se enamoran. ¿Cómo pasó? Inventa cómo se conocieron y cómo surgió el amor.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s-ES" b="1" dirty="0" smtClean="0"/>
              <a:t>60  MIN</a:t>
            </a:r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Practice</a:t>
            </a:r>
            <a:r>
              <a:rPr lang="es-ES_tradnl" b="1" dirty="0" smtClean="0"/>
              <a:t> of TENSES </a:t>
            </a:r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Freedom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choice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_tradnl" b="1" dirty="0" err="1" smtClean="0"/>
              <a:t>Fun</a:t>
            </a:r>
            <a:r>
              <a:rPr lang="es-ES_tradnl" b="1" dirty="0" smtClean="0"/>
              <a:t> and </a:t>
            </a:r>
            <a:r>
              <a:rPr lang="es-ES_tradnl" b="1" dirty="0" err="1" smtClean="0"/>
              <a:t>motivating</a:t>
            </a:r>
            <a:endParaRPr lang="es-ES_tradnl" b="1" dirty="0" smtClean="0"/>
          </a:p>
          <a:p>
            <a:pPr fontAlgn="base">
              <a:lnSpc>
                <a:spcPct val="200000"/>
              </a:lnSpc>
            </a:pPr>
            <a:r>
              <a:rPr lang="es-ES" b="1" dirty="0" smtClean="0"/>
              <a:t>Use of </a:t>
            </a:r>
            <a:r>
              <a:rPr lang="es-ES" b="1" dirty="0" err="1" smtClean="0"/>
              <a:t>different</a:t>
            </a:r>
            <a:r>
              <a:rPr lang="es-ES" b="1" dirty="0" smtClean="0"/>
              <a:t> </a:t>
            </a:r>
            <a:r>
              <a:rPr lang="es-ES" b="1" dirty="0" err="1" smtClean="0"/>
              <a:t>interactions</a:t>
            </a:r>
            <a:endParaRPr lang="es-ES" b="1" dirty="0" smtClean="0"/>
          </a:p>
          <a:p>
            <a:endParaRPr lang="es-ES" dirty="0"/>
          </a:p>
        </p:txBody>
      </p:sp>
      <p:pic>
        <p:nvPicPr>
          <p:cNvPr id="1026" name="Picture 2" descr="C:\Documents and Settings\Usuario\Configuración local\Archivos temporales de Internet\Content.IE5\YAKTXQS7\MC9002511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338812" cy="2500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268</Words>
  <Application>Microsoft Office PowerPoint</Application>
  <PresentationFormat>Presentación en pantalla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CONTRASTE DE PASADOS </vt:lpstr>
      <vt:lpstr>Diapositiva 2</vt:lpstr>
      <vt:lpstr> </vt:lpstr>
      <vt:lpstr>CREAR UNA HISTORIA EN PASADO</vt:lpstr>
      <vt:lpstr> 3 FRASES SOBRE MI VIDA</vt:lpstr>
      <vt:lpstr>HISTORIA DE AMOR ENTRE FAMOSOS</vt:lpstr>
      <vt:lpstr>Diapositiva 7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59</cp:revision>
  <dcterms:created xsi:type="dcterms:W3CDTF">2012-06-29T10:38:46Z</dcterms:created>
  <dcterms:modified xsi:type="dcterms:W3CDTF">2012-08-20T16:44:03Z</dcterms:modified>
</cp:coreProperties>
</file>