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6" r:id="rId5"/>
    <p:sldId id="257" r:id="rId6"/>
    <p:sldId id="264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9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48680"/>
            <a:ext cx="7700392" cy="1109985"/>
          </a:xfrm>
        </p:spPr>
        <p:txBody>
          <a:bodyPr/>
          <a:lstStyle/>
          <a:p>
            <a:r>
              <a:rPr lang="es-ES" b="1" dirty="0" smtClean="0"/>
              <a:t>PRETÉRITO INDEFINIDO</a:t>
            </a: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7904" y="270892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Ludic</a:t>
            </a:r>
            <a:r>
              <a:rPr lang="en-GB" b="1" dirty="0" smtClean="0">
                <a:solidFill>
                  <a:schemeClr val="tx1"/>
                </a:solidFill>
              </a:rPr>
              <a:t> activities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020272" y="5949280"/>
            <a:ext cx="1442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</a:pPr>
            <a:r>
              <a:rPr lang="es-ES" sz="11200" b="1" dirty="0" smtClean="0"/>
              <a:t>Regular and irregular PRETERIT tense.</a:t>
            </a:r>
          </a:p>
          <a:p>
            <a:pPr>
              <a:lnSpc>
                <a:spcPct val="220000"/>
              </a:lnSpc>
            </a:pPr>
            <a:r>
              <a:rPr lang="es-ES" sz="11200" b="1" dirty="0" err="1" smtClean="0"/>
              <a:t>Main</a:t>
            </a:r>
            <a:r>
              <a:rPr lang="es-ES" sz="11200" b="1" dirty="0" smtClean="0"/>
              <a:t> uses of </a:t>
            </a:r>
            <a:r>
              <a:rPr lang="es-ES" sz="11200" b="1" dirty="0" err="1" smtClean="0"/>
              <a:t>the</a:t>
            </a:r>
            <a:r>
              <a:rPr lang="es-ES" sz="11200" b="1" dirty="0" smtClean="0"/>
              <a:t> PRETERIT tense: </a:t>
            </a:r>
          </a:p>
          <a:p>
            <a:pPr>
              <a:lnSpc>
                <a:spcPct val="220000"/>
              </a:lnSpc>
              <a:buFontTx/>
              <a:buChar char="-"/>
            </a:pPr>
            <a:r>
              <a:rPr lang="es-ES" sz="11200" b="1" dirty="0" err="1" smtClean="0"/>
              <a:t>Actions</a:t>
            </a:r>
            <a:r>
              <a:rPr lang="es-ES" sz="11200" b="1" dirty="0" smtClean="0"/>
              <a:t> (vs </a:t>
            </a:r>
            <a:r>
              <a:rPr lang="es-ES" sz="11200" b="1" dirty="0" err="1" smtClean="0"/>
              <a:t>descriptions</a:t>
            </a:r>
            <a:r>
              <a:rPr lang="es-ES" sz="11200" b="1" dirty="0" smtClean="0"/>
              <a:t>)</a:t>
            </a:r>
          </a:p>
          <a:p>
            <a:pPr>
              <a:lnSpc>
                <a:spcPct val="220000"/>
              </a:lnSpc>
              <a:buFontTx/>
              <a:buChar char="-"/>
            </a:pPr>
            <a:r>
              <a:rPr lang="es-ES" sz="11200" b="1" dirty="0" err="1" smtClean="0"/>
              <a:t>Punctual</a:t>
            </a:r>
            <a:r>
              <a:rPr lang="es-ES" sz="11200" b="1" dirty="0" smtClean="0"/>
              <a:t> </a:t>
            </a:r>
            <a:r>
              <a:rPr lang="es-ES" sz="11200" b="1" dirty="0" err="1" smtClean="0"/>
              <a:t>actions</a:t>
            </a:r>
            <a:endParaRPr lang="es-ES" sz="11200" b="1" dirty="0" smtClean="0"/>
          </a:p>
          <a:p>
            <a:pPr>
              <a:lnSpc>
                <a:spcPct val="220000"/>
              </a:lnSpc>
              <a:buFontTx/>
              <a:buChar char="-"/>
            </a:pPr>
            <a:r>
              <a:rPr lang="es-ES" sz="11200" b="1" dirty="0" err="1" smtClean="0"/>
              <a:t>Finished</a:t>
            </a:r>
            <a:r>
              <a:rPr lang="es-ES" sz="11200" b="1" dirty="0" smtClean="0"/>
              <a:t> </a:t>
            </a:r>
            <a:r>
              <a:rPr lang="es-ES" sz="11200" b="1" dirty="0" err="1" smtClean="0"/>
              <a:t>action</a:t>
            </a:r>
            <a:r>
              <a:rPr lang="es-ES" sz="11200" b="1" dirty="0" smtClean="0"/>
              <a:t> and </a:t>
            </a:r>
            <a:r>
              <a:rPr lang="es-ES" sz="11200" b="1" dirty="0" err="1" smtClean="0"/>
              <a:t>finished</a:t>
            </a:r>
            <a:r>
              <a:rPr lang="es-ES" sz="11200" b="1" dirty="0" smtClean="0"/>
              <a:t> time </a:t>
            </a:r>
          </a:p>
          <a:p>
            <a:pPr>
              <a:lnSpc>
                <a:spcPct val="220000"/>
              </a:lnSpc>
              <a:buNone/>
            </a:pPr>
            <a:r>
              <a:rPr lang="es-ES" sz="6000" dirty="0" smtClean="0"/>
              <a:t>	</a:t>
            </a:r>
            <a:endParaRPr lang="es-ES" sz="6000" dirty="0"/>
          </a:p>
        </p:txBody>
      </p:sp>
      <p:pic>
        <p:nvPicPr>
          <p:cNvPr id="21506" name="Picture 2" descr="C:\Documents and Settings\Usuario\Configuración local\Archivos temporales de Internet\Content.IE5\YAKTXQS7\MC9004325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endParaRPr lang="es-E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Practice the  irregular verbs of the Preterit tense. </a:t>
            </a: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Understand when to use it.</a:t>
            </a:r>
          </a:p>
          <a:p>
            <a:pPr marL="533400" indent="-533400" eaLnBrk="1" hangingPunct="1">
              <a:lnSpc>
                <a:spcPct val="220000"/>
              </a:lnSpc>
            </a:pPr>
            <a:endParaRPr lang="en-GB" sz="5000" b="1" dirty="0" smtClean="0">
              <a:latin typeface="Verdana" pitchFamily="34" charset="0"/>
            </a:endParaRPr>
          </a:p>
        </p:txBody>
      </p:sp>
      <p:pic>
        <p:nvPicPr>
          <p:cNvPr id="20484" name="Picture 4" descr="C:\Documents and Settings\Usuario\Configuración local\Archivos temporales de Internet\Content.IE5\HTXIV4JU\MC9004326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HISTORIAS ENTRECRUZADAS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Escribe la respuesta a la pregunta que te hará tu profesor en un papel, dóblalo y pásalo a tu compañero de la izquierda. Cuando recibas el papel de tu compañero de la izquierda escribe la respuesta a la siguiente pregunta y así sucesivamente.  </a:t>
            </a:r>
          </a:p>
          <a:p>
            <a:endParaRPr lang="es-ES" dirty="0" smtClean="0"/>
          </a:p>
          <a:p>
            <a:pPr lvl="0"/>
            <a:r>
              <a:rPr lang="es-ES" dirty="0" smtClean="0"/>
              <a:t>¿Quién era él?</a:t>
            </a:r>
          </a:p>
          <a:p>
            <a:pPr lvl="0"/>
            <a:r>
              <a:rPr lang="es-ES" dirty="0" smtClean="0"/>
              <a:t>¿Quién era ella?</a:t>
            </a:r>
          </a:p>
          <a:p>
            <a:pPr lvl="0"/>
            <a:r>
              <a:rPr lang="es-ES" dirty="0" smtClean="0"/>
              <a:t>¿Dónde se conocieron?</a:t>
            </a:r>
          </a:p>
          <a:p>
            <a:pPr lvl="0"/>
            <a:r>
              <a:rPr lang="es-ES" dirty="0" smtClean="0"/>
              <a:t>¿Qué le dijo ella a él?</a:t>
            </a:r>
          </a:p>
          <a:p>
            <a:pPr lvl="0"/>
            <a:r>
              <a:rPr lang="es-ES" dirty="0" smtClean="0"/>
              <a:t>¿Qué le dijo él a ella? </a:t>
            </a:r>
          </a:p>
          <a:p>
            <a:pPr lvl="0"/>
            <a:r>
              <a:rPr lang="es-ES" dirty="0" smtClean="0"/>
              <a:t>¿ Dónde fueron entonces?</a:t>
            </a:r>
          </a:p>
          <a:p>
            <a:pPr lvl="0"/>
            <a:r>
              <a:rPr lang="es-ES" dirty="0" smtClean="0"/>
              <a:t>¿Qué pasó en ese lugar?</a:t>
            </a:r>
          </a:p>
          <a:p>
            <a:pPr lvl="0"/>
            <a:r>
              <a:rPr lang="es-ES" dirty="0" smtClean="0"/>
              <a:t>¿Cómo terminó la historia?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/>
              <a:t>HUNDIR LA FLOTA  - BATTLESHIP</a:t>
            </a:r>
            <a:endParaRPr lang="en-GB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LEER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DORMIR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VENIR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SABER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TENER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HACER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QUERER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ESTAR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YO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TÚ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ÉL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NOSOTROS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VOSOTROS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2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Calibri"/>
                          <a:cs typeface="Times New Roman"/>
                        </a:rPr>
                        <a:t>ELLOS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	Dibuja 2 barcos de 2 casillas, 3 barcos de 3 casillas y 1 barco de 4 casillas.  </a:t>
            </a:r>
          </a:p>
          <a:p>
            <a:pPr>
              <a:buNone/>
            </a:pPr>
            <a:r>
              <a:rPr lang="es-ES" dirty="0" smtClean="0"/>
              <a:t>			AGUA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	TOCADO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				    </a:t>
            </a:r>
            <a:r>
              <a:rPr lang="es-ES" sz="2800" dirty="0" smtClean="0"/>
              <a:t>TOCADO Y HUNDIDO </a:t>
            </a:r>
          </a:p>
        </p:txBody>
      </p:sp>
      <p:pic>
        <p:nvPicPr>
          <p:cNvPr id="4" name="3 Imagen" descr="BAR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717032"/>
            <a:ext cx="1345881" cy="1008112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11560" y="2852936"/>
          <a:ext cx="1296144" cy="72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296144"/>
              </a:tblGrid>
              <a:tr h="72008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 descr="BAR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797152"/>
            <a:ext cx="1345881" cy="1008112"/>
          </a:xfrm>
          <a:prstGeom prst="rect">
            <a:avLst/>
          </a:prstGeom>
        </p:spPr>
      </p:pic>
      <p:pic>
        <p:nvPicPr>
          <p:cNvPr id="7" name="6 Imagen" descr="BAR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4797152"/>
            <a:ext cx="1345881" cy="1008112"/>
          </a:xfrm>
          <a:prstGeom prst="rect">
            <a:avLst/>
          </a:prstGeom>
        </p:spPr>
      </p:pic>
      <p:pic>
        <p:nvPicPr>
          <p:cNvPr id="8" name="7 Imagen" descr="BAR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97152"/>
            <a:ext cx="1345881" cy="1008112"/>
          </a:xfrm>
          <a:prstGeom prst="rect">
            <a:avLst/>
          </a:prstGeom>
        </p:spPr>
      </p:pic>
      <p:cxnSp>
        <p:nvCxnSpPr>
          <p:cNvPr id="10" name="9 Conector recto"/>
          <p:cNvCxnSpPr/>
          <p:nvPr/>
        </p:nvCxnSpPr>
        <p:spPr>
          <a:xfrm>
            <a:off x="395536" y="5301208"/>
            <a:ext cx="4896544" cy="72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TEST DE CULTURA GENERAL </a:t>
            </a:r>
            <a:endParaRPr lang="en-GB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 fontScale="25000" lnSpcReduction="20000"/>
          </a:bodyPr>
          <a:lstStyle/>
          <a:p>
            <a:r>
              <a:rPr lang="es-ES" sz="4800" dirty="0" smtClean="0"/>
              <a:t>1.- ¿Quién dirigió la película Todo sobre mi madre? </a:t>
            </a:r>
          </a:p>
          <a:p>
            <a:pPr>
              <a:buNone/>
            </a:pPr>
            <a:r>
              <a:rPr lang="es-ES" sz="4800" dirty="0" smtClean="0"/>
              <a:t>	 </a:t>
            </a:r>
          </a:p>
          <a:p>
            <a:r>
              <a:rPr lang="es-ES" sz="4800" dirty="0" smtClean="0"/>
              <a:t>2.- ¿Qué actor protagonizó </a:t>
            </a:r>
            <a:r>
              <a:rPr lang="es-ES" sz="4800" dirty="0" err="1" smtClean="0"/>
              <a:t>Grease</a:t>
            </a:r>
            <a:r>
              <a:rPr lang="es-ES" sz="4800" dirty="0" smtClean="0"/>
              <a:t>?		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3.- ¿En qué año murió John </a:t>
            </a:r>
            <a:r>
              <a:rPr lang="es-ES" sz="4800" dirty="0" err="1" smtClean="0"/>
              <a:t>Lennon</a:t>
            </a:r>
            <a:r>
              <a:rPr lang="es-ES" sz="4800" dirty="0" smtClean="0"/>
              <a:t>?	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4.- ¿En qué año empezó la 1ª Guerra Mundial?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5.- ¿Quién fue el último presidente de la URSS?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6.- ¿Quién ganó el Mundial de Fútbol de 2006?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7.- ¿Quién inventó el telescopio?		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8.- ¿Dónde se celebraron los Juegos Olímpicos de 2004?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9.- ¿Quién fue el presidente del gobierno español entre 2004 y 2008?</a:t>
            </a:r>
          </a:p>
          <a:p>
            <a:endParaRPr lang="es-ES" sz="4800" dirty="0" smtClean="0"/>
          </a:p>
          <a:p>
            <a:pPr>
              <a:buFontTx/>
              <a:buChar char="-"/>
            </a:pPr>
            <a:r>
              <a:rPr lang="es-ES" sz="4800" dirty="0" smtClean="0"/>
              <a:t>10.- ¿Qué actriz fue la primera española con un Oscar?	</a:t>
            </a:r>
          </a:p>
          <a:p>
            <a:pPr>
              <a:buNone/>
            </a:pPr>
            <a:endParaRPr lang="es-ES" sz="4800" dirty="0" smtClean="0"/>
          </a:p>
          <a:p>
            <a:r>
              <a:rPr lang="es-ES" sz="4800" dirty="0" smtClean="0"/>
              <a:t>11.- ¿Quién cantó el “</a:t>
            </a:r>
            <a:r>
              <a:rPr lang="es-ES" sz="4800" dirty="0" err="1" smtClean="0"/>
              <a:t>Aserejé</a:t>
            </a:r>
            <a:r>
              <a:rPr lang="es-ES" sz="4800" dirty="0" smtClean="0"/>
              <a:t>”?		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12.- ¿Dónde nació </a:t>
            </a:r>
            <a:r>
              <a:rPr lang="es-ES" sz="4800" dirty="0" err="1" smtClean="0"/>
              <a:t>Shakira</a:t>
            </a:r>
            <a:r>
              <a:rPr lang="es-ES" sz="4800" dirty="0" smtClean="0"/>
              <a:t>?			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13.- ¿Quién escribió “Don Quijote de la Mancha”?		</a:t>
            </a:r>
          </a:p>
          <a:p>
            <a:pPr>
              <a:buNone/>
            </a:pPr>
            <a:r>
              <a:rPr lang="es-ES" sz="4800" dirty="0" smtClean="0"/>
              <a:t> </a:t>
            </a:r>
          </a:p>
          <a:p>
            <a:r>
              <a:rPr lang="es-ES" sz="4800" dirty="0" smtClean="0"/>
              <a:t>14.- ¿Qué país ganó el festival de Eurovisión de 2012?</a:t>
            </a:r>
          </a:p>
          <a:p>
            <a:pPr>
              <a:buNone/>
            </a:pPr>
            <a:endParaRPr lang="es-ES" sz="4800" dirty="0" smtClean="0"/>
          </a:p>
          <a:p>
            <a:r>
              <a:rPr lang="es-ES" sz="4800" dirty="0" smtClean="0"/>
              <a:t>15.- ¿En qué año murió Franco?		</a:t>
            </a:r>
            <a:r>
              <a:rPr lang="es-ES" dirty="0" smtClean="0"/>
              <a:t>		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s-ES" b="1" dirty="0" smtClean="0"/>
              <a:t>30  MIN</a:t>
            </a:r>
          </a:p>
          <a:p>
            <a:pPr>
              <a:lnSpc>
                <a:spcPct val="200000"/>
              </a:lnSpc>
            </a:pPr>
            <a:r>
              <a:rPr lang="es-ES" b="1" dirty="0" smtClean="0"/>
              <a:t>“</a:t>
            </a:r>
            <a:r>
              <a:rPr lang="es-ES" b="1" dirty="0" err="1" smtClean="0"/>
              <a:t>Step</a:t>
            </a:r>
            <a:r>
              <a:rPr lang="es-ES" b="1" dirty="0" smtClean="0"/>
              <a:t> </a:t>
            </a:r>
            <a:r>
              <a:rPr lang="es-ES" b="1" dirty="0" err="1" smtClean="0"/>
              <a:t>by</a:t>
            </a:r>
            <a:r>
              <a:rPr lang="es-ES" b="1" dirty="0" smtClean="0"/>
              <a:t> </a:t>
            </a:r>
            <a:r>
              <a:rPr lang="es-ES" b="1" dirty="0" err="1" smtClean="0"/>
              <a:t>step</a:t>
            </a:r>
            <a:r>
              <a:rPr lang="es-ES" b="1" dirty="0" smtClean="0"/>
              <a:t>” </a:t>
            </a:r>
            <a:r>
              <a:rPr lang="es-ES" b="1" dirty="0" err="1" smtClean="0"/>
              <a:t>activities</a:t>
            </a:r>
            <a:r>
              <a:rPr lang="es-ES" b="1" dirty="0" smtClean="0"/>
              <a:t>:</a:t>
            </a:r>
          </a:p>
          <a:p>
            <a:pPr>
              <a:lnSpc>
                <a:spcPct val="200000"/>
              </a:lnSpc>
              <a:buNone/>
            </a:pPr>
            <a:r>
              <a:rPr lang="es-ES" b="1" dirty="0" smtClean="0"/>
              <a:t>	-  </a:t>
            </a:r>
            <a:r>
              <a:rPr lang="es-ES" b="1" dirty="0" err="1" smtClean="0"/>
              <a:t>Battleship</a:t>
            </a:r>
            <a:endParaRPr lang="es-ES" b="1" dirty="0" smtClean="0"/>
          </a:p>
          <a:p>
            <a:pPr>
              <a:lnSpc>
                <a:spcPct val="200000"/>
              </a:lnSpc>
              <a:buNone/>
            </a:pPr>
            <a:r>
              <a:rPr lang="es-ES" b="1" dirty="0" smtClean="0"/>
              <a:t>	-  </a:t>
            </a:r>
            <a:r>
              <a:rPr lang="es-ES" b="1" dirty="0" err="1" smtClean="0"/>
              <a:t>Culture</a:t>
            </a:r>
            <a:r>
              <a:rPr lang="es-ES" b="1" dirty="0" smtClean="0"/>
              <a:t> test</a:t>
            </a:r>
          </a:p>
          <a:p>
            <a:pPr>
              <a:lnSpc>
                <a:spcPct val="200000"/>
              </a:lnSpc>
              <a:buNone/>
            </a:pPr>
            <a:r>
              <a:rPr lang="es-ES" b="1" dirty="0" smtClean="0"/>
              <a:t>	- </a:t>
            </a:r>
            <a:r>
              <a:rPr lang="es-ES" b="1" dirty="0" err="1" smtClean="0"/>
              <a:t>Intertwined</a:t>
            </a:r>
            <a:r>
              <a:rPr lang="es-ES" b="1" dirty="0" smtClean="0"/>
              <a:t> </a:t>
            </a:r>
            <a:r>
              <a:rPr lang="es-ES" b="1" dirty="0" err="1" smtClean="0"/>
              <a:t>stories</a:t>
            </a:r>
            <a:r>
              <a:rPr lang="es-ES" b="1" dirty="0" smtClean="0"/>
              <a:t> </a:t>
            </a:r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Fun</a:t>
            </a:r>
            <a:r>
              <a:rPr lang="es-ES_tradnl" b="1" dirty="0" smtClean="0"/>
              <a:t> and </a:t>
            </a:r>
            <a:r>
              <a:rPr lang="es-ES_tradnl" b="1" dirty="0" err="1" smtClean="0"/>
              <a:t>motivating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Healthy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competition</a:t>
            </a:r>
            <a:endParaRPr lang="es-ES_tradnl" b="1" dirty="0" smtClean="0"/>
          </a:p>
          <a:p>
            <a:endParaRPr lang="es-ES" dirty="0"/>
          </a:p>
        </p:txBody>
      </p:sp>
      <p:pic>
        <p:nvPicPr>
          <p:cNvPr id="1026" name="Picture 2" descr="C:\Documents and Settings\Usuario\Configuración local\Archivos temporales de Internet\Content.IE5\YAKTXQS7\MC9002511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338812" cy="2500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187</Words>
  <Application>Microsoft Office PowerPoint</Application>
  <PresentationFormat>Presentación en pantalla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PRETÉRITO INDEFINIDO </vt:lpstr>
      <vt:lpstr>Diapositiva 2</vt:lpstr>
      <vt:lpstr> </vt:lpstr>
      <vt:lpstr>HISTORIAS ENTRECRUZADAS</vt:lpstr>
      <vt:lpstr>HUNDIR LA FLOTA  - BATTLESHIP</vt:lpstr>
      <vt:lpstr>Diapositiva 6</vt:lpstr>
      <vt:lpstr>TEST DE CULTURA GENERAL </vt:lpstr>
      <vt:lpstr>Diapositiva 8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49</cp:revision>
  <dcterms:created xsi:type="dcterms:W3CDTF">2012-06-29T10:38:46Z</dcterms:created>
  <dcterms:modified xsi:type="dcterms:W3CDTF">2012-08-20T16:46:13Z</dcterms:modified>
</cp:coreProperties>
</file>