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0"/>
  </p:notesMasterIdLst>
  <p:handoutMasterIdLst>
    <p:handoutMasterId r:id="rId51"/>
  </p:handoutMasterIdLst>
  <p:sldIdLst>
    <p:sldId id="332" r:id="rId2"/>
    <p:sldId id="256" r:id="rId3"/>
    <p:sldId id="261" r:id="rId4"/>
    <p:sldId id="260" r:id="rId5"/>
    <p:sldId id="289" r:id="rId6"/>
    <p:sldId id="290" r:id="rId7"/>
    <p:sldId id="275" r:id="rId8"/>
    <p:sldId id="274" r:id="rId9"/>
    <p:sldId id="288" r:id="rId10"/>
    <p:sldId id="291" r:id="rId11"/>
    <p:sldId id="292" r:id="rId12"/>
    <p:sldId id="293" r:id="rId13"/>
    <p:sldId id="327" r:id="rId14"/>
    <p:sldId id="328" r:id="rId15"/>
    <p:sldId id="294" r:id="rId16"/>
    <p:sldId id="325" r:id="rId17"/>
    <p:sldId id="301" r:id="rId18"/>
    <p:sldId id="331" r:id="rId19"/>
    <p:sldId id="296" r:id="rId20"/>
    <p:sldId id="318" r:id="rId21"/>
    <p:sldId id="297" r:id="rId22"/>
    <p:sldId id="330" r:id="rId23"/>
    <p:sldId id="324" r:id="rId24"/>
    <p:sldId id="298" r:id="rId25"/>
    <p:sldId id="322" r:id="rId26"/>
    <p:sldId id="326" r:id="rId27"/>
    <p:sldId id="299" r:id="rId28"/>
    <p:sldId id="319" r:id="rId29"/>
    <p:sldId id="300" r:id="rId30"/>
    <p:sldId id="303" r:id="rId31"/>
    <p:sldId id="320" r:id="rId32"/>
    <p:sldId id="304" r:id="rId33"/>
    <p:sldId id="305" r:id="rId34"/>
    <p:sldId id="306" r:id="rId35"/>
    <p:sldId id="307" r:id="rId36"/>
    <p:sldId id="321" r:id="rId37"/>
    <p:sldId id="308" r:id="rId38"/>
    <p:sldId id="309" r:id="rId39"/>
    <p:sldId id="310" r:id="rId40"/>
    <p:sldId id="323" r:id="rId41"/>
    <p:sldId id="311" r:id="rId42"/>
    <p:sldId id="312" r:id="rId43"/>
    <p:sldId id="313" r:id="rId44"/>
    <p:sldId id="314" r:id="rId45"/>
    <p:sldId id="315" r:id="rId46"/>
    <p:sldId id="316" r:id="rId47"/>
    <p:sldId id="317" r:id="rId48"/>
    <p:sldId id="333" r:id="rId49"/>
  </p:sldIdLst>
  <p:sldSz cx="9144000" cy="6858000" type="screen4x3"/>
  <p:notesSz cx="6881813" cy="9588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3667" autoAdjust="0"/>
  </p:normalViewPr>
  <p:slideViewPr>
    <p:cSldViewPr>
      <p:cViewPr varScale="1">
        <p:scale>
          <a:sx n="103" d="100"/>
          <a:sy n="103" d="100"/>
        </p:scale>
        <p:origin x="-2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D8781F-886C-4AE7-AE24-43E5B77656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88DAFB2-CAD7-4982-9901-84123C0AD05E}">
      <dgm:prSet/>
      <dgm:spPr/>
      <dgm:t>
        <a:bodyPr/>
        <a:lstStyle/>
        <a:p>
          <a:pPr rtl="0"/>
          <a:r>
            <a:rPr lang="en-GB" dirty="0" smtClean="0"/>
            <a:t>French business language</a:t>
          </a:r>
          <a:endParaRPr lang="en-GB" dirty="0"/>
        </a:p>
      </dgm:t>
    </dgm:pt>
    <dgm:pt modelId="{182DF1C5-ECC8-40DD-BD58-8E77DE91C51E}" type="parTrans" cxnId="{A4465D2A-EFC0-48DF-82FB-DB3F6A7C4011}">
      <dgm:prSet/>
      <dgm:spPr/>
      <dgm:t>
        <a:bodyPr/>
        <a:lstStyle/>
        <a:p>
          <a:endParaRPr lang="en-GB"/>
        </a:p>
      </dgm:t>
    </dgm:pt>
    <dgm:pt modelId="{8138D400-5C36-4568-946D-F4514C4B765E}" type="sibTrans" cxnId="{A4465D2A-EFC0-48DF-82FB-DB3F6A7C4011}">
      <dgm:prSet/>
      <dgm:spPr/>
      <dgm:t>
        <a:bodyPr/>
        <a:lstStyle/>
        <a:p>
          <a:endParaRPr lang="en-GB"/>
        </a:p>
      </dgm:t>
    </dgm:pt>
    <dgm:pt modelId="{20780BCC-0E4A-4973-8B76-C7E82EF68CF6}">
      <dgm:prSet/>
      <dgm:spPr/>
      <dgm:t>
        <a:bodyPr/>
        <a:lstStyle/>
        <a:p>
          <a:pPr rtl="0"/>
          <a:r>
            <a:rPr lang="en-GB" dirty="0" smtClean="0"/>
            <a:t>French business culture</a:t>
          </a:r>
          <a:endParaRPr lang="en-GB" dirty="0"/>
        </a:p>
      </dgm:t>
    </dgm:pt>
    <dgm:pt modelId="{BE8788BA-BB7D-4F24-9FEE-3E41A700C9D0}" type="parTrans" cxnId="{A353C987-E991-4793-9554-C5E91858E4BD}">
      <dgm:prSet/>
      <dgm:spPr/>
      <dgm:t>
        <a:bodyPr/>
        <a:lstStyle/>
        <a:p>
          <a:endParaRPr lang="en-GB"/>
        </a:p>
      </dgm:t>
    </dgm:pt>
    <dgm:pt modelId="{10506507-5884-4BBA-B852-4F9E6BE75ECC}" type="sibTrans" cxnId="{A353C987-E991-4793-9554-C5E91858E4BD}">
      <dgm:prSet/>
      <dgm:spPr/>
      <dgm:t>
        <a:bodyPr/>
        <a:lstStyle/>
        <a:p>
          <a:endParaRPr lang="en-GB"/>
        </a:p>
      </dgm:t>
    </dgm:pt>
    <dgm:pt modelId="{4686E9AD-6F26-44AA-90E2-219B948CD1A9}">
      <dgm:prSet/>
      <dgm:spPr/>
      <dgm:t>
        <a:bodyPr/>
        <a:lstStyle/>
        <a:p>
          <a:pPr rtl="0"/>
          <a:r>
            <a:rPr lang="en-GB" dirty="0" smtClean="0"/>
            <a:t>‘Doing business’ in France</a:t>
          </a:r>
          <a:endParaRPr lang="en-GB" dirty="0"/>
        </a:p>
      </dgm:t>
    </dgm:pt>
    <dgm:pt modelId="{CD756ED0-9334-4C51-AB51-4638C84A0D03}" type="parTrans" cxnId="{09D49310-9AFA-4D7B-ACC0-ADED67DE97FC}">
      <dgm:prSet/>
      <dgm:spPr/>
      <dgm:t>
        <a:bodyPr/>
        <a:lstStyle/>
        <a:p>
          <a:endParaRPr lang="en-GB"/>
        </a:p>
      </dgm:t>
    </dgm:pt>
    <dgm:pt modelId="{B72B8D7E-E10C-4AC7-A094-8BAE7EE44EAF}" type="sibTrans" cxnId="{09D49310-9AFA-4D7B-ACC0-ADED67DE97FC}">
      <dgm:prSet/>
      <dgm:spPr/>
      <dgm:t>
        <a:bodyPr/>
        <a:lstStyle/>
        <a:p>
          <a:endParaRPr lang="en-GB"/>
        </a:p>
      </dgm:t>
    </dgm:pt>
    <dgm:pt modelId="{39152A9A-85F7-4328-B87F-166188ECD90E}">
      <dgm:prSet/>
      <dgm:spPr/>
      <dgm:t>
        <a:bodyPr/>
        <a:lstStyle/>
        <a:p>
          <a:pPr rtl="0"/>
          <a:r>
            <a:rPr lang="en-GB" dirty="0" smtClean="0"/>
            <a:t>Developing a product for the French market</a:t>
          </a:r>
          <a:endParaRPr lang="en-GB" dirty="0"/>
        </a:p>
      </dgm:t>
    </dgm:pt>
    <dgm:pt modelId="{6FE1069B-073F-43DF-B57B-8D462BA8F859}" type="parTrans" cxnId="{694FCD02-5AE9-4D22-856B-D9CD40541D9E}">
      <dgm:prSet/>
      <dgm:spPr/>
      <dgm:t>
        <a:bodyPr/>
        <a:lstStyle/>
        <a:p>
          <a:endParaRPr lang="en-GB"/>
        </a:p>
      </dgm:t>
    </dgm:pt>
    <dgm:pt modelId="{F1D94187-6C27-42D6-B204-F1244C098E44}" type="sibTrans" cxnId="{694FCD02-5AE9-4D22-856B-D9CD40541D9E}">
      <dgm:prSet/>
      <dgm:spPr/>
      <dgm:t>
        <a:bodyPr/>
        <a:lstStyle/>
        <a:p>
          <a:endParaRPr lang="en-GB"/>
        </a:p>
      </dgm:t>
    </dgm:pt>
    <dgm:pt modelId="{09543524-250D-4F5B-B77E-3265A30C28C6}" type="pres">
      <dgm:prSet presAssocID="{ABD8781F-886C-4AE7-AE24-43E5B77656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62CA305-12DF-40A1-90DF-AF4FAD415AF9}" type="pres">
      <dgm:prSet presAssocID="{688DAFB2-CAD7-4982-9901-84123C0AD05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0EFE9F-1E30-4283-A7DA-4C7550D0C1B8}" type="pres">
      <dgm:prSet presAssocID="{8138D400-5C36-4568-946D-F4514C4B765E}" presName="spacer" presStyleCnt="0"/>
      <dgm:spPr/>
    </dgm:pt>
    <dgm:pt modelId="{91DFEA44-8ABA-4731-BCE0-32E2545013F7}" type="pres">
      <dgm:prSet presAssocID="{20780BCC-0E4A-4973-8B76-C7E82EF68CF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54F37BC-E8C8-46FB-B952-E054D7FE813F}" type="pres">
      <dgm:prSet presAssocID="{10506507-5884-4BBA-B852-4F9E6BE75ECC}" presName="spacer" presStyleCnt="0"/>
      <dgm:spPr/>
    </dgm:pt>
    <dgm:pt modelId="{35CC9054-7198-4C94-B027-58F4461CFFB7}" type="pres">
      <dgm:prSet presAssocID="{4686E9AD-6F26-44AA-90E2-219B948CD1A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41EB33-B68F-46A6-863F-CFCDD86C46AA}" type="pres">
      <dgm:prSet presAssocID="{B72B8D7E-E10C-4AC7-A094-8BAE7EE44EAF}" presName="spacer" presStyleCnt="0"/>
      <dgm:spPr/>
    </dgm:pt>
    <dgm:pt modelId="{FD2FA82A-9EDA-47E5-B1EA-2520A93522C6}" type="pres">
      <dgm:prSet presAssocID="{39152A9A-85F7-4328-B87F-166188ECD90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94FCD02-5AE9-4D22-856B-D9CD40541D9E}" srcId="{ABD8781F-886C-4AE7-AE24-43E5B77656A1}" destId="{39152A9A-85F7-4328-B87F-166188ECD90E}" srcOrd="3" destOrd="0" parTransId="{6FE1069B-073F-43DF-B57B-8D462BA8F859}" sibTransId="{F1D94187-6C27-42D6-B204-F1244C098E44}"/>
    <dgm:cxn modelId="{05BD0034-40E8-4F1E-901D-15FABEDB455D}" type="presOf" srcId="{688DAFB2-CAD7-4982-9901-84123C0AD05E}" destId="{A62CA305-12DF-40A1-90DF-AF4FAD415AF9}" srcOrd="0" destOrd="0" presId="urn:microsoft.com/office/officeart/2005/8/layout/vList2"/>
    <dgm:cxn modelId="{BEF18FBE-A9D4-4ACF-B8D4-11567AB0850D}" type="presOf" srcId="{20780BCC-0E4A-4973-8B76-C7E82EF68CF6}" destId="{91DFEA44-8ABA-4731-BCE0-32E2545013F7}" srcOrd="0" destOrd="0" presId="urn:microsoft.com/office/officeart/2005/8/layout/vList2"/>
    <dgm:cxn modelId="{09D49310-9AFA-4D7B-ACC0-ADED67DE97FC}" srcId="{ABD8781F-886C-4AE7-AE24-43E5B77656A1}" destId="{4686E9AD-6F26-44AA-90E2-219B948CD1A9}" srcOrd="2" destOrd="0" parTransId="{CD756ED0-9334-4C51-AB51-4638C84A0D03}" sibTransId="{B72B8D7E-E10C-4AC7-A094-8BAE7EE44EAF}"/>
    <dgm:cxn modelId="{91950E8C-D46A-4BB6-B865-FF2C72789EDC}" type="presOf" srcId="{ABD8781F-886C-4AE7-AE24-43E5B77656A1}" destId="{09543524-250D-4F5B-B77E-3265A30C28C6}" srcOrd="0" destOrd="0" presId="urn:microsoft.com/office/officeart/2005/8/layout/vList2"/>
    <dgm:cxn modelId="{2E312370-6859-4F92-9184-9020465542B5}" type="presOf" srcId="{4686E9AD-6F26-44AA-90E2-219B948CD1A9}" destId="{35CC9054-7198-4C94-B027-58F4461CFFB7}" srcOrd="0" destOrd="0" presId="urn:microsoft.com/office/officeart/2005/8/layout/vList2"/>
    <dgm:cxn modelId="{FA877CA8-CDB5-47ED-B26F-60BB665132FC}" type="presOf" srcId="{39152A9A-85F7-4328-B87F-166188ECD90E}" destId="{FD2FA82A-9EDA-47E5-B1EA-2520A93522C6}" srcOrd="0" destOrd="0" presId="urn:microsoft.com/office/officeart/2005/8/layout/vList2"/>
    <dgm:cxn modelId="{A4465D2A-EFC0-48DF-82FB-DB3F6A7C4011}" srcId="{ABD8781F-886C-4AE7-AE24-43E5B77656A1}" destId="{688DAFB2-CAD7-4982-9901-84123C0AD05E}" srcOrd="0" destOrd="0" parTransId="{182DF1C5-ECC8-40DD-BD58-8E77DE91C51E}" sibTransId="{8138D400-5C36-4568-946D-F4514C4B765E}"/>
    <dgm:cxn modelId="{A353C987-E991-4793-9554-C5E91858E4BD}" srcId="{ABD8781F-886C-4AE7-AE24-43E5B77656A1}" destId="{20780BCC-0E4A-4973-8B76-C7E82EF68CF6}" srcOrd="1" destOrd="0" parTransId="{BE8788BA-BB7D-4F24-9FEE-3E41A700C9D0}" sibTransId="{10506507-5884-4BBA-B852-4F9E6BE75ECC}"/>
    <dgm:cxn modelId="{992C9084-7080-48CB-B1A2-4087C961E773}" type="presParOf" srcId="{09543524-250D-4F5B-B77E-3265A30C28C6}" destId="{A62CA305-12DF-40A1-90DF-AF4FAD415AF9}" srcOrd="0" destOrd="0" presId="urn:microsoft.com/office/officeart/2005/8/layout/vList2"/>
    <dgm:cxn modelId="{1C777560-8FF7-4359-984B-A6D67A0D38F2}" type="presParOf" srcId="{09543524-250D-4F5B-B77E-3265A30C28C6}" destId="{CD0EFE9F-1E30-4283-A7DA-4C7550D0C1B8}" srcOrd="1" destOrd="0" presId="urn:microsoft.com/office/officeart/2005/8/layout/vList2"/>
    <dgm:cxn modelId="{9094B72D-9E24-4644-9719-D04C194CDF92}" type="presParOf" srcId="{09543524-250D-4F5B-B77E-3265A30C28C6}" destId="{91DFEA44-8ABA-4731-BCE0-32E2545013F7}" srcOrd="2" destOrd="0" presId="urn:microsoft.com/office/officeart/2005/8/layout/vList2"/>
    <dgm:cxn modelId="{104550CE-8F60-4A7D-9E67-7658F27BD887}" type="presParOf" srcId="{09543524-250D-4F5B-B77E-3265A30C28C6}" destId="{E54F37BC-E8C8-46FB-B952-E054D7FE813F}" srcOrd="3" destOrd="0" presId="urn:microsoft.com/office/officeart/2005/8/layout/vList2"/>
    <dgm:cxn modelId="{B85BF4FC-3A93-4098-ACA8-E5CB3F0AA600}" type="presParOf" srcId="{09543524-250D-4F5B-B77E-3265A30C28C6}" destId="{35CC9054-7198-4C94-B027-58F4461CFFB7}" srcOrd="4" destOrd="0" presId="urn:microsoft.com/office/officeart/2005/8/layout/vList2"/>
    <dgm:cxn modelId="{697D4A67-1B9E-4EC5-8A10-BE89483C33C1}" type="presParOf" srcId="{09543524-250D-4F5B-B77E-3265A30C28C6}" destId="{7E41EB33-B68F-46A6-863F-CFCDD86C46AA}" srcOrd="5" destOrd="0" presId="urn:microsoft.com/office/officeart/2005/8/layout/vList2"/>
    <dgm:cxn modelId="{96FAF980-233D-4248-B941-A5760122C4E8}" type="presParOf" srcId="{09543524-250D-4F5B-B77E-3265A30C28C6}" destId="{FD2FA82A-9EDA-47E5-B1EA-2520A93522C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3482B6B-1114-4340-8396-E357F3A23857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D8EA62C-1584-4A5E-A3BC-C0D02BCD9DC5}">
      <dgm:prSet custT="1"/>
      <dgm:spPr/>
      <dgm:t>
        <a:bodyPr/>
        <a:lstStyle/>
        <a:p>
          <a:pPr rtl="0"/>
          <a:r>
            <a:rPr lang="en-GB" sz="1800" dirty="0" smtClean="0">
              <a:latin typeface="Lucida Sans Unicode" pitchFamily="34" charset="0"/>
              <a:cs typeface="Lucida Sans Unicode" pitchFamily="34" charset="0"/>
            </a:rPr>
            <a:t>Wear something smart</a:t>
          </a:r>
          <a:endParaRPr lang="en-GB" sz="1800" dirty="0">
            <a:latin typeface="Lucida Sans Unicode" pitchFamily="34" charset="0"/>
            <a:cs typeface="Lucida Sans Unicode" pitchFamily="34" charset="0"/>
          </a:endParaRPr>
        </a:p>
      </dgm:t>
    </dgm:pt>
    <dgm:pt modelId="{7BB23FDF-4B13-4D50-BEDB-4F12A1046C62}" type="parTrans" cxnId="{661C4134-C5BD-41F3-88D7-6D19CE5D8940}">
      <dgm:prSet/>
      <dgm:spPr/>
      <dgm:t>
        <a:bodyPr/>
        <a:lstStyle/>
        <a:p>
          <a:endParaRPr lang="en-GB"/>
        </a:p>
      </dgm:t>
    </dgm:pt>
    <dgm:pt modelId="{7CC294FB-7512-4F57-A307-F3586374F2BB}" type="sibTrans" cxnId="{661C4134-C5BD-41F3-88D7-6D19CE5D8940}">
      <dgm:prSet/>
      <dgm:spPr/>
      <dgm:t>
        <a:bodyPr/>
        <a:lstStyle/>
        <a:p>
          <a:endParaRPr lang="en-GB"/>
        </a:p>
      </dgm:t>
    </dgm:pt>
    <dgm:pt modelId="{F18F71F0-C529-4DED-9D15-5834A81A04C4}">
      <dgm:prSet custT="1"/>
      <dgm:spPr/>
      <dgm:t>
        <a:bodyPr/>
        <a:lstStyle/>
        <a:p>
          <a:pPr rtl="0"/>
          <a:r>
            <a:rPr lang="en-GB" sz="1600" dirty="0" smtClean="0">
              <a:latin typeface="Lucida Sans Unicode" pitchFamily="34" charset="0"/>
              <a:cs typeface="Lucida Sans Unicode" pitchFamily="34" charset="0"/>
            </a:rPr>
            <a:t>Meeting conduct</a:t>
          </a:r>
        </a:p>
      </dgm:t>
    </dgm:pt>
    <dgm:pt modelId="{63BE133C-6C91-4DE8-A5B8-F547E37D0175}" type="parTrans" cxnId="{79DD9D5C-0586-4897-92FD-654C9A44D6BA}">
      <dgm:prSet/>
      <dgm:spPr/>
      <dgm:t>
        <a:bodyPr/>
        <a:lstStyle/>
        <a:p>
          <a:endParaRPr lang="en-GB"/>
        </a:p>
      </dgm:t>
    </dgm:pt>
    <dgm:pt modelId="{FCD092E1-5AAD-4B9B-BDD2-EA364377E3FF}" type="sibTrans" cxnId="{79DD9D5C-0586-4897-92FD-654C9A44D6BA}">
      <dgm:prSet/>
      <dgm:spPr/>
      <dgm:t>
        <a:bodyPr/>
        <a:lstStyle/>
        <a:p>
          <a:endParaRPr lang="en-GB"/>
        </a:p>
      </dgm:t>
    </dgm:pt>
    <dgm:pt modelId="{49FF8E13-5D7C-4451-86B2-CE649FC163B7}">
      <dgm:prSet custT="1"/>
      <dgm:spPr/>
      <dgm:t>
        <a:bodyPr/>
        <a:lstStyle/>
        <a:p>
          <a:pPr rtl="0"/>
          <a:r>
            <a:rPr lang="en-GB" sz="1600" dirty="0" smtClean="0">
              <a:latin typeface="Lucida Sans Unicode" pitchFamily="34" charset="0"/>
              <a:cs typeface="Lucida Sans Unicode" pitchFamily="34" charset="0"/>
            </a:rPr>
            <a:t>Avoid wisecracks</a:t>
          </a:r>
          <a:endParaRPr lang="en-GB" sz="1600" dirty="0">
            <a:latin typeface="Lucida Sans Unicode" pitchFamily="34" charset="0"/>
            <a:cs typeface="Lucida Sans Unicode" pitchFamily="34" charset="0"/>
          </a:endParaRPr>
        </a:p>
      </dgm:t>
    </dgm:pt>
    <dgm:pt modelId="{2AAF1991-7ED5-48D2-882C-38B91959795F}" type="parTrans" cxnId="{0E5BC9BC-3CBE-4345-8F22-C95BF2AAD357}">
      <dgm:prSet/>
      <dgm:spPr/>
      <dgm:t>
        <a:bodyPr/>
        <a:lstStyle/>
        <a:p>
          <a:endParaRPr lang="en-GB" dirty="0">
            <a:latin typeface="Lucida Sans Unicode" pitchFamily="34" charset="0"/>
            <a:cs typeface="Lucida Sans Unicode" pitchFamily="34" charset="0"/>
          </a:endParaRPr>
        </a:p>
      </dgm:t>
    </dgm:pt>
    <dgm:pt modelId="{66F72C37-CEBC-4F50-BA13-47B8B577B052}" type="sibTrans" cxnId="{0E5BC9BC-3CBE-4345-8F22-C95BF2AAD357}">
      <dgm:prSet/>
      <dgm:spPr/>
      <dgm:t>
        <a:bodyPr/>
        <a:lstStyle/>
        <a:p>
          <a:endParaRPr lang="en-GB"/>
        </a:p>
      </dgm:t>
    </dgm:pt>
    <dgm:pt modelId="{90A68E39-936C-49E8-A9A3-18FC6CE020E8}">
      <dgm:prSet custT="1"/>
      <dgm:spPr/>
      <dgm:t>
        <a:bodyPr/>
        <a:lstStyle/>
        <a:p>
          <a:pPr rtl="0"/>
          <a:r>
            <a:rPr lang="en-GB" sz="1600" dirty="0" smtClean="0">
              <a:latin typeface="Lucida Sans Unicode" pitchFamily="34" charset="0"/>
              <a:cs typeface="Lucida Sans Unicode" pitchFamily="34" charset="0"/>
            </a:rPr>
            <a:t>Be mindful of status and protocol </a:t>
          </a:r>
          <a:endParaRPr lang="en-GB" sz="1600" dirty="0">
            <a:latin typeface="Lucida Sans Unicode" pitchFamily="34" charset="0"/>
            <a:cs typeface="Lucida Sans Unicode" pitchFamily="34" charset="0"/>
          </a:endParaRPr>
        </a:p>
      </dgm:t>
    </dgm:pt>
    <dgm:pt modelId="{79914A7A-3E7A-429F-BD4F-DDA226AB1FE9}" type="parTrans" cxnId="{18534241-BD9A-4F1F-AFBA-88D2B2F9F6AE}">
      <dgm:prSet/>
      <dgm:spPr/>
      <dgm:t>
        <a:bodyPr/>
        <a:lstStyle/>
        <a:p>
          <a:endParaRPr lang="en-GB" dirty="0">
            <a:latin typeface="Lucida Sans Unicode" pitchFamily="34" charset="0"/>
            <a:cs typeface="Lucida Sans Unicode" pitchFamily="34" charset="0"/>
          </a:endParaRPr>
        </a:p>
      </dgm:t>
    </dgm:pt>
    <dgm:pt modelId="{E49545A6-4C02-49C7-84DF-BF1470336803}" type="sibTrans" cxnId="{18534241-BD9A-4F1F-AFBA-88D2B2F9F6AE}">
      <dgm:prSet/>
      <dgm:spPr/>
      <dgm:t>
        <a:bodyPr/>
        <a:lstStyle/>
        <a:p>
          <a:endParaRPr lang="en-GB"/>
        </a:p>
      </dgm:t>
    </dgm:pt>
    <dgm:pt modelId="{12E1A270-F755-456A-9EAE-9BFFE599DBFB}">
      <dgm:prSet/>
      <dgm:spPr/>
      <dgm:t>
        <a:bodyPr/>
        <a:lstStyle/>
        <a:p>
          <a:pPr rtl="0"/>
          <a:r>
            <a:rPr lang="en-GB" dirty="0" smtClean="0">
              <a:latin typeface="Lucida Sans Unicode" pitchFamily="34" charset="0"/>
              <a:cs typeface="Lucida Sans Unicode" pitchFamily="34" charset="0"/>
            </a:rPr>
            <a:t>Speak well</a:t>
          </a:r>
          <a:endParaRPr lang="en-GB" dirty="0">
            <a:latin typeface="Lucida Sans Unicode" pitchFamily="34" charset="0"/>
            <a:cs typeface="Lucida Sans Unicode" pitchFamily="34" charset="0"/>
          </a:endParaRPr>
        </a:p>
      </dgm:t>
    </dgm:pt>
    <dgm:pt modelId="{82FB7C0C-91C1-4DC1-9512-3B0855181278}" type="parTrans" cxnId="{A6B07F87-C4B2-444D-B1CE-CBE9F4B499AC}">
      <dgm:prSet/>
      <dgm:spPr/>
      <dgm:t>
        <a:bodyPr/>
        <a:lstStyle/>
        <a:p>
          <a:endParaRPr lang="en-GB"/>
        </a:p>
      </dgm:t>
    </dgm:pt>
    <dgm:pt modelId="{2A4D420E-4D38-4BAC-9EEC-05F2E02A7476}" type="sibTrans" cxnId="{A6B07F87-C4B2-444D-B1CE-CBE9F4B499AC}">
      <dgm:prSet/>
      <dgm:spPr/>
      <dgm:t>
        <a:bodyPr/>
        <a:lstStyle/>
        <a:p>
          <a:endParaRPr lang="en-GB"/>
        </a:p>
      </dgm:t>
    </dgm:pt>
    <dgm:pt modelId="{C4B9C888-754A-48E9-97DE-832E99738B55}">
      <dgm:prSet/>
      <dgm:spPr/>
      <dgm:t>
        <a:bodyPr/>
        <a:lstStyle/>
        <a:p>
          <a:pPr rtl="0"/>
          <a:r>
            <a:rPr lang="en-GB" dirty="0" smtClean="0">
              <a:latin typeface="Lucida Sans Unicode" pitchFamily="34" charset="0"/>
              <a:cs typeface="Lucida Sans Unicode" pitchFamily="34" charset="0"/>
            </a:rPr>
            <a:t>Use logical arguments</a:t>
          </a:r>
          <a:endParaRPr lang="en-GB" dirty="0">
            <a:latin typeface="Lucida Sans Unicode" pitchFamily="34" charset="0"/>
            <a:cs typeface="Lucida Sans Unicode" pitchFamily="34" charset="0"/>
          </a:endParaRPr>
        </a:p>
      </dgm:t>
    </dgm:pt>
    <dgm:pt modelId="{A1DE3793-9B14-435D-B7CA-FC54790A3DA7}" type="parTrans" cxnId="{A5B3DE67-9F47-4270-89A6-A526103A1BF4}">
      <dgm:prSet/>
      <dgm:spPr/>
      <dgm:t>
        <a:bodyPr/>
        <a:lstStyle/>
        <a:p>
          <a:endParaRPr lang="en-GB"/>
        </a:p>
      </dgm:t>
    </dgm:pt>
    <dgm:pt modelId="{1678E832-3381-4042-B9D0-371BCA774CD6}" type="sibTrans" cxnId="{A5B3DE67-9F47-4270-89A6-A526103A1BF4}">
      <dgm:prSet/>
      <dgm:spPr/>
      <dgm:t>
        <a:bodyPr/>
        <a:lstStyle/>
        <a:p>
          <a:endParaRPr lang="en-GB"/>
        </a:p>
      </dgm:t>
    </dgm:pt>
    <dgm:pt modelId="{1EBC498C-5CC3-40E7-A819-34F7241403FE}">
      <dgm:prSet/>
      <dgm:spPr/>
      <dgm:t>
        <a:bodyPr/>
        <a:lstStyle/>
        <a:p>
          <a:pPr rtl="0"/>
          <a:r>
            <a:rPr lang="en-GB" dirty="0" smtClean="0">
              <a:latin typeface="Lucida Sans Unicode" pitchFamily="34" charset="0"/>
              <a:cs typeface="Lucida Sans Unicode" pitchFamily="34" charset="0"/>
            </a:rPr>
            <a:t>Build relationships  over business lunches</a:t>
          </a:r>
          <a:endParaRPr lang="en-GB" dirty="0">
            <a:latin typeface="Lucida Sans Unicode" pitchFamily="34" charset="0"/>
            <a:cs typeface="Lucida Sans Unicode" pitchFamily="34" charset="0"/>
          </a:endParaRPr>
        </a:p>
      </dgm:t>
    </dgm:pt>
    <dgm:pt modelId="{05B99634-35C9-4F7C-B5CC-052FFC48C85A}" type="parTrans" cxnId="{793AA151-9662-4023-86D4-58B220887803}">
      <dgm:prSet/>
      <dgm:spPr/>
      <dgm:t>
        <a:bodyPr/>
        <a:lstStyle/>
        <a:p>
          <a:endParaRPr lang="en-GB"/>
        </a:p>
      </dgm:t>
    </dgm:pt>
    <dgm:pt modelId="{B858B9AF-0C4E-4757-AFD9-51772636A7F3}" type="sibTrans" cxnId="{793AA151-9662-4023-86D4-58B220887803}">
      <dgm:prSet/>
      <dgm:spPr/>
      <dgm:t>
        <a:bodyPr/>
        <a:lstStyle/>
        <a:p>
          <a:endParaRPr lang="en-GB"/>
        </a:p>
      </dgm:t>
    </dgm:pt>
    <dgm:pt modelId="{A1E55EED-051A-4FC5-ACD8-867502F912C0}">
      <dgm:prSet custT="1"/>
      <dgm:spPr/>
      <dgm:t>
        <a:bodyPr/>
        <a:lstStyle/>
        <a:p>
          <a:pPr rtl="0"/>
          <a:r>
            <a:rPr lang="en-GB" sz="1800" dirty="0" smtClean="0">
              <a:latin typeface="Lucida Sans Unicode" pitchFamily="34" charset="0"/>
              <a:cs typeface="Lucida Sans Unicode" pitchFamily="34" charset="0"/>
            </a:rPr>
            <a:t>Be formal</a:t>
          </a:r>
          <a:endParaRPr lang="en-GB" sz="1800" dirty="0">
            <a:latin typeface="Lucida Sans Unicode" pitchFamily="34" charset="0"/>
            <a:cs typeface="Lucida Sans Unicode" pitchFamily="34" charset="0"/>
          </a:endParaRPr>
        </a:p>
      </dgm:t>
    </dgm:pt>
    <dgm:pt modelId="{6E27FF3B-3C5C-4C5C-A4BE-E37F525FCB0C}" type="sibTrans" cxnId="{06B2B63F-D150-47A4-B5F2-C15A95CF5194}">
      <dgm:prSet/>
      <dgm:spPr/>
      <dgm:t>
        <a:bodyPr/>
        <a:lstStyle/>
        <a:p>
          <a:endParaRPr lang="en-GB"/>
        </a:p>
      </dgm:t>
    </dgm:pt>
    <dgm:pt modelId="{09A2E24D-FC8F-4A60-924D-C087429FD43C}" type="parTrans" cxnId="{06B2B63F-D150-47A4-B5F2-C15A95CF5194}">
      <dgm:prSet/>
      <dgm:spPr/>
      <dgm:t>
        <a:bodyPr/>
        <a:lstStyle/>
        <a:p>
          <a:endParaRPr lang="en-GB" dirty="0">
            <a:latin typeface="Lucida Sans Unicode" pitchFamily="34" charset="0"/>
            <a:cs typeface="Lucida Sans Unicode" pitchFamily="34" charset="0"/>
          </a:endParaRPr>
        </a:p>
      </dgm:t>
    </dgm:pt>
    <dgm:pt modelId="{A00EB914-7594-45B6-A014-7980CB689BF5}" type="pres">
      <dgm:prSet presAssocID="{F3482B6B-1114-4340-8396-E357F3A2385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1FA57A1-72EB-4E63-8555-09AB06D7E67B}" type="pres">
      <dgm:prSet presAssocID="{FD8EA62C-1584-4A5E-A3BC-C0D02BCD9DC5}" presName="root" presStyleCnt="0"/>
      <dgm:spPr/>
    </dgm:pt>
    <dgm:pt modelId="{F6663D84-AA5A-4AB2-A59C-CBB0932108A2}" type="pres">
      <dgm:prSet presAssocID="{FD8EA62C-1584-4A5E-A3BC-C0D02BCD9DC5}" presName="rootComposite" presStyleCnt="0"/>
      <dgm:spPr/>
    </dgm:pt>
    <dgm:pt modelId="{FEC4A694-7D65-46CA-B42B-C36D4B01DA65}" type="pres">
      <dgm:prSet presAssocID="{FD8EA62C-1584-4A5E-A3BC-C0D02BCD9DC5}" presName="rootText" presStyleLbl="node1" presStyleIdx="0" presStyleCnt="5" custScaleX="123024" custScaleY="597979" custLinFactNeighborX="7618" custLinFactNeighborY="-18615"/>
      <dgm:spPr/>
      <dgm:t>
        <a:bodyPr/>
        <a:lstStyle/>
        <a:p>
          <a:endParaRPr lang="en-GB"/>
        </a:p>
      </dgm:t>
    </dgm:pt>
    <dgm:pt modelId="{7F15CAB0-660A-4505-883E-5B64E65DB40B}" type="pres">
      <dgm:prSet presAssocID="{FD8EA62C-1584-4A5E-A3BC-C0D02BCD9DC5}" presName="rootConnector" presStyleLbl="node1" presStyleIdx="0" presStyleCnt="5"/>
      <dgm:spPr/>
      <dgm:t>
        <a:bodyPr/>
        <a:lstStyle/>
        <a:p>
          <a:endParaRPr lang="en-GB"/>
        </a:p>
      </dgm:t>
    </dgm:pt>
    <dgm:pt modelId="{1F86BE54-8270-4A90-8A88-9560E964B4E7}" type="pres">
      <dgm:prSet presAssocID="{FD8EA62C-1584-4A5E-A3BC-C0D02BCD9DC5}" presName="childShape" presStyleCnt="0"/>
      <dgm:spPr/>
    </dgm:pt>
    <dgm:pt modelId="{3F364FDB-AEED-4078-9733-62D2A3D4C63A}" type="pres">
      <dgm:prSet presAssocID="{F18F71F0-C529-4DED-9D15-5834A81A04C4}" presName="root" presStyleCnt="0"/>
      <dgm:spPr/>
    </dgm:pt>
    <dgm:pt modelId="{67651E17-3CE6-4772-87EC-CA57B3811393}" type="pres">
      <dgm:prSet presAssocID="{F18F71F0-C529-4DED-9D15-5834A81A04C4}" presName="rootComposite" presStyleCnt="0"/>
      <dgm:spPr/>
    </dgm:pt>
    <dgm:pt modelId="{34C6B582-4264-49B2-A846-2C6E7682AA41}" type="pres">
      <dgm:prSet presAssocID="{F18F71F0-C529-4DED-9D15-5834A81A04C4}" presName="rootText" presStyleLbl="node1" presStyleIdx="1" presStyleCnt="5" custScaleX="113431" custScaleY="160148" custLinFactNeighborX="1105" custLinFactNeighborY="-10886"/>
      <dgm:spPr/>
      <dgm:t>
        <a:bodyPr/>
        <a:lstStyle/>
        <a:p>
          <a:endParaRPr lang="en-GB"/>
        </a:p>
      </dgm:t>
    </dgm:pt>
    <dgm:pt modelId="{B8EFEF47-8071-4391-A69B-90304DB42272}" type="pres">
      <dgm:prSet presAssocID="{F18F71F0-C529-4DED-9D15-5834A81A04C4}" presName="rootConnector" presStyleLbl="node1" presStyleIdx="1" presStyleCnt="5"/>
      <dgm:spPr/>
      <dgm:t>
        <a:bodyPr/>
        <a:lstStyle/>
        <a:p>
          <a:endParaRPr lang="en-GB"/>
        </a:p>
      </dgm:t>
    </dgm:pt>
    <dgm:pt modelId="{7459929D-AEF6-432A-B8C8-A54A3848ACB4}" type="pres">
      <dgm:prSet presAssocID="{F18F71F0-C529-4DED-9D15-5834A81A04C4}" presName="childShape" presStyleCnt="0"/>
      <dgm:spPr/>
    </dgm:pt>
    <dgm:pt modelId="{BA8673B0-94EE-4C31-8CE1-4E6B3E60A9DB}" type="pres">
      <dgm:prSet presAssocID="{09A2E24D-FC8F-4A60-924D-C087429FD43C}" presName="Name13" presStyleLbl="parChTrans1D2" presStyleIdx="0" presStyleCnt="3"/>
      <dgm:spPr/>
      <dgm:t>
        <a:bodyPr/>
        <a:lstStyle/>
        <a:p>
          <a:endParaRPr lang="en-GB"/>
        </a:p>
      </dgm:t>
    </dgm:pt>
    <dgm:pt modelId="{DE2265F9-4B7A-4EB7-AEF9-19FF6D3C5DBA}" type="pres">
      <dgm:prSet presAssocID="{A1E55EED-051A-4FC5-ACD8-867502F912C0}" presName="childText" presStyleLbl="bgAcc1" presStyleIdx="0" presStyleCnt="3" custScaleX="338384" custScaleY="134883" custLinFactNeighborX="71533" custLinFactNeighborY="-333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209B3C-8CC3-44D0-AB36-D6FD0B71DC88}" type="pres">
      <dgm:prSet presAssocID="{2AAF1991-7ED5-48D2-882C-38B91959795F}" presName="Name13" presStyleLbl="parChTrans1D2" presStyleIdx="1" presStyleCnt="3"/>
      <dgm:spPr/>
      <dgm:t>
        <a:bodyPr/>
        <a:lstStyle/>
        <a:p>
          <a:endParaRPr lang="en-GB"/>
        </a:p>
      </dgm:t>
    </dgm:pt>
    <dgm:pt modelId="{C2D135C1-8CC0-4A9D-B433-866D8641C658}" type="pres">
      <dgm:prSet presAssocID="{49FF8E13-5D7C-4451-86B2-CE649FC163B7}" presName="childText" presStyleLbl="bgAcc1" presStyleIdx="1" presStyleCnt="3" custScaleX="236011" custScaleY="87961" custLinFactX="18793" custLinFactNeighborX="100000" custLinFactNeighborY="-1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C1A66D-F78F-4357-AF37-5888AC5B70D0}" type="pres">
      <dgm:prSet presAssocID="{79914A7A-3E7A-429F-BD4F-DDA226AB1FE9}" presName="Name13" presStyleLbl="parChTrans1D2" presStyleIdx="2" presStyleCnt="3"/>
      <dgm:spPr/>
      <dgm:t>
        <a:bodyPr/>
        <a:lstStyle/>
        <a:p>
          <a:endParaRPr lang="en-GB"/>
        </a:p>
      </dgm:t>
    </dgm:pt>
    <dgm:pt modelId="{E2F34EE7-1B6F-4FC9-9558-6CFC28EFE874}" type="pres">
      <dgm:prSet presAssocID="{90A68E39-936C-49E8-A9A3-18FC6CE020E8}" presName="childText" presStyleLbl="bgAcc1" presStyleIdx="2" presStyleCnt="3" custScaleX="225840" custLinFactX="31366" custLinFactNeighborX="100000" custLinFactNeighborY="-243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D7318D0-8484-40A6-A539-D43827AF707A}" type="pres">
      <dgm:prSet presAssocID="{12E1A270-F755-456A-9EAE-9BFFE599DBFB}" presName="root" presStyleCnt="0"/>
      <dgm:spPr/>
    </dgm:pt>
    <dgm:pt modelId="{07978ECB-E060-41FF-8F2D-20024B2EA8DA}" type="pres">
      <dgm:prSet presAssocID="{12E1A270-F755-456A-9EAE-9BFFE599DBFB}" presName="rootComposite" presStyleCnt="0"/>
      <dgm:spPr/>
    </dgm:pt>
    <dgm:pt modelId="{4AE0DF12-BEB3-4047-9DC9-287F3EB98A68}" type="pres">
      <dgm:prSet presAssocID="{12E1A270-F755-456A-9EAE-9BFFE599DBFB}" presName="rootText" presStyleLbl="node1" presStyleIdx="2" presStyleCnt="5" custScaleX="120496" custScaleY="152140" custLinFactNeighborX="-5226" custLinFactNeighborY="-8413"/>
      <dgm:spPr/>
      <dgm:t>
        <a:bodyPr/>
        <a:lstStyle/>
        <a:p>
          <a:endParaRPr lang="en-GB"/>
        </a:p>
      </dgm:t>
    </dgm:pt>
    <dgm:pt modelId="{A8B8043D-9BBC-4B1E-93FA-CF7F0D843265}" type="pres">
      <dgm:prSet presAssocID="{12E1A270-F755-456A-9EAE-9BFFE599DBFB}" presName="rootConnector" presStyleLbl="node1" presStyleIdx="2" presStyleCnt="5"/>
      <dgm:spPr/>
      <dgm:t>
        <a:bodyPr/>
        <a:lstStyle/>
        <a:p>
          <a:endParaRPr lang="en-GB"/>
        </a:p>
      </dgm:t>
    </dgm:pt>
    <dgm:pt modelId="{4344258C-9069-4C5A-955E-6C939AFCFA4D}" type="pres">
      <dgm:prSet presAssocID="{12E1A270-F755-456A-9EAE-9BFFE599DBFB}" presName="childShape" presStyleCnt="0"/>
      <dgm:spPr/>
    </dgm:pt>
    <dgm:pt modelId="{57F12A6F-0291-4485-8694-59EB575EB73A}" type="pres">
      <dgm:prSet presAssocID="{C4B9C888-754A-48E9-97DE-832E99738B55}" presName="root" presStyleCnt="0"/>
      <dgm:spPr/>
    </dgm:pt>
    <dgm:pt modelId="{E1452310-B0BE-41B9-9F7A-6701F88D12C9}" type="pres">
      <dgm:prSet presAssocID="{C4B9C888-754A-48E9-97DE-832E99738B55}" presName="rootComposite" presStyleCnt="0"/>
      <dgm:spPr/>
    </dgm:pt>
    <dgm:pt modelId="{76230B05-DC9A-4D32-BD37-BF491AFD7770}" type="pres">
      <dgm:prSet presAssocID="{C4B9C888-754A-48E9-97DE-832E99738B55}" presName="rootText" presStyleLbl="node1" presStyleIdx="3" presStyleCnt="5" custScaleX="106855" custScaleY="152447" custLinFactNeighborX="-2223" custLinFactNeighborY="-13789"/>
      <dgm:spPr/>
      <dgm:t>
        <a:bodyPr/>
        <a:lstStyle/>
        <a:p>
          <a:endParaRPr lang="en-GB"/>
        </a:p>
      </dgm:t>
    </dgm:pt>
    <dgm:pt modelId="{31512D84-A271-470E-89BC-A852A54A7A67}" type="pres">
      <dgm:prSet presAssocID="{C4B9C888-754A-48E9-97DE-832E99738B55}" presName="rootConnector" presStyleLbl="node1" presStyleIdx="3" presStyleCnt="5"/>
      <dgm:spPr/>
      <dgm:t>
        <a:bodyPr/>
        <a:lstStyle/>
        <a:p>
          <a:endParaRPr lang="en-GB"/>
        </a:p>
      </dgm:t>
    </dgm:pt>
    <dgm:pt modelId="{F8D4E360-7EED-4320-A38A-1BA5D6C16E76}" type="pres">
      <dgm:prSet presAssocID="{C4B9C888-754A-48E9-97DE-832E99738B55}" presName="childShape" presStyleCnt="0"/>
      <dgm:spPr/>
    </dgm:pt>
    <dgm:pt modelId="{AFB10C4D-CEF0-412C-A7D6-AF2D1AA78D00}" type="pres">
      <dgm:prSet presAssocID="{1EBC498C-5CC3-40E7-A819-34F7241403FE}" presName="root" presStyleCnt="0"/>
      <dgm:spPr/>
    </dgm:pt>
    <dgm:pt modelId="{12BF8E3C-C46D-4369-B7F7-376CA7917237}" type="pres">
      <dgm:prSet presAssocID="{1EBC498C-5CC3-40E7-A819-34F7241403FE}" presName="rootComposite" presStyleCnt="0"/>
      <dgm:spPr/>
    </dgm:pt>
    <dgm:pt modelId="{739C1AFB-86CB-4815-A389-1DB94773B719}" type="pres">
      <dgm:prSet presAssocID="{1EBC498C-5CC3-40E7-A819-34F7241403FE}" presName="rootText" presStyleLbl="node1" presStyleIdx="4" presStyleCnt="5" custScaleX="125546" custScaleY="557711" custLinFactNeighborX="-6649" custLinFactNeighborY="-15718"/>
      <dgm:spPr/>
      <dgm:t>
        <a:bodyPr/>
        <a:lstStyle/>
        <a:p>
          <a:endParaRPr lang="en-GB"/>
        </a:p>
      </dgm:t>
    </dgm:pt>
    <dgm:pt modelId="{E89B8985-4C64-4DCB-85F3-B59CFBA94329}" type="pres">
      <dgm:prSet presAssocID="{1EBC498C-5CC3-40E7-A819-34F7241403FE}" presName="rootConnector" presStyleLbl="node1" presStyleIdx="4" presStyleCnt="5"/>
      <dgm:spPr/>
      <dgm:t>
        <a:bodyPr/>
        <a:lstStyle/>
        <a:p>
          <a:endParaRPr lang="en-GB"/>
        </a:p>
      </dgm:t>
    </dgm:pt>
    <dgm:pt modelId="{70D2474C-89D8-4BCE-807E-51956E9F7020}" type="pres">
      <dgm:prSet presAssocID="{1EBC498C-5CC3-40E7-A819-34F7241403FE}" presName="childShape" presStyleCnt="0"/>
      <dgm:spPr/>
    </dgm:pt>
  </dgm:ptLst>
  <dgm:cxnLst>
    <dgm:cxn modelId="{6B7A0E9D-039C-466C-9EDD-148ADC6FC204}" type="presOf" srcId="{1EBC498C-5CC3-40E7-A819-34F7241403FE}" destId="{739C1AFB-86CB-4815-A389-1DB94773B719}" srcOrd="0" destOrd="0" presId="urn:microsoft.com/office/officeart/2005/8/layout/hierarchy3"/>
    <dgm:cxn modelId="{3992DD56-6DEA-436A-A19F-2BCC35B0CE67}" type="presOf" srcId="{C4B9C888-754A-48E9-97DE-832E99738B55}" destId="{31512D84-A271-470E-89BC-A852A54A7A67}" srcOrd="1" destOrd="0" presId="urn:microsoft.com/office/officeart/2005/8/layout/hierarchy3"/>
    <dgm:cxn modelId="{A6B07F87-C4B2-444D-B1CE-CBE9F4B499AC}" srcId="{F3482B6B-1114-4340-8396-E357F3A23857}" destId="{12E1A270-F755-456A-9EAE-9BFFE599DBFB}" srcOrd="2" destOrd="0" parTransId="{82FB7C0C-91C1-4DC1-9512-3B0855181278}" sibTransId="{2A4D420E-4D38-4BAC-9EEC-05F2E02A7476}"/>
    <dgm:cxn modelId="{06B2B63F-D150-47A4-B5F2-C15A95CF5194}" srcId="{F18F71F0-C529-4DED-9D15-5834A81A04C4}" destId="{A1E55EED-051A-4FC5-ACD8-867502F912C0}" srcOrd="0" destOrd="0" parTransId="{09A2E24D-FC8F-4A60-924D-C087429FD43C}" sibTransId="{6E27FF3B-3C5C-4C5C-A4BE-E37F525FCB0C}"/>
    <dgm:cxn modelId="{661C4134-C5BD-41F3-88D7-6D19CE5D8940}" srcId="{F3482B6B-1114-4340-8396-E357F3A23857}" destId="{FD8EA62C-1584-4A5E-A3BC-C0D02BCD9DC5}" srcOrd="0" destOrd="0" parTransId="{7BB23FDF-4B13-4D50-BEDB-4F12A1046C62}" sibTransId="{7CC294FB-7512-4F57-A307-F3586374F2BB}"/>
    <dgm:cxn modelId="{DA920132-3C2C-42EE-9B82-15458E6515FA}" type="presOf" srcId="{79914A7A-3E7A-429F-BD4F-DDA226AB1FE9}" destId="{16C1A66D-F78F-4357-AF37-5888AC5B70D0}" srcOrd="0" destOrd="0" presId="urn:microsoft.com/office/officeart/2005/8/layout/hierarchy3"/>
    <dgm:cxn modelId="{617EFC81-A958-4E33-A243-4E5FC258109C}" type="presOf" srcId="{FD8EA62C-1584-4A5E-A3BC-C0D02BCD9DC5}" destId="{FEC4A694-7D65-46CA-B42B-C36D4B01DA65}" srcOrd="0" destOrd="0" presId="urn:microsoft.com/office/officeart/2005/8/layout/hierarchy3"/>
    <dgm:cxn modelId="{18534241-BD9A-4F1F-AFBA-88D2B2F9F6AE}" srcId="{F18F71F0-C529-4DED-9D15-5834A81A04C4}" destId="{90A68E39-936C-49E8-A9A3-18FC6CE020E8}" srcOrd="2" destOrd="0" parTransId="{79914A7A-3E7A-429F-BD4F-DDA226AB1FE9}" sibTransId="{E49545A6-4C02-49C7-84DF-BF1470336803}"/>
    <dgm:cxn modelId="{772FCADB-A249-4CEC-B24C-7E9A0E625A59}" type="presOf" srcId="{12E1A270-F755-456A-9EAE-9BFFE599DBFB}" destId="{A8B8043D-9BBC-4B1E-93FA-CF7F0D843265}" srcOrd="1" destOrd="0" presId="urn:microsoft.com/office/officeart/2005/8/layout/hierarchy3"/>
    <dgm:cxn modelId="{A5B3DE67-9F47-4270-89A6-A526103A1BF4}" srcId="{F3482B6B-1114-4340-8396-E357F3A23857}" destId="{C4B9C888-754A-48E9-97DE-832E99738B55}" srcOrd="3" destOrd="0" parTransId="{A1DE3793-9B14-435D-B7CA-FC54790A3DA7}" sibTransId="{1678E832-3381-4042-B9D0-371BCA774CD6}"/>
    <dgm:cxn modelId="{F0C82E60-0193-4795-84E4-5356BFD20296}" type="presOf" srcId="{2AAF1991-7ED5-48D2-882C-38B91959795F}" destId="{85209B3C-8CC3-44D0-AB36-D6FD0B71DC88}" srcOrd="0" destOrd="0" presId="urn:microsoft.com/office/officeart/2005/8/layout/hierarchy3"/>
    <dgm:cxn modelId="{106D6C91-9850-41F8-9C0A-D5FD7E0F4FF8}" type="presOf" srcId="{49FF8E13-5D7C-4451-86B2-CE649FC163B7}" destId="{C2D135C1-8CC0-4A9D-B433-866D8641C658}" srcOrd="0" destOrd="0" presId="urn:microsoft.com/office/officeart/2005/8/layout/hierarchy3"/>
    <dgm:cxn modelId="{0E5BC9BC-3CBE-4345-8F22-C95BF2AAD357}" srcId="{F18F71F0-C529-4DED-9D15-5834A81A04C4}" destId="{49FF8E13-5D7C-4451-86B2-CE649FC163B7}" srcOrd="1" destOrd="0" parTransId="{2AAF1991-7ED5-48D2-882C-38B91959795F}" sibTransId="{66F72C37-CEBC-4F50-BA13-47B8B577B052}"/>
    <dgm:cxn modelId="{C727A5BC-17B5-4587-9201-A439B9EB3964}" type="presOf" srcId="{09A2E24D-FC8F-4A60-924D-C087429FD43C}" destId="{BA8673B0-94EE-4C31-8CE1-4E6B3E60A9DB}" srcOrd="0" destOrd="0" presId="urn:microsoft.com/office/officeart/2005/8/layout/hierarchy3"/>
    <dgm:cxn modelId="{A46BF957-E6A7-478E-BCFF-B4274D48DE75}" type="presOf" srcId="{1EBC498C-5CC3-40E7-A819-34F7241403FE}" destId="{E89B8985-4C64-4DCB-85F3-B59CFBA94329}" srcOrd="1" destOrd="0" presId="urn:microsoft.com/office/officeart/2005/8/layout/hierarchy3"/>
    <dgm:cxn modelId="{8A0E00EA-6ED0-435D-9D5F-9118C934DEDD}" type="presOf" srcId="{C4B9C888-754A-48E9-97DE-832E99738B55}" destId="{76230B05-DC9A-4D32-BD37-BF491AFD7770}" srcOrd="0" destOrd="0" presId="urn:microsoft.com/office/officeart/2005/8/layout/hierarchy3"/>
    <dgm:cxn modelId="{41F84F42-6993-4B78-9C3B-362C50F06A27}" type="presOf" srcId="{F3482B6B-1114-4340-8396-E357F3A23857}" destId="{A00EB914-7594-45B6-A014-7980CB689BF5}" srcOrd="0" destOrd="0" presId="urn:microsoft.com/office/officeart/2005/8/layout/hierarchy3"/>
    <dgm:cxn modelId="{64F6AA7A-498E-48CF-9EC7-03F2EE935707}" type="presOf" srcId="{F18F71F0-C529-4DED-9D15-5834A81A04C4}" destId="{B8EFEF47-8071-4391-A69B-90304DB42272}" srcOrd="1" destOrd="0" presId="urn:microsoft.com/office/officeart/2005/8/layout/hierarchy3"/>
    <dgm:cxn modelId="{D1CC7CDE-A38A-46F9-A9AE-0DBC07D166C7}" type="presOf" srcId="{12E1A270-F755-456A-9EAE-9BFFE599DBFB}" destId="{4AE0DF12-BEB3-4047-9DC9-287F3EB98A68}" srcOrd="0" destOrd="0" presId="urn:microsoft.com/office/officeart/2005/8/layout/hierarchy3"/>
    <dgm:cxn modelId="{79DD9D5C-0586-4897-92FD-654C9A44D6BA}" srcId="{F3482B6B-1114-4340-8396-E357F3A23857}" destId="{F18F71F0-C529-4DED-9D15-5834A81A04C4}" srcOrd="1" destOrd="0" parTransId="{63BE133C-6C91-4DE8-A5B8-F547E37D0175}" sibTransId="{FCD092E1-5AAD-4B9B-BDD2-EA364377E3FF}"/>
    <dgm:cxn modelId="{C186C41C-6AF4-463D-9B59-77139346FAFC}" type="presOf" srcId="{F18F71F0-C529-4DED-9D15-5834A81A04C4}" destId="{34C6B582-4264-49B2-A846-2C6E7682AA41}" srcOrd="0" destOrd="0" presId="urn:microsoft.com/office/officeart/2005/8/layout/hierarchy3"/>
    <dgm:cxn modelId="{9CA36502-DFAE-47D4-BB4F-47CF2769C646}" type="presOf" srcId="{FD8EA62C-1584-4A5E-A3BC-C0D02BCD9DC5}" destId="{7F15CAB0-660A-4505-883E-5B64E65DB40B}" srcOrd="1" destOrd="0" presId="urn:microsoft.com/office/officeart/2005/8/layout/hierarchy3"/>
    <dgm:cxn modelId="{953832AD-C316-4661-ABEA-014E30C8C7F5}" type="presOf" srcId="{90A68E39-936C-49E8-A9A3-18FC6CE020E8}" destId="{E2F34EE7-1B6F-4FC9-9558-6CFC28EFE874}" srcOrd="0" destOrd="0" presId="urn:microsoft.com/office/officeart/2005/8/layout/hierarchy3"/>
    <dgm:cxn modelId="{793AA151-9662-4023-86D4-58B220887803}" srcId="{F3482B6B-1114-4340-8396-E357F3A23857}" destId="{1EBC498C-5CC3-40E7-A819-34F7241403FE}" srcOrd="4" destOrd="0" parTransId="{05B99634-35C9-4F7C-B5CC-052FFC48C85A}" sibTransId="{B858B9AF-0C4E-4757-AFD9-51772636A7F3}"/>
    <dgm:cxn modelId="{9B7F404D-5C16-4436-A1D2-1723E588A11D}" type="presOf" srcId="{A1E55EED-051A-4FC5-ACD8-867502F912C0}" destId="{DE2265F9-4B7A-4EB7-AEF9-19FF6D3C5DBA}" srcOrd="0" destOrd="0" presId="urn:microsoft.com/office/officeart/2005/8/layout/hierarchy3"/>
    <dgm:cxn modelId="{5B6DF5E2-5775-402D-9BC7-AF296828480F}" type="presParOf" srcId="{A00EB914-7594-45B6-A014-7980CB689BF5}" destId="{81FA57A1-72EB-4E63-8555-09AB06D7E67B}" srcOrd="0" destOrd="0" presId="urn:microsoft.com/office/officeart/2005/8/layout/hierarchy3"/>
    <dgm:cxn modelId="{C06CAB71-0114-418A-8E22-BC99BE7C12B3}" type="presParOf" srcId="{81FA57A1-72EB-4E63-8555-09AB06D7E67B}" destId="{F6663D84-AA5A-4AB2-A59C-CBB0932108A2}" srcOrd="0" destOrd="0" presId="urn:microsoft.com/office/officeart/2005/8/layout/hierarchy3"/>
    <dgm:cxn modelId="{3FE62C6A-2DAE-4797-944A-39C0BC571BF7}" type="presParOf" srcId="{F6663D84-AA5A-4AB2-A59C-CBB0932108A2}" destId="{FEC4A694-7D65-46CA-B42B-C36D4B01DA65}" srcOrd="0" destOrd="0" presId="urn:microsoft.com/office/officeart/2005/8/layout/hierarchy3"/>
    <dgm:cxn modelId="{DD07AD53-5A1C-46BB-8B94-D395AFE51AE2}" type="presParOf" srcId="{F6663D84-AA5A-4AB2-A59C-CBB0932108A2}" destId="{7F15CAB0-660A-4505-883E-5B64E65DB40B}" srcOrd="1" destOrd="0" presId="urn:microsoft.com/office/officeart/2005/8/layout/hierarchy3"/>
    <dgm:cxn modelId="{31324E62-0747-4EE2-8854-E0D612E936A5}" type="presParOf" srcId="{81FA57A1-72EB-4E63-8555-09AB06D7E67B}" destId="{1F86BE54-8270-4A90-8A88-9560E964B4E7}" srcOrd="1" destOrd="0" presId="urn:microsoft.com/office/officeart/2005/8/layout/hierarchy3"/>
    <dgm:cxn modelId="{050D20EE-CBCA-4051-BB6D-3B1FB1D15516}" type="presParOf" srcId="{A00EB914-7594-45B6-A014-7980CB689BF5}" destId="{3F364FDB-AEED-4078-9733-62D2A3D4C63A}" srcOrd="1" destOrd="0" presId="urn:microsoft.com/office/officeart/2005/8/layout/hierarchy3"/>
    <dgm:cxn modelId="{3690F80F-E067-4480-9634-289330A765B4}" type="presParOf" srcId="{3F364FDB-AEED-4078-9733-62D2A3D4C63A}" destId="{67651E17-3CE6-4772-87EC-CA57B3811393}" srcOrd="0" destOrd="0" presId="urn:microsoft.com/office/officeart/2005/8/layout/hierarchy3"/>
    <dgm:cxn modelId="{12F1950B-53FD-48BB-8D2A-E2923E9B133C}" type="presParOf" srcId="{67651E17-3CE6-4772-87EC-CA57B3811393}" destId="{34C6B582-4264-49B2-A846-2C6E7682AA41}" srcOrd="0" destOrd="0" presId="urn:microsoft.com/office/officeart/2005/8/layout/hierarchy3"/>
    <dgm:cxn modelId="{8E132FDD-5A1E-486A-9D04-0A952D1E8E85}" type="presParOf" srcId="{67651E17-3CE6-4772-87EC-CA57B3811393}" destId="{B8EFEF47-8071-4391-A69B-90304DB42272}" srcOrd="1" destOrd="0" presId="urn:microsoft.com/office/officeart/2005/8/layout/hierarchy3"/>
    <dgm:cxn modelId="{52A4C0B1-4745-4051-8808-85CF260035D9}" type="presParOf" srcId="{3F364FDB-AEED-4078-9733-62D2A3D4C63A}" destId="{7459929D-AEF6-432A-B8C8-A54A3848ACB4}" srcOrd="1" destOrd="0" presId="urn:microsoft.com/office/officeart/2005/8/layout/hierarchy3"/>
    <dgm:cxn modelId="{1897F6B7-0262-499B-91FA-06AAC9E6D690}" type="presParOf" srcId="{7459929D-AEF6-432A-B8C8-A54A3848ACB4}" destId="{BA8673B0-94EE-4C31-8CE1-4E6B3E60A9DB}" srcOrd="0" destOrd="0" presId="urn:microsoft.com/office/officeart/2005/8/layout/hierarchy3"/>
    <dgm:cxn modelId="{676A06E9-D0C6-4F3D-A1BA-D0BBD3AC9B8B}" type="presParOf" srcId="{7459929D-AEF6-432A-B8C8-A54A3848ACB4}" destId="{DE2265F9-4B7A-4EB7-AEF9-19FF6D3C5DBA}" srcOrd="1" destOrd="0" presId="urn:microsoft.com/office/officeart/2005/8/layout/hierarchy3"/>
    <dgm:cxn modelId="{CEA18FA0-58DE-4B40-9BF9-1BA8B5822495}" type="presParOf" srcId="{7459929D-AEF6-432A-B8C8-A54A3848ACB4}" destId="{85209B3C-8CC3-44D0-AB36-D6FD0B71DC88}" srcOrd="2" destOrd="0" presId="urn:microsoft.com/office/officeart/2005/8/layout/hierarchy3"/>
    <dgm:cxn modelId="{BF3F5679-AE3F-4BA7-B2E4-6C14EB33C207}" type="presParOf" srcId="{7459929D-AEF6-432A-B8C8-A54A3848ACB4}" destId="{C2D135C1-8CC0-4A9D-B433-866D8641C658}" srcOrd="3" destOrd="0" presId="urn:microsoft.com/office/officeart/2005/8/layout/hierarchy3"/>
    <dgm:cxn modelId="{14F78D25-A3B1-4E75-9C10-5C010236FA27}" type="presParOf" srcId="{7459929D-AEF6-432A-B8C8-A54A3848ACB4}" destId="{16C1A66D-F78F-4357-AF37-5888AC5B70D0}" srcOrd="4" destOrd="0" presId="urn:microsoft.com/office/officeart/2005/8/layout/hierarchy3"/>
    <dgm:cxn modelId="{60FCF088-2CFC-4097-A4FC-516B95FEFD93}" type="presParOf" srcId="{7459929D-AEF6-432A-B8C8-A54A3848ACB4}" destId="{E2F34EE7-1B6F-4FC9-9558-6CFC28EFE874}" srcOrd="5" destOrd="0" presId="urn:microsoft.com/office/officeart/2005/8/layout/hierarchy3"/>
    <dgm:cxn modelId="{D31C442F-DA76-4A95-B059-7FF8C775EFA0}" type="presParOf" srcId="{A00EB914-7594-45B6-A014-7980CB689BF5}" destId="{BD7318D0-8484-40A6-A539-D43827AF707A}" srcOrd="2" destOrd="0" presId="urn:microsoft.com/office/officeart/2005/8/layout/hierarchy3"/>
    <dgm:cxn modelId="{515FDB19-FC23-4D85-86AE-47474F5E6C26}" type="presParOf" srcId="{BD7318D0-8484-40A6-A539-D43827AF707A}" destId="{07978ECB-E060-41FF-8F2D-20024B2EA8DA}" srcOrd="0" destOrd="0" presId="urn:microsoft.com/office/officeart/2005/8/layout/hierarchy3"/>
    <dgm:cxn modelId="{0C37850F-3CF6-4814-A536-9339933AE529}" type="presParOf" srcId="{07978ECB-E060-41FF-8F2D-20024B2EA8DA}" destId="{4AE0DF12-BEB3-4047-9DC9-287F3EB98A68}" srcOrd="0" destOrd="0" presId="urn:microsoft.com/office/officeart/2005/8/layout/hierarchy3"/>
    <dgm:cxn modelId="{9F972035-D551-41FD-A0C9-14F9176784E3}" type="presParOf" srcId="{07978ECB-E060-41FF-8F2D-20024B2EA8DA}" destId="{A8B8043D-9BBC-4B1E-93FA-CF7F0D843265}" srcOrd="1" destOrd="0" presId="urn:microsoft.com/office/officeart/2005/8/layout/hierarchy3"/>
    <dgm:cxn modelId="{0B04DB94-1E36-4AC6-B79F-9986BD316E20}" type="presParOf" srcId="{BD7318D0-8484-40A6-A539-D43827AF707A}" destId="{4344258C-9069-4C5A-955E-6C939AFCFA4D}" srcOrd="1" destOrd="0" presId="urn:microsoft.com/office/officeart/2005/8/layout/hierarchy3"/>
    <dgm:cxn modelId="{BE0F5380-E729-4F18-AFD5-24F4363D37D6}" type="presParOf" srcId="{A00EB914-7594-45B6-A014-7980CB689BF5}" destId="{57F12A6F-0291-4485-8694-59EB575EB73A}" srcOrd="3" destOrd="0" presId="urn:microsoft.com/office/officeart/2005/8/layout/hierarchy3"/>
    <dgm:cxn modelId="{7339296D-1051-4C91-9556-6CD37C2B85AF}" type="presParOf" srcId="{57F12A6F-0291-4485-8694-59EB575EB73A}" destId="{E1452310-B0BE-41B9-9F7A-6701F88D12C9}" srcOrd="0" destOrd="0" presId="urn:microsoft.com/office/officeart/2005/8/layout/hierarchy3"/>
    <dgm:cxn modelId="{F7907971-AB0A-46A5-86A7-09BBBB489373}" type="presParOf" srcId="{E1452310-B0BE-41B9-9F7A-6701F88D12C9}" destId="{76230B05-DC9A-4D32-BD37-BF491AFD7770}" srcOrd="0" destOrd="0" presId="urn:microsoft.com/office/officeart/2005/8/layout/hierarchy3"/>
    <dgm:cxn modelId="{2E8D7061-04CE-410D-ABD0-F15E3D014171}" type="presParOf" srcId="{E1452310-B0BE-41B9-9F7A-6701F88D12C9}" destId="{31512D84-A271-470E-89BC-A852A54A7A67}" srcOrd="1" destOrd="0" presId="urn:microsoft.com/office/officeart/2005/8/layout/hierarchy3"/>
    <dgm:cxn modelId="{41B5FD18-E288-4269-A24C-BEAC63A23CCE}" type="presParOf" srcId="{57F12A6F-0291-4485-8694-59EB575EB73A}" destId="{F8D4E360-7EED-4320-A38A-1BA5D6C16E76}" srcOrd="1" destOrd="0" presId="urn:microsoft.com/office/officeart/2005/8/layout/hierarchy3"/>
    <dgm:cxn modelId="{00A43F38-4D1E-495C-A5A3-48ED753BBE63}" type="presParOf" srcId="{A00EB914-7594-45B6-A014-7980CB689BF5}" destId="{AFB10C4D-CEF0-412C-A7D6-AF2D1AA78D00}" srcOrd="4" destOrd="0" presId="urn:microsoft.com/office/officeart/2005/8/layout/hierarchy3"/>
    <dgm:cxn modelId="{230C0188-7AEA-40E9-A047-13E3F1A7019F}" type="presParOf" srcId="{AFB10C4D-CEF0-412C-A7D6-AF2D1AA78D00}" destId="{12BF8E3C-C46D-4369-B7F7-376CA7917237}" srcOrd="0" destOrd="0" presId="urn:microsoft.com/office/officeart/2005/8/layout/hierarchy3"/>
    <dgm:cxn modelId="{89A1D131-F340-445C-BEB5-2F1E70D0B1A1}" type="presParOf" srcId="{12BF8E3C-C46D-4369-B7F7-376CA7917237}" destId="{739C1AFB-86CB-4815-A389-1DB94773B719}" srcOrd="0" destOrd="0" presId="urn:microsoft.com/office/officeart/2005/8/layout/hierarchy3"/>
    <dgm:cxn modelId="{155FF6C4-3A84-4B2B-B918-6A3EDE1316D5}" type="presParOf" srcId="{12BF8E3C-C46D-4369-B7F7-376CA7917237}" destId="{E89B8985-4C64-4DCB-85F3-B59CFBA94329}" srcOrd="1" destOrd="0" presId="urn:microsoft.com/office/officeart/2005/8/layout/hierarchy3"/>
    <dgm:cxn modelId="{8DE38DCF-71E2-4D1E-BC87-EA52167A0BAB}" type="presParOf" srcId="{AFB10C4D-CEF0-412C-A7D6-AF2D1AA78D00}" destId="{70D2474C-89D8-4BCE-807E-51956E9F7020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A1EAC6F-2FF8-465C-BDE4-A2681F6838C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AA6DFB8-728B-4A8F-800B-205FA85712AB}">
      <dgm:prSet/>
      <dgm:spPr/>
      <dgm:t>
        <a:bodyPr/>
        <a:lstStyle/>
        <a:p>
          <a:pPr rtl="0"/>
          <a:r>
            <a:rPr lang="en-GB" dirty="0" smtClean="0">
              <a:latin typeface="Lucida Sans" pitchFamily="34" charset="0"/>
            </a:rPr>
            <a:t>France has suffered through the global recession like the UK</a:t>
          </a:r>
          <a:endParaRPr lang="en-GB" dirty="0">
            <a:latin typeface="Lucida Sans" pitchFamily="34" charset="0"/>
          </a:endParaRPr>
        </a:p>
      </dgm:t>
    </dgm:pt>
    <dgm:pt modelId="{2011144A-D03E-458F-A818-3274CBB9278C}" type="parTrans" cxnId="{7DFE3D0D-D3D0-4754-ACCA-98A4747ADAF2}">
      <dgm:prSet/>
      <dgm:spPr/>
      <dgm:t>
        <a:bodyPr/>
        <a:lstStyle/>
        <a:p>
          <a:endParaRPr lang="en-GB"/>
        </a:p>
      </dgm:t>
    </dgm:pt>
    <dgm:pt modelId="{D546E665-DC54-48D9-84DA-DF279711A3DD}" type="sibTrans" cxnId="{7DFE3D0D-D3D0-4754-ACCA-98A4747ADAF2}">
      <dgm:prSet/>
      <dgm:spPr/>
      <dgm:t>
        <a:bodyPr/>
        <a:lstStyle/>
        <a:p>
          <a:endParaRPr lang="en-GB"/>
        </a:p>
      </dgm:t>
    </dgm:pt>
    <dgm:pt modelId="{EFD5B0B4-8D5D-4424-8A1B-C97ABDDF9768}">
      <dgm:prSet/>
      <dgm:spPr/>
      <dgm:t>
        <a:bodyPr/>
        <a:lstStyle/>
        <a:p>
          <a:pPr rtl="0"/>
          <a:r>
            <a:rPr lang="en-GB" dirty="0" smtClean="0">
              <a:latin typeface="Lucida Sans Unicode" pitchFamily="34" charset="0"/>
              <a:cs typeface="Lucida Sans Unicode" pitchFamily="34" charset="0"/>
            </a:rPr>
            <a:t>Unemployment levels are among the worst in Europe (currently around 10%)</a:t>
          </a:r>
          <a:endParaRPr lang="en-GB" dirty="0">
            <a:latin typeface="Lucida Sans Unicode" pitchFamily="34" charset="0"/>
            <a:cs typeface="Lucida Sans Unicode" pitchFamily="34" charset="0"/>
          </a:endParaRPr>
        </a:p>
      </dgm:t>
    </dgm:pt>
    <dgm:pt modelId="{D6550C7E-8374-43B1-8CBE-796AB01EE42A}" type="parTrans" cxnId="{9624F3DA-0C28-459F-953F-EB4B8050E16F}">
      <dgm:prSet/>
      <dgm:spPr/>
      <dgm:t>
        <a:bodyPr/>
        <a:lstStyle/>
        <a:p>
          <a:endParaRPr lang="en-GB"/>
        </a:p>
      </dgm:t>
    </dgm:pt>
    <dgm:pt modelId="{59E72A54-A2F1-4E29-B5AB-F0BFF11F4391}" type="sibTrans" cxnId="{9624F3DA-0C28-459F-953F-EB4B8050E16F}">
      <dgm:prSet/>
      <dgm:spPr/>
      <dgm:t>
        <a:bodyPr/>
        <a:lstStyle/>
        <a:p>
          <a:endParaRPr lang="en-GB"/>
        </a:p>
      </dgm:t>
    </dgm:pt>
    <dgm:pt modelId="{C928584F-689A-4DFE-BE84-2E91D4210AE9}">
      <dgm:prSet/>
      <dgm:spPr/>
      <dgm:t>
        <a:bodyPr/>
        <a:lstStyle/>
        <a:p>
          <a:pPr rtl="0"/>
          <a:r>
            <a:rPr lang="en-GB" dirty="0" smtClean="0">
              <a:latin typeface="Lucida Sans" pitchFamily="34" charset="0"/>
            </a:rPr>
            <a:t>Do you know how France is placed economically within the EU? </a:t>
          </a:r>
          <a:endParaRPr lang="en-GB" dirty="0">
            <a:latin typeface="Lucida Sans" pitchFamily="34" charset="0"/>
          </a:endParaRPr>
        </a:p>
      </dgm:t>
    </dgm:pt>
    <dgm:pt modelId="{8C02530E-64AB-4E69-A286-ADAA888990E3}" type="parTrans" cxnId="{04EA36EC-4ED9-4654-8886-675CADA6DCA2}">
      <dgm:prSet/>
      <dgm:spPr/>
      <dgm:t>
        <a:bodyPr/>
        <a:lstStyle/>
        <a:p>
          <a:endParaRPr lang="en-GB"/>
        </a:p>
      </dgm:t>
    </dgm:pt>
    <dgm:pt modelId="{42252FEB-77D9-49A9-B56E-965FA9C61EDC}" type="sibTrans" cxnId="{04EA36EC-4ED9-4654-8886-675CADA6DCA2}">
      <dgm:prSet/>
      <dgm:spPr/>
      <dgm:t>
        <a:bodyPr/>
        <a:lstStyle/>
        <a:p>
          <a:endParaRPr lang="en-GB"/>
        </a:p>
      </dgm:t>
    </dgm:pt>
    <dgm:pt modelId="{5201C880-CD80-4565-A195-4EA2D400725C}" type="pres">
      <dgm:prSet presAssocID="{DA1EAC6F-2FF8-465C-BDE4-A2681F6838C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1C80DA3-0CD6-4CC6-9ADE-BB7E531DB1A2}" type="pres">
      <dgm:prSet presAssocID="{1AA6DFB8-728B-4A8F-800B-205FA85712A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739FFA-46A7-4EC6-A045-D2D2145960E5}" type="pres">
      <dgm:prSet presAssocID="{D546E665-DC54-48D9-84DA-DF279711A3DD}" presName="sibTrans" presStyleCnt="0"/>
      <dgm:spPr/>
    </dgm:pt>
    <dgm:pt modelId="{6EA992FF-0D37-437C-B71B-E6E0B0C1E53F}" type="pres">
      <dgm:prSet presAssocID="{EFD5B0B4-8D5D-4424-8A1B-C97ABDDF976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C23BEBA-5375-45E5-998B-B2AF5702E6C3}" type="pres">
      <dgm:prSet presAssocID="{59E72A54-A2F1-4E29-B5AB-F0BFF11F4391}" presName="sibTrans" presStyleCnt="0"/>
      <dgm:spPr/>
    </dgm:pt>
    <dgm:pt modelId="{DCD9F870-5095-4040-878F-3AF58B7417FD}" type="pres">
      <dgm:prSet presAssocID="{C928584F-689A-4DFE-BE84-2E91D4210AE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2A0963D-4F23-4AEA-B963-369CB5BBC636}" type="presOf" srcId="{EFD5B0B4-8D5D-4424-8A1B-C97ABDDF9768}" destId="{6EA992FF-0D37-437C-B71B-E6E0B0C1E53F}" srcOrd="0" destOrd="0" presId="urn:microsoft.com/office/officeart/2005/8/layout/default"/>
    <dgm:cxn modelId="{95DB8929-1E3F-4FDC-9092-633D7A0A7B0A}" type="presOf" srcId="{C928584F-689A-4DFE-BE84-2E91D4210AE9}" destId="{DCD9F870-5095-4040-878F-3AF58B7417FD}" srcOrd="0" destOrd="0" presId="urn:microsoft.com/office/officeart/2005/8/layout/default"/>
    <dgm:cxn modelId="{9624F3DA-0C28-459F-953F-EB4B8050E16F}" srcId="{DA1EAC6F-2FF8-465C-BDE4-A2681F6838C7}" destId="{EFD5B0B4-8D5D-4424-8A1B-C97ABDDF9768}" srcOrd="1" destOrd="0" parTransId="{D6550C7E-8374-43B1-8CBE-796AB01EE42A}" sibTransId="{59E72A54-A2F1-4E29-B5AB-F0BFF11F4391}"/>
    <dgm:cxn modelId="{04EA36EC-4ED9-4654-8886-675CADA6DCA2}" srcId="{DA1EAC6F-2FF8-465C-BDE4-A2681F6838C7}" destId="{C928584F-689A-4DFE-BE84-2E91D4210AE9}" srcOrd="2" destOrd="0" parTransId="{8C02530E-64AB-4E69-A286-ADAA888990E3}" sibTransId="{42252FEB-77D9-49A9-B56E-965FA9C61EDC}"/>
    <dgm:cxn modelId="{7DFE3D0D-D3D0-4754-ACCA-98A4747ADAF2}" srcId="{DA1EAC6F-2FF8-465C-BDE4-A2681F6838C7}" destId="{1AA6DFB8-728B-4A8F-800B-205FA85712AB}" srcOrd="0" destOrd="0" parTransId="{2011144A-D03E-458F-A818-3274CBB9278C}" sibTransId="{D546E665-DC54-48D9-84DA-DF279711A3DD}"/>
    <dgm:cxn modelId="{82B86123-49D8-4EF0-87F3-C6233C6981BE}" type="presOf" srcId="{DA1EAC6F-2FF8-465C-BDE4-A2681F6838C7}" destId="{5201C880-CD80-4565-A195-4EA2D400725C}" srcOrd="0" destOrd="0" presId="urn:microsoft.com/office/officeart/2005/8/layout/default"/>
    <dgm:cxn modelId="{7A6A5DA2-667D-4C4C-9DF7-CB55FDA375D3}" type="presOf" srcId="{1AA6DFB8-728B-4A8F-800B-205FA85712AB}" destId="{51C80DA3-0CD6-4CC6-9ADE-BB7E531DB1A2}" srcOrd="0" destOrd="0" presId="urn:microsoft.com/office/officeart/2005/8/layout/default"/>
    <dgm:cxn modelId="{2B3DC406-1C71-4D2C-AA92-0853D57344E3}" type="presParOf" srcId="{5201C880-CD80-4565-A195-4EA2D400725C}" destId="{51C80DA3-0CD6-4CC6-9ADE-BB7E531DB1A2}" srcOrd="0" destOrd="0" presId="urn:microsoft.com/office/officeart/2005/8/layout/default"/>
    <dgm:cxn modelId="{EA6BB626-6016-4613-9B74-43944232DD6B}" type="presParOf" srcId="{5201C880-CD80-4565-A195-4EA2D400725C}" destId="{01739FFA-46A7-4EC6-A045-D2D2145960E5}" srcOrd="1" destOrd="0" presId="urn:microsoft.com/office/officeart/2005/8/layout/default"/>
    <dgm:cxn modelId="{3F25335B-F07F-4A2C-9208-443B2E8CC8B1}" type="presParOf" srcId="{5201C880-CD80-4565-A195-4EA2D400725C}" destId="{6EA992FF-0D37-437C-B71B-E6E0B0C1E53F}" srcOrd="2" destOrd="0" presId="urn:microsoft.com/office/officeart/2005/8/layout/default"/>
    <dgm:cxn modelId="{7A0AD90C-4C38-4BE8-A841-1E1BEC1191B4}" type="presParOf" srcId="{5201C880-CD80-4565-A195-4EA2D400725C}" destId="{4C23BEBA-5375-45E5-998B-B2AF5702E6C3}" srcOrd="3" destOrd="0" presId="urn:microsoft.com/office/officeart/2005/8/layout/default"/>
    <dgm:cxn modelId="{56DB7AD1-0C13-49E3-8A41-A8F8947A9005}" type="presParOf" srcId="{5201C880-CD80-4565-A195-4EA2D400725C}" destId="{DCD9F870-5095-4040-878F-3AF58B7417FD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8DA43C7-B068-4D24-8826-3BC0DC72867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85073CE-EF7D-4EC3-9669-55F145C6B1BF}">
      <dgm:prSet custT="1"/>
      <dgm:spPr/>
      <dgm:t>
        <a:bodyPr/>
        <a:lstStyle/>
        <a:p>
          <a:pPr rtl="0"/>
          <a:r>
            <a:rPr lang="en-GB" sz="3600" dirty="0" smtClean="0">
              <a:solidFill>
                <a:srgbClr val="FFFF00"/>
              </a:solidFill>
            </a:rPr>
            <a:t>Design</a:t>
          </a:r>
          <a:endParaRPr lang="en-GB" sz="3600" dirty="0">
            <a:solidFill>
              <a:srgbClr val="FFFF00"/>
            </a:solidFill>
          </a:endParaRPr>
        </a:p>
      </dgm:t>
    </dgm:pt>
    <dgm:pt modelId="{0590BF7D-C650-4AD6-856A-E8A8E64E0187}" type="parTrans" cxnId="{98F81743-2314-466C-B915-541760515ED8}">
      <dgm:prSet/>
      <dgm:spPr/>
      <dgm:t>
        <a:bodyPr/>
        <a:lstStyle/>
        <a:p>
          <a:endParaRPr lang="en-GB"/>
        </a:p>
      </dgm:t>
    </dgm:pt>
    <dgm:pt modelId="{9E01001F-E61D-4FDF-B14D-747EF3C9A6E4}" type="sibTrans" cxnId="{98F81743-2314-466C-B915-541760515ED8}">
      <dgm:prSet/>
      <dgm:spPr/>
      <dgm:t>
        <a:bodyPr/>
        <a:lstStyle/>
        <a:p>
          <a:endParaRPr lang="en-GB"/>
        </a:p>
      </dgm:t>
    </dgm:pt>
    <dgm:pt modelId="{307A790A-5FAE-457B-8E5A-BBB7355FF43E}">
      <dgm:prSet/>
      <dgm:spPr/>
      <dgm:t>
        <a:bodyPr/>
        <a:lstStyle/>
        <a:p>
          <a:pPr rtl="0"/>
          <a:r>
            <a:rPr lang="en-GB" dirty="0" smtClean="0"/>
            <a:t>Colours</a:t>
          </a:r>
          <a:endParaRPr lang="en-GB" dirty="0"/>
        </a:p>
      </dgm:t>
    </dgm:pt>
    <dgm:pt modelId="{CF112FB6-2157-4B3C-800F-D0661DB779FD}" type="parTrans" cxnId="{C9599E30-8145-4353-A489-A4B609FD5B54}">
      <dgm:prSet/>
      <dgm:spPr/>
      <dgm:t>
        <a:bodyPr/>
        <a:lstStyle/>
        <a:p>
          <a:endParaRPr lang="en-GB"/>
        </a:p>
      </dgm:t>
    </dgm:pt>
    <dgm:pt modelId="{D67CADC6-EC52-4C9B-A870-53D485D17F7F}" type="sibTrans" cxnId="{C9599E30-8145-4353-A489-A4B609FD5B54}">
      <dgm:prSet/>
      <dgm:spPr/>
      <dgm:t>
        <a:bodyPr/>
        <a:lstStyle/>
        <a:p>
          <a:endParaRPr lang="en-GB"/>
        </a:p>
      </dgm:t>
    </dgm:pt>
    <dgm:pt modelId="{1D4D0243-05BD-4D7B-A5F1-249CE1D86BC0}">
      <dgm:prSet/>
      <dgm:spPr/>
      <dgm:t>
        <a:bodyPr/>
        <a:lstStyle/>
        <a:p>
          <a:pPr rtl="0"/>
          <a:r>
            <a:rPr lang="en-GB" dirty="0" smtClean="0"/>
            <a:t>Decorations</a:t>
          </a:r>
          <a:endParaRPr lang="en-GB" dirty="0"/>
        </a:p>
      </dgm:t>
    </dgm:pt>
    <dgm:pt modelId="{786E0492-26A0-44F3-BFA5-61A53CD466E9}" type="parTrans" cxnId="{E65B7732-EBAF-45A8-BE8C-68959666FB9E}">
      <dgm:prSet/>
      <dgm:spPr/>
      <dgm:t>
        <a:bodyPr/>
        <a:lstStyle/>
        <a:p>
          <a:endParaRPr lang="en-GB"/>
        </a:p>
      </dgm:t>
    </dgm:pt>
    <dgm:pt modelId="{6AD937B0-BADA-4704-8701-1C1C657BDC2E}" type="sibTrans" cxnId="{E65B7732-EBAF-45A8-BE8C-68959666FB9E}">
      <dgm:prSet/>
      <dgm:spPr/>
      <dgm:t>
        <a:bodyPr/>
        <a:lstStyle/>
        <a:p>
          <a:endParaRPr lang="en-GB"/>
        </a:p>
      </dgm:t>
    </dgm:pt>
    <dgm:pt modelId="{5B5AC3B0-DDCE-4464-8576-41007AE2076B}">
      <dgm:prSet custT="1"/>
      <dgm:spPr/>
      <dgm:t>
        <a:bodyPr/>
        <a:lstStyle/>
        <a:p>
          <a:pPr rtl="0"/>
          <a:r>
            <a:rPr lang="en-GB" sz="2400" dirty="0" smtClean="0"/>
            <a:t>Content</a:t>
          </a:r>
          <a:endParaRPr lang="en-GB" sz="2400" dirty="0"/>
        </a:p>
      </dgm:t>
    </dgm:pt>
    <dgm:pt modelId="{BEA96353-5D3B-47D1-86FB-D6DDCDB6EC38}" type="parTrans" cxnId="{EDDC56E6-3869-4181-83E3-BACE501D4436}">
      <dgm:prSet/>
      <dgm:spPr/>
      <dgm:t>
        <a:bodyPr/>
        <a:lstStyle/>
        <a:p>
          <a:endParaRPr lang="en-GB"/>
        </a:p>
      </dgm:t>
    </dgm:pt>
    <dgm:pt modelId="{7CF79C97-00BE-44B1-A373-BEE8CB355B17}" type="sibTrans" cxnId="{EDDC56E6-3869-4181-83E3-BACE501D4436}">
      <dgm:prSet/>
      <dgm:spPr/>
      <dgm:t>
        <a:bodyPr/>
        <a:lstStyle/>
        <a:p>
          <a:endParaRPr lang="en-GB"/>
        </a:p>
      </dgm:t>
    </dgm:pt>
    <dgm:pt modelId="{C7146FF5-4592-4D3D-A24E-1858A2EB9D54}" type="pres">
      <dgm:prSet presAssocID="{48DA43C7-B068-4D24-8826-3BC0DC72867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FC64358-6E12-431E-9CB3-F40C2517C6E1}" type="pres">
      <dgm:prSet presAssocID="{48DA43C7-B068-4D24-8826-3BC0DC728670}" presName="arrow" presStyleLbl="bgShp" presStyleIdx="0" presStyleCnt="1" custLinFactNeighborX="5474" custLinFactNeighborY="-3255"/>
      <dgm:spPr/>
    </dgm:pt>
    <dgm:pt modelId="{0233176C-B6F1-48F4-9992-160415A820B4}" type="pres">
      <dgm:prSet presAssocID="{48DA43C7-B068-4D24-8826-3BC0DC728670}" presName="linearProcess" presStyleCnt="0"/>
      <dgm:spPr/>
    </dgm:pt>
    <dgm:pt modelId="{043C80E3-7A3F-4316-9A0C-1A16A7CDF00A}" type="pres">
      <dgm:prSet presAssocID="{B85073CE-EF7D-4EC3-9669-55F145C6B1BF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277D77-E114-4EB6-829F-6E5D839E3C13}" type="pres">
      <dgm:prSet presAssocID="{9E01001F-E61D-4FDF-B14D-747EF3C9A6E4}" presName="sibTrans" presStyleCnt="0"/>
      <dgm:spPr/>
    </dgm:pt>
    <dgm:pt modelId="{A6CF54C6-A857-4FB2-8E18-C23C6DFC2E07}" type="pres">
      <dgm:prSet presAssocID="{307A790A-5FAE-457B-8E5A-BBB7355FF43E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F34829-EA2E-477C-93B8-60C296277F05}" type="pres">
      <dgm:prSet presAssocID="{D67CADC6-EC52-4C9B-A870-53D485D17F7F}" presName="sibTrans" presStyleCnt="0"/>
      <dgm:spPr/>
    </dgm:pt>
    <dgm:pt modelId="{A676CEFE-7FF6-4E53-8841-F97FED10E4DE}" type="pres">
      <dgm:prSet presAssocID="{1D4D0243-05BD-4D7B-A5F1-249CE1D86BC0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DAA6F68-29D1-4EF5-9D84-4B81FD60491A}" type="pres">
      <dgm:prSet presAssocID="{6AD937B0-BADA-4704-8701-1C1C657BDC2E}" presName="sibTrans" presStyleCnt="0"/>
      <dgm:spPr/>
    </dgm:pt>
    <dgm:pt modelId="{071628EC-BAAE-4178-9B69-589B97BD8230}" type="pres">
      <dgm:prSet presAssocID="{5B5AC3B0-DDCE-4464-8576-41007AE2076B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6312F6F-581E-4940-8D65-E524009F38D3}" type="presOf" srcId="{48DA43C7-B068-4D24-8826-3BC0DC728670}" destId="{C7146FF5-4592-4D3D-A24E-1858A2EB9D54}" srcOrd="0" destOrd="0" presId="urn:microsoft.com/office/officeart/2005/8/layout/hProcess9"/>
    <dgm:cxn modelId="{045B00CD-B6BB-41DD-917C-B643BBCDD08B}" type="presOf" srcId="{1D4D0243-05BD-4D7B-A5F1-249CE1D86BC0}" destId="{A676CEFE-7FF6-4E53-8841-F97FED10E4DE}" srcOrd="0" destOrd="0" presId="urn:microsoft.com/office/officeart/2005/8/layout/hProcess9"/>
    <dgm:cxn modelId="{E65B7732-EBAF-45A8-BE8C-68959666FB9E}" srcId="{48DA43C7-B068-4D24-8826-3BC0DC728670}" destId="{1D4D0243-05BD-4D7B-A5F1-249CE1D86BC0}" srcOrd="2" destOrd="0" parTransId="{786E0492-26A0-44F3-BFA5-61A53CD466E9}" sibTransId="{6AD937B0-BADA-4704-8701-1C1C657BDC2E}"/>
    <dgm:cxn modelId="{98F81743-2314-466C-B915-541760515ED8}" srcId="{48DA43C7-B068-4D24-8826-3BC0DC728670}" destId="{B85073CE-EF7D-4EC3-9669-55F145C6B1BF}" srcOrd="0" destOrd="0" parTransId="{0590BF7D-C650-4AD6-856A-E8A8E64E0187}" sibTransId="{9E01001F-E61D-4FDF-B14D-747EF3C9A6E4}"/>
    <dgm:cxn modelId="{C9599E30-8145-4353-A489-A4B609FD5B54}" srcId="{48DA43C7-B068-4D24-8826-3BC0DC728670}" destId="{307A790A-5FAE-457B-8E5A-BBB7355FF43E}" srcOrd="1" destOrd="0" parTransId="{CF112FB6-2157-4B3C-800F-D0661DB779FD}" sibTransId="{D67CADC6-EC52-4C9B-A870-53D485D17F7F}"/>
    <dgm:cxn modelId="{EDDC56E6-3869-4181-83E3-BACE501D4436}" srcId="{48DA43C7-B068-4D24-8826-3BC0DC728670}" destId="{5B5AC3B0-DDCE-4464-8576-41007AE2076B}" srcOrd="3" destOrd="0" parTransId="{BEA96353-5D3B-47D1-86FB-D6DDCDB6EC38}" sibTransId="{7CF79C97-00BE-44B1-A373-BEE8CB355B17}"/>
    <dgm:cxn modelId="{567ECBD0-635C-455F-B980-CA01A733BA9C}" type="presOf" srcId="{B85073CE-EF7D-4EC3-9669-55F145C6B1BF}" destId="{043C80E3-7A3F-4316-9A0C-1A16A7CDF00A}" srcOrd="0" destOrd="0" presId="urn:microsoft.com/office/officeart/2005/8/layout/hProcess9"/>
    <dgm:cxn modelId="{3146D93B-7360-40BF-ADAA-B893C2135C40}" type="presOf" srcId="{307A790A-5FAE-457B-8E5A-BBB7355FF43E}" destId="{A6CF54C6-A857-4FB2-8E18-C23C6DFC2E07}" srcOrd="0" destOrd="0" presId="urn:microsoft.com/office/officeart/2005/8/layout/hProcess9"/>
    <dgm:cxn modelId="{A3C83CC3-9459-49D3-AF5A-76DD9807A50B}" type="presOf" srcId="{5B5AC3B0-DDCE-4464-8576-41007AE2076B}" destId="{071628EC-BAAE-4178-9B69-589B97BD8230}" srcOrd="0" destOrd="0" presId="urn:microsoft.com/office/officeart/2005/8/layout/hProcess9"/>
    <dgm:cxn modelId="{58B14468-8DF3-4547-A0E8-2939280E95DF}" type="presParOf" srcId="{C7146FF5-4592-4D3D-A24E-1858A2EB9D54}" destId="{4FC64358-6E12-431E-9CB3-F40C2517C6E1}" srcOrd="0" destOrd="0" presId="urn:microsoft.com/office/officeart/2005/8/layout/hProcess9"/>
    <dgm:cxn modelId="{615BCE0C-2A1C-482D-9CE5-B790A5B1D910}" type="presParOf" srcId="{C7146FF5-4592-4D3D-A24E-1858A2EB9D54}" destId="{0233176C-B6F1-48F4-9992-160415A820B4}" srcOrd="1" destOrd="0" presId="urn:microsoft.com/office/officeart/2005/8/layout/hProcess9"/>
    <dgm:cxn modelId="{E751E7A4-6978-4FFD-84AF-22606464EEAC}" type="presParOf" srcId="{0233176C-B6F1-48F4-9992-160415A820B4}" destId="{043C80E3-7A3F-4316-9A0C-1A16A7CDF00A}" srcOrd="0" destOrd="0" presId="urn:microsoft.com/office/officeart/2005/8/layout/hProcess9"/>
    <dgm:cxn modelId="{E4DCE831-0BEB-4716-B272-BD6741150BE7}" type="presParOf" srcId="{0233176C-B6F1-48F4-9992-160415A820B4}" destId="{CB277D77-E114-4EB6-829F-6E5D839E3C13}" srcOrd="1" destOrd="0" presId="urn:microsoft.com/office/officeart/2005/8/layout/hProcess9"/>
    <dgm:cxn modelId="{0A81BAF5-6BEB-497D-A0B9-899E314A9BB1}" type="presParOf" srcId="{0233176C-B6F1-48F4-9992-160415A820B4}" destId="{A6CF54C6-A857-4FB2-8E18-C23C6DFC2E07}" srcOrd="2" destOrd="0" presId="urn:microsoft.com/office/officeart/2005/8/layout/hProcess9"/>
    <dgm:cxn modelId="{0B2EC3A7-8BF6-470F-B531-AA1A4275AFF7}" type="presParOf" srcId="{0233176C-B6F1-48F4-9992-160415A820B4}" destId="{16F34829-EA2E-477C-93B8-60C296277F05}" srcOrd="3" destOrd="0" presId="urn:microsoft.com/office/officeart/2005/8/layout/hProcess9"/>
    <dgm:cxn modelId="{4F33461B-0B0E-4040-9B79-1B8D92C64C09}" type="presParOf" srcId="{0233176C-B6F1-48F4-9992-160415A820B4}" destId="{A676CEFE-7FF6-4E53-8841-F97FED10E4DE}" srcOrd="4" destOrd="0" presId="urn:microsoft.com/office/officeart/2005/8/layout/hProcess9"/>
    <dgm:cxn modelId="{BCF5114E-0581-4FF5-B979-8E4C9272434D}" type="presParOf" srcId="{0233176C-B6F1-48F4-9992-160415A820B4}" destId="{ADAA6F68-29D1-4EF5-9D84-4B81FD60491A}" srcOrd="5" destOrd="0" presId="urn:microsoft.com/office/officeart/2005/8/layout/hProcess9"/>
    <dgm:cxn modelId="{711ABCB6-F0E7-4FB6-A9AE-2BE5FF2260BE}" type="presParOf" srcId="{0233176C-B6F1-48F4-9992-160415A820B4}" destId="{071628EC-BAAE-4178-9B69-589B97BD823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A60DD0A-ADAB-4BCD-A260-674CAC0295CC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EA18671-1415-4E01-8B28-0C6CB366C7EE}">
      <dgm:prSet custT="1"/>
      <dgm:spPr/>
      <dgm:t>
        <a:bodyPr/>
        <a:lstStyle/>
        <a:p>
          <a:pPr rtl="0"/>
          <a:r>
            <a:rPr lang="en-GB" sz="2300" dirty="0" smtClean="0"/>
            <a:t>Your </a:t>
          </a:r>
          <a:r>
            <a:rPr lang="en-GB" sz="4400" dirty="0" smtClean="0">
              <a:solidFill>
                <a:srgbClr val="FFFF00"/>
              </a:solidFill>
            </a:rPr>
            <a:t>USPs</a:t>
          </a:r>
          <a:endParaRPr lang="en-GB" sz="2300" dirty="0">
            <a:solidFill>
              <a:srgbClr val="FFFF00"/>
            </a:solidFill>
          </a:endParaRPr>
        </a:p>
      </dgm:t>
    </dgm:pt>
    <dgm:pt modelId="{018E197D-2548-487E-BB32-B7A7847D9321}" type="parTrans" cxnId="{BD41BDB1-29FA-4365-BD1C-759EE426A372}">
      <dgm:prSet/>
      <dgm:spPr/>
      <dgm:t>
        <a:bodyPr/>
        <a:lstStyle/>
        <a:p>
          <a:endParaRPr lang="en-GB"/>
        </a:p>
      </dgm:t>
    </dgm:pt>
    <dgm:pt modelId="{7E6DE6B7-584E-4D50-958D-995037E6D19B}" type="sibTrans" cxnId="{BD41BDB1-29FA-4365-BD1C-759EE426A372}">
      <dgm:prSet/>
      <dgm:spPr/>
      <dgm:t>
        <a:bodyPr/>
        <a:lstStyle/>
        <a:p>
          <a:endParaRPr lang="en-GB"/>
        </a:p>
      </dgm:t>
    </dgm:pt>
    <dgm:pt modelId="{BFDF7011-FB06-438B-BCBD-A7F2EE5D3113}">
      <dgm:prSet/>
      <dgm:spPr/>
      <dgm:t>
        <a:bodyPr/>
        <a:lstStyle/>
        <a:p>
          <a:pPr rtl="0"/>
          <a:r>
            <a:rPr lang="en-GB" dirty="0" smtClean="0"/>
            <a:t>Product features</a:t>
          </a:r>
          <a:endParaRPr lang="en-GB" dirty="0"/>
        </a:p>
      </dgm:t>
    </dgm:pt>
    <dgm:pt modelId="{1C493DEF-7023-407D-8A78-D85AABFF3D7D}" type="parTrans" cxnId="{42793DAF-E884-4FDF-9F79-53C1609E7DD7}">
      <dgm:prSet/>
      <dgm:spPr/>
      <dgm:t>
        <a:bodyPr/>
        <a:lstStyle/>
        <a:p>
          <a:endParaRPr lang="en-GB"/>
        </a:p>
      </dgm:t>
    </dgm:pt>
    <dgm:pt modelId="{0CA7BE80-914C-4F86-8C6D-30E4F7C16C0A}" type="sibTrans" cxnId="{42793DAF-E884-4FDF-9F79-53C1609E7DD7}">
      <dgm:prSet/>
      <dgm:spPr/>
      <dgm:t>
        <a:bodyPr/>
        <a:lstStyle/>
        <a:p>
          <a:endParaRPr lang="en-GB"/>
        </a:p>
      </dgm:t>
    </dgm:pt>
    <dgm:pt modelId="{01C54A51-17A6-49E2-8BE4-39224BA87861}">
      <dgm:prSet custT="1"/>
      <dgm:spPr/>
      <dgm:t>
        <a:bodyPr/>
        <a:lstStyle/>
        <a:p>
          <a:pPr rtl="0"/>
          <a:r>
            <a:rPr lang="en-GB" sz="2300" dirty="0" smtClean="0"/>
            <a:t>Your target market</a:t>
          </a:r>
          <a:endParaRPr lang="en-GB" sz="2300" dirty="0"/>
        </a:p>
      </dgm:t>
    </dgm:pt>
    <dgm:pt modelId="{D76E2F0C-18E2-486D-A25F-23C060B478C6}" type="parTrans" cxnId="{507D79E7-7170-40F9-A6DE-75BC856D7C75}">
      <dgm:prSet/>
      <dgm:spPr/>
      <dgm:t>
        <a:bodyPr/>
        <a:lstStyle/>
        <a:p>
          <a:endParaRPr lang="en-GB"/>
        </a:p>
      </dgm:t>
    </dgm:pt>
    <dgm:pt modelId="{AF1FE608-6476-4C05-884D-E3612DE68701}" type="sibTrans" cxnId="{507D79E7-7170-40F9-A6DE-75BC856D7C75}">
      <dgm:prSet/>
      <dgm:spPr/>
      <dgm:t>
        <a:bodyPr/>
        <a:lstStyle/>
        <a:p>
          <a:endParaRPr lang="en-GB"/>
        </a:p>
      </dgm:t>
    </dgm:pt>
    <dgm:pt modelId="{34ECAC80-A3E4-41E3-8235-CFC6DDA54E4E}">
      <dgm:prSet/>
      <dgm:spPr/>
      <dgm:t>
        <a:bodyPr/>
        <a:lstStyle/>
        <a:p>
          <a:pPr rtl="0"/>
          <a:r>
            <a:rPr lang="en-GB" dirty="0" smtClean="0"/>
            <a:t>Product benefits</a:t>
          </a:r>
          <a:endParaRPr lang="en-GB" dirty="0"/>
        </a:p>
      </dgm:t>
    </dgm:pt>
    <dgm:pt modelId="{8A01C1D7-7E23-4A3D-BDC4-913B891147F5}" type="parTrans" cxnId="{FFF2F448-246C-4940-AE93-2E480DABAE85}">
      <dgm:prSet/>
      <dgm:spPr/>
      <dgm:t>
        <a:bodyPr/>
        <a:lstStyle/>
        <a:p>
          <a:endParaRPr lang="en-GB"/>
        </a:p>
      </dgm:t>
    </dgm:pt>
    <dgm:pt modelId="{D0621533-AC69-4047-8117-CE341F019310}" type="sibTrans" cxnId="{FFF2F448-246C-4940-AE93-2E480DABAE85}">
      <dgm:prSet/>
      <dgm:spPr/>
      <dgm:t>
        <a:bodyPr/>
        <a:lstStyle/>
        <a:p>
          <a:endParaRPr lang="en-GB"/>
        </a:p>
      </dgm:t>
    </dgm:pt>
    <dgm:pt modelId="{2C446B25-9F07-4441-BC0B-E33BFBDBC2D7}" type="pres">
      <dgm:prSet presAssocID="{1A60DD0A-ADAB-4BCD-A260-674CAC0295CC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1134951-7139-4D07-AC0A-A64354F57646}" type="pres">
      <dgm:prSet presAssocID="{1A60DD0A-ADAB-4BCD-A260-674CAC0295CC}" presName="diamond" presStyleLbl="bgShp" presStyleIdx="0" presStyleCnt="1"/>
      <dgm:spPr/>
    </dgm:pt>
    <dgm:pt modelId="{C8734513-F3F0-4123-B4DF-EF2A4080AE80}" type="pres">
      <dgm:prSet presAssocID="{1A60DD0A-ADAB-4BCD-A260-674CAC0295CC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061D4B-90F5-442B-A78C-2E6DB21895A9}" type="pres">
      <dgm:prSet presAssocID="{1A60DD0A-ADAB-4BCD-A260-674CAC0295CC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491A7E-1DF9-4752-B2AC-3190ADCCCAB7}" type="pres">
      <dgm:prSet presAssocID="{1A60DD0A-ADAB-4BCD-A260-674CAC0295CC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AF85BC-F16B-4F3F-9F3E-E6415FDAC448}" type="pres">
      <dgm:prSet presAssocID="{1A60DD0A-ADAB-4BCD-A260-674CAC0295CC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FF2F448-246C-4940-AE93-2E480DABAE85}" srcId="{1A60DD0A-ADAB-4BCD-A260-674CAC0295CC}" destId="{34ECAC80-A3E4-41E3-8235-CFC6DDA54E4E}" srcOrd="3" destOrd="0" parTransId="{8A01C1D7-7E23-4A3D-BDC4-913B891147F5}" sibTransId="{D0621533-AC69-4047-8117-CE341F019310}"/>
    <dgm:cxn modelId="{D2A3C6E5-A72F-4DD9-9197-81878B18827A}" type="presOf" srcId="{34ECAC80-A3E4-41E3-8235-CFC6DDA54E4E}" destId="{CEAF85BC-F16B-4F3F-9F3E-E6415FDAC448}" srcOrd="0" destOrd="0" presId="urn:microsoft.com/office/officeart/2005/8/layout/matrix3"/>
    <dgm:cxn modelId="{FEF12AD3-10AC-4A90-AF70-D09ED54F38C5}" type="presOf" srcId="{01C54A51-17A6-49E2-8BE4-39224BA87861}" destId="{36491A7E-1DF9-4752-B2AC-3190ADCCCAB7}" srcOrd="0" destOrd="0" presId="urn:microsoft.com/office/officeart/2005/8/layout/matrix3"/>
    <dgm:cxn modelId="{52DBF0FC-DD10-437A-A66D-0CD0493261FB}" type="presOf" srcId="{1A60DD0A-ADAB-4BCD-A260-674CAC0295CC}" destId="{2C446B25-9F07-4441-BC0B-E33BFBDBC2D7}" srcOrd="0" destOrd="0" presId="urn:microsoft.com/office/officeart/2005/8/layout/matrix3"/>
    <dgm:cxn modelId="{42793DAF-E884-4FDF-9F79-53C1609E7DD7}" srcId="{1A60DD0A-ADAB-4BCD-A260-674CAC0295CC}" destId="{BFDF7011-FB06-438B-BCBD-A7F2EE5D3113}" srcOrd="1" destOrd="0" parTransId="{1C493DEF-7023-407D-8A78-D85AABFF3D7D}" sibTransId="{0CA7BE80-914C-4F86-8C6D-30E4F7C16C0A}"/>
    <dgm:cxn modelId="{507D79E7-7170-40F9-A6DE-75BC856D7C75}" srcId="{1A60DD0A-ADAB-4BCD-A260-674CAC0295CC}" destId="{01C54A51-17A6-49E2-8BE4-39224BA87861}" srcOrd="2" destOrd="0" parTransId="{D76E2F0C-18E2-486D-A25F-23C060B478C6}" sibTransId="{AF1FE608-6476-4C05-884D-E3612DE68701}"/>
    <dgm:cxn modelId="{0614AE19-361B-40D1-9B11-318BA7B42EF4}" type="presOf" srcId="{0EA18671-1415-4E01-8B28-0C6CB366C7EE}" destId="{C8734513-F3F0-4123-B4DF-EF2A4080AE80}" srcOrd="0" destOrd="0" presId="urn:microsoft.com/office/officeart/2005/8/layout/matrix3"/>
    <dgm:cxn modelId="{BD41BDB1-29FA-4365-BD1C-759EE426A372}" srcId="{1A60DD0A-ADAB-4BCD-A260-674CAC0295CC}" destId="{0EA18671-1415-4E01-8B28-0C6CB366C7EE}" srcOrd="0" destOrd="0" parTransId="{018E197D-2548-487E-BB32-B7A7847D9321}" sibTransId="{7E6DE6B7-584E-4D50-958D-995037E6D19B}"/>
    <dgm:cxn modelId="{EB796874-1984-4B7F-9D52-742CBC270834}" type="presOf" srcId="{BFDF7011-FB06-438B-BCBD-A7F2EE5D3113}" destId="{F8061D4B-90F5-442B-A78C-2E6DB21895A9}" srcOrd="0" destOrd="0" presId="urn:microsoft.com/office/officeart/2005/8/layout/matrix3"/>
    <dgm:cxn modelId="{B26FCDAF-9846-4E7F-860A-62B396A4A608}" type="presParOf" srcId="{2C446B25-9F07-4441-BC0B-E33BFBDBC2D7}" destId="{11134951-7139-4D07-AC0A-A64354F57646}" srcOrd="0" destOrd="0" presId="urn:microsoft.com/office/officeart/2005/8/layout/matrix3"/>
    <dgm:cxn modelId="{C36697B6-FD11-4212-89F1-C38F42356D10}" type="presParOf" srcId="{2C446B25-9F07-4441-BC0B-E33BFBDBC2D7}" destId="{C8734513-F3F0-4123-B4DF-EF2A4080AE80}" srcOrd="1" destOrd="0" presId="urn:microsoft.com/office/officeart/2005/8/layout/matrix3"/>
    <dgm:cxn modelId="{55F3C01E-6FFD-4E9D-86A1-A3042A944F28}" type="presParOf" srcId="{2C446B25-9F07-4441-BC0B-E33BFBDBC2D7}" destId="{F8061D4B-90F5-442B-A78C-2E6DB21895A9}" srcOrd="2" destOrd="0" presId="urn:microsoft.com/office/officeart/2005/8/layout/matrix3"/>
    <dgm:cxn modelId="{E16C9B31-8C1C-4648-A328-D49B00B0FC1F}" type="presParOf" srcId="{2C446B25-9F07-4441-BC0B-E33BFBDBC2D7}" destId="{36491A7E-1DF9-4752-B2AC-3190ADCCCAB7}" srcOrd="3" destOrd="0" presId="urn:microsoft.com/office/officeart/2005/8/layout/matrix3"/>
    <dgm:cxn modelId="{D473E4F3-2018-4A9A-BF4F-E234226E42D2}" type="presParOf" srcId="{2C446B25-9F07-4441-BC0B-E33BFBDBC2D7}" destId="{CEAF85BC-F16B-4F3F-9F3E-E6415FDAC44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DA75C39-FE3B-4816-8293-44C440B2260D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752440D-7170-4A5D-A386-106A9BBEF823}">
      <dgm:prSet custT="1"/>
      <dgm:spPr/>
      <dgm:t>
        <a:bodyPr/>
        <a:lstStyle/>
        <a:p>
          <a:pPr rtl="0"/>
          <a:r>
            <a:rPr lang="en-GB" sz="1800" dirty="0" smtClean="0"/>
            <a:t>How will you tell people about your product?</a:t>
          </a:r>
          <a:endParaRPr lang="en-GB" sz="1800" dirty="0"/>
        </a:p>
      </dgm:t>
    </dgm:pt>
    <dgm:pt modelId="{87E12CA4-663A-4AEA-94AF-B2E3C03AE901}" type="parTrans" cxnId="{96C709B9-9E5B-4211-AEB3-EFE0EBA18548}">
      <dgm:prSet/>
      <dgm:spPr/>
      <dgm:t>
        <a:bodyPr/>
        <a:lstStyle/>
        <a:p>
          <a:endParaRPr lang="en-GB"/>
        </a:p>
      </dgm:t>
    </dgm:pt>
    <dgm:pt modelId="{CB8E7DF8-B082-461D-89DA-6920115FEDE5}" type="sibTrans" cxnId="{96C709B9-9E5B-4211-AEB3-EFE0EBA18548}">
      <dgm:prSet/>
      <dgm:spPr/>
      <dgm:t>
        <a:bodyPr/>
        <a:lstStyle/>
        <a:p>
          <a:endParaRPr lang="en-GB"/>
        </a:p>
      </dgm:t>
    </dgm:pt>
    <dgm:pt modelId="{A27DC9C0-5BFA-4BEB-8560-7469224C2C3C}">
      <dgm:prSet custT="1"/>
      <dgm:spPr/>
      <dgm:t>
        <a:bodyPr/>
        <a:lstStyle/>
        <a:p>
          <a:pPr rtl="0"/>
          <a:r>
            <a:rPr lang="en-GB" sz="2000" dirty="0" smtClean="0"/>
            <a:t>Where will you </a:t>
          </a:r>
          <a:r>
            <a:rPr lang="en-GB" sz="2400" dirty="0" smtClean="0">
              <a:solidFill>
                <a:srgbClr val="FF0000"/>
              </a:solidFill>
            </a:rPr>
            <a:t>advertise</a:t>
          </a:r>
          <a:r>
            <a:rPr lang="en-GB" sz="2000" dirty="0" smtClean="0"/>
            <a:t>?</a:t>
          </a:r>
          <a:endParaRPr lang="en-GB" sz="2000" dirty="0"/>
        </a:p>
      </dgm:t>
    </dgm:pt>
    <dgm:pt modelId="{4C34CCDC-45C4-42D4-8DD5-D00B2F1FB95D}" type="parTrans" cxnId="{191E9FA4-7140-43BB-B2A7-F0D6AB936508}">
      <dgm:prSet/>
      <dgm:spPr/>
      <dgm:t>
        <a:bodyPr/>
        <a:lstStyle/>
        <a:p>
          <a:endParaRPr lang="en-GB"/>
        </a:p>
      </dgm:t>
    </dgm:pt>
    <dgm:pt modelId="{FD8CB4F0-C75C-4ABD-813E-EC103B60E908}" type="sibTrans" cxnId="{191E9FA4-7140-43BB-B2A7-F0D6AB936508}">
      <dgm:prSet/>
      <dgm:spPr/>
      <dgm:t>
        <a:bodyPr/>
        <a:lstStyle/>
        <a:p>
          <a:endParaRPr lang="en-GB"/>
        </a:p>
      </dgm:t>
    </dgm:pt>
    <dgm:pt modelId="{D7D3E8F0-63EC-4D37-AF56-25A371D33A5E}">
      <dgm:prSet custT="1"/>
      <dgm:spPr/>
      <dgm:t>
        <a:bodyPr/>
        <a:lstStyle/>
        <a:p>
          <a:pPr rtl="0"/>
          <a:r>
            <a:rPr lang="en-GB" sz="1800" dirty="0" smtClean="0"/>
            <a:t>How much will your advertising cost?</a:t>
          </a:r>
          <a:endParaRPr lang="en-GB" sz="1800" dirty="0"/>
        </a:p>
      </dgm:t>
    </dgm:pt>
    <dgm:pt modelId="{0EC8629D-83E2-4623-9747-F68240B2B4D5}" type="parTrans" cxnId="{DEC1F6C0-3466-4DE8-AA3D-FEAEBA5DE289}">
      <dgm:prSet/>
      <dgm:spPr/>
      <dgm:t>
        <a:bodyPr/>
        <a:lstStyle/>
        <a:p>
          <a:endParaRPr lang="en-GB"/>
        </a:p>
      </dgm:t>
    </dgm:pt>
    <dgm:pt modelId="{3B7AFE3C-B85C-4CB4-A3E7-61DF17F69C16}" type="sibTrans" cxnId="{DEC1F6C0-3466-4DE8-AA3D-FEAEBA5DE289}">
      <dgm:prSet/>
      <dgm:spPr/>
      <dgm:t>
        <a:bodyPr/>
        <a:lstStyle/>
        <a:p>
          <a:endParaRPr lang="en-GB"/>
        </a:p>
      </dgm:t>
    </dgm:pt>
    <dgm:pt modelId="{F6FBE437-A2DB-4B38-8BE9-0D53724BA720}">
      <dgm:prSet/>
      <dgm:spPr/>
      <dgm:t>
        <a:bodyPr/>
        <a:lstStyle/>
        <a:p>
          <a:pPr rtl="0"/>
          <a:r>
            <a:rPr lang="en-GB" dirty="0" smtClean="0"/>
            <a:t>How will you launch your product?</a:t>
          </a:r>
          <a:endParaRPr lang="en-GB" dirty="0"/>
        </a:p>
      </dgm:t>
    </dgm:pt>
    <dgm:pt modelId="{CCF48DC0-2EA4-4CC3-B34C-2E37D7228B79}" type="parTrans" cxnId="{9966D5F8-E2B0-47B3-80A1-95648554D939}">
      <dgm:prSet/>
      <dgm:spPr/>
      <dgm:t>
        <a:bodyPr/>
        <a:lstStyle/>
        <a:p>
          <a:endParaRPr lang="en-GB"/>
        </a:p>
      </dgm:t>
    </dgm:pt>
    <dgm:pt modelId="{D2559032-3FF1-4FE8-853B-95FD4E758EC7}" type="sibTrans" cxnId="{9966D5F8-E2B0-47B3-80A1-95648554D939}">
      <dgm:prSet/>
      <dgm:spPr/>
      <dgm:t>
        <a:bodyPr/>
        <a:lstStyle/>
        <a:p>
          <a:endParaRPr lang="en-GB"/>
        </a:p>
      </dgm:t>
    </dgm:pt>
    <dgm:pt modelId="{8F1D8874-B4AC-4FF3-8747-1AF050F3DF0F}" type="pres">
      <dgm:prSet presAssocID="{1DA75C39-FE3B-4816-8293-44C440B2260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0ADDC1A8-C945-4694-92B1-7CCAA1584D63}" type="pres">
      <dgm:prSet presAssocID="{1DA75C39-FE3B-4816-8293-44C440B2260D}" presName="pyramid" presStyleLbl="node1" presStyleIdx="0" presStyleCnt="1" custScaleY="85244"/>
      <dgm:spPr/>
    </dgm:pt>
    <dgm:pt modelId="{FE56D9E9-0C19-43B7-8B35-B802530ABF77}" type="pres">
      <dgm:prSet presAssocID="{1DA75C39-FE3B-4816-8293-44C440B2260D}" presName="theList" presStyleCnt="0"/>
      <dgm:spPr/>
    </dgm:pt>
    <dgm:pt modelId="{D6BEEAA4-ED0A-434F-809F-EC5AE1C7B604}" type="pres">
      <dgm:prSet presAssocID="{E752440D-7170-4A5D-A386-106A9BBEF823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3F1C91-E248-4776-80BA-019C2D7DB947}" type="pres">
      <dgm:prSet presAssocID="{E752440D-7170-4A5D-A386-106A9BBEF823}" presName="aSpace" presStyleCnt="0"/>
      <dgm:spPr/>
    </dgm:pt>
    <dgm:pt modelId="{91B3F74B-10B8-4B92-9290-9A877A752BF5}" type="pres">
      <dgm:prSet presAssocID="{A27DC9C0-5BFA-4BEB-8560-7469224C2C3C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CA72096-F788-46AB-AE82-E187C436ED45}" type="pres">
      <dgm:prSet presAssocID="{A27DC9C0-5BFA-4BEB-8560-7469224C2C3C}" presName="aSpace" presStyleCnt="0"/>
      <dgm:spPr/>
    </dgm:pt>
    <dgm:pt modelId="{04893FF3-8949-425C-B389-ADA2DBAF2678}" type="pres">
      <dgm:prSet presAssocID="{D7D3E8F0-63EC-4D37-AF56-25A371D33A5E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1D347B-8D2C-4955-ACD6-4D8B4A7807E1}" type="pres">
      <dgm:prSet presAssocID="{D7D3E8F0-63EC-4D37-AF56-25A371D33A5E}" presName="aSpace" presStyleCnt="0"/>
      <dgm:spPr/>
    </dgm:pt>
    <dgm:pt modelId="{57FC66D5-59D4-4E17-85C9-7C5E48E8433B}" type="pres">
      <dgm:prSet presAssocID="{F6FBE437-A2DB-4B38-8BE9-0D53724BA720}" presName="aNode" presStyleLbl="fgAcc1" presStyleIdx="3" presStyleCnt="4" custLinFactNeighborX="-2483" custLinFactNeighborY="-3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2E34A5-95DE-4242-8B48-7237737C672E}" type="pres">
      <dgm:prSet presAssocID="{F6FBE437-A2DB-4B38-8BE9-0D53724BA720}" presName="aSpace" presStyleCnt="0"/>
      <dgm:spPr/>
    </dgm:pt>
  </dgm:ptLst>
  <dgm:cxnLst>
    <dgm:cxn modelId="{C03D53B7-989D-431F-9134-EE0E9F28ABB0}" type="presOf" srcId="{A27DC9C0-5BFA-4BEB-8560-7469224C2C3C}" destId="{91B3F74B-10B8-4B92-9290-9A877A752BF5}" srcOrd="0" destOrd="0" presId="urn:microsoft.com/office/officeart/2005/8/layout/pyramid2"/>
    <dgm:cxn modelId="{9966D5F8-E2B0-47B3-80A1-95648554D939}" srcId="{1DA75C39-FE3B-4816-8293-44C440B2260D}" destId="{F6FBE437-A2DB-4B38-8BE9-0D53724BA720}" srcOrd="3" destOrd="0" parTransId="{CCF48DC0-2EA4-4CC3-B34C-2E37D7228B79}" sibTransId="{D2559032-3FF1-4FE8-853B-95FD4E758EC7}"/>
    <dgm:cxn modelId="{96C709B9-9E5B-4211-AEB3-EFE0EBA18548}" srcId="{1DA75C39-FE3B-4816-8293-44C440B2260D}" destId="{E752440D-7170-4A5D-A386-106A9BBEF823}" srcOrd="0" destOrd="0" parTransId="{87E12CA4-663A-4AEA-94AF-B2E3C03AE901}" sibTransId="{CB8E7DF8-B082-461D-89DA-6920115FEDE5}"/>
    <dgm:cxn modelId="{A216E427-9CEE-41FE-9C06-EC10BDED5EDD}" type="presOf" srcId="{F6FBE437-A2DB-4B38-8BE9-0D53724BA720}" destId="{57FC66D5-59D4-4E17-85C9-7C5E48E8433B}" srcOrd="0" destOrd="0" presId="urn:microsoft.com/office/officeart/2005/8/layout/pyramid2"/>
    <dgm:cxn modelId="{DEC1F6C0-3466-4DE8-AA3D-FEAEBA5DE289}" srcId="{1DA75C39-FE3B-4816-8293-44C440B2260D}" destId="{D7D3E8F0-63EC-4D37-AF56-25A371D33A5E}" srcOrd="2" destOrd="0" parTransId="{0EC8629D-83E2-4623-9747-F68240B2B4D5}" sibTransId="{3B7AFE3C-B85C-4CB4-A3E7-61DF17F69C16}"/>
    <dgm:cxn modelId="{472BB683-089E-4026-A967-2B4610B8EB34}" type="presOf" srcId="{D7D3E8F0-63EC-4D37-AF56-25A371D33A5E}" destId="{04893FF3-8949-425C-B389-ADA2DBAF2678}" srcOrd="0" destOrd="0" presId="urn:microsoft.com/office/officeart/2005/8/layout/pyramid2"/>
    <dgm:cxn modelId="{764D3B79-4502-45E7-996E-7D7C842B94FA}" type="presOf" srcId="{1DA75C39-FE3B-4816-8293-44C440B2260D}" destId="{8F1D8874-B4AC-4FF3-8747-1AF050F3DF0F}" srcOrd="0" destOrd="0" presId="urn:microsoft.com/office/officeart/2005/8/layout/pyramid2"/>
    <dgm:cxn modelId="{B4846DDC-7678-4205-8F11-AC67D9AB3DD5}" type="presOf" srcId="{E752440D-7170-4A5D-A386-106A9BBEF823}" destId="{D6BEEAA4-ED0A-434F-809F-EC5AE1C7B604}" srcOrd="0" destOrd="0" presId="urn:microsoft.com/office/officeart/2005/8/layout/pyramid2"/>
    <dgm:cxn modelId="{191E9FA4-7140-43BB-B2A7-F0D6AB936508}" srcId="{1DA75C39-FE3B-4816-8293-44C440B2260D}" destId="{A27DC9C0-5BFA-4BEB-8560-7469224C2C3C}" srcOrd="1" destOrd="0" parTransId="{4C34CCDC-45C4-42D4-8DD5-D00B2F1FB95D}" sibTransId="{FD8CB4F0-C75C-4ABD-813E-EC103B60E908}"/>
    <dgm:cxn modelId="{E3788ED3-D8A2-42C6-BEA8-97F03CF39FAC}" type="presParOf" srcId="{8F1D8874-B4AC-4FF3-8747-1AF050F3DF0F}" destId="{0ADDC1A8-C945-4694-92B1-7CCAA1584D63}" srcOrd="0" destOrd="0" presId="urn:microsoft.com/office/officeart/2005/8/layout/pyramid2"/>
    <dgm:cxn modelId="{CAE5BF9B-7F46-4F95-A75C-78A51065680A}" type="presParOf" srcId="{8F1D8874-B4AC-4FF3-8747-1AF050F3DF0F}" destId="{FE56D9E9-0C19-43B7-8B35-B802530ABF77}" srcOrd="1" destOrd="0" presId="urn:microsoft.com/office/officeart/2005/8/layout/pyramid2"/>
    <dgm:cxn modelId="{35728154-DF53-4132-B24F-E7C5236458A7}" type="presParOf" srcId="{FE56D9E9-0C19-43B7-8B35-B802530ABF77}" destId="{D6BEEAA4-ED0A-434F-809F-EC5AE1C7B604}" srcOrd="0" destOrd="0" presId="urn:microsoft.com/office/officeart/2005/8/layout/pyramid2"/>
    <dgm:cxn modelId="{D21C9630-8691-40DF-9DBC-F1E1EA82DCB7}" type="presParOf" srcId="{FE56D9E9-0C19-43B7-8B35-B802530ABF77}" destId="{9F3F1C91-E248-4776-80BA-019C2D7DB947}" srcOrd="1" destOrd="0" presId="urn:microsoft.com/office/officeart/2005/8/layout/pyramid2"/>
    <dgm:cxn modelId="{8A9E6813-33A2-4EB6-941D-2E4F86A74159}" type="presParOf" srcId="{FE56D9E9-0C19-43B7-8B35-B802530ABF77}" destId="{91B3F74B-10B8-4B92-9290-9A877A752BF5}" srcOrd="2" destOrd="0" presId="urn:microsoft.com/office/officeart/2005/8/layout/pyramid2"/>
    <dgm:cxn modelId="{64447A02-DA06-4B6E-99CA-0946446E8E0B}" type="presParOf" srcId="{FE56D9E9-0C19-43B7-8B35-B802530ABF77}" destId="{2CA72096-F788-46AB-AE82-E187C436ED45}" srcOrd="3" destOrd="0" presId="urn:microsoft.com/office/officeart/2005/8/layout/pyramid2"/>
    <dgm:cxn modelId="{496C961E-9D15-4B22-BE8D-05A016C14C9F}" type="presParOf" srcId="{FE56D9E9-0C19-43B7-8B35-B802530ABF77}" destId="{04893FF3-8949-425C-B389-ADA2DBAF2678}" srcOrd="4" destOrd="0" presId="urn:microsoft.com/office/officeart/2005/8/layout/pyramid2"/>
    <dgm:cxn modelId="{088EFEDE-6AFB-4EB6-92A3-67B5DFB35AEE}" type="presParOf" srcId="{FE56D9E9-0C19-43B7-8B35-B802530ABF77}" destId="{F61D347B-8D2C-4955-ACD6-4D8B4A7807E1}" srcOrd="5" destOrd="0" presId="urn:microsoft.com/office/officeart/2005/8/layout/pyramid2"/>
    <dgm:cxn modelId="{5B552C9C-13EA-4345-96B0-1B6C0378E4FB}" type="presParOf" srcId="{FE56D9E9-0C19-43B7-8B35-B802530ABF77}" destId="{57FC66D5-59D4-4E17-85C9-7C5E48E8433B}" srcOrd="6" destOrd="0" presId="urn:microsoft.com/office/officeart/2005/8/layout/pyramid2"/>
    <dgm:cxn modelId="{29964264-3229-41A7-A979-8727E730857A}" type="presParOf" srcId="{FE56D9E9-0C19-43B7-8B35-B802530ABF77}" destId="{BA2E34A5-95DE-4242-8B48-7237737C672E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67910DB-0055-4022-BBBE-3C5808335B3A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416879D-09E8-41E2-8EF6-86B48C2DB2FF}">
      <dgm:prSet/>
      <dgm:spPr/>
      <dgm:t>
        <a:bodyPr/>
        <a:lstStyle/>
        <a:p>
          <a:pPr rtl="0"/>
          <a:r>
            <a:rPr lang="en-GB" dirty="0" smtClean="0"/>
            <a:t>What </a:t>
          </a:r>
          <a:r>
            <a:rPr lang="en-GB" dirty="0" smtClean="0">
              <a:solidFill>
                <a:schemeClr val="bg1"/>
              </a:solidFill>
            </a:rPr>
            <a:t>will you need to </a:t>
          </a:r>
          <a:r>
            <a:rPr lang="en-GB" dirty="0" smtClean="0">
              <a:solidFill>
                <a:srgbClr val="FFFF00"/>
              </a:solidFill>
            </a:rPr>
            <a:t>include</a:t>
          </a:r>
          <a:r>
            <a:rPr lang="en-GB" dirty="0" smtClean="0"/>
            <a:t>?</a:t>
          </a:r>
          <a:endParaRPr lang="en-GB" dirty="0"/>
        </a:p>
      </dgm:t>
    </dgm:pt>
    <dgm:pt modelId="{3057E3FC-3866-43AB-B608-401D344BC380}" type="parTrans" cxnId="{73ACA336-037B-452D-8794-24CA02CDED25}">
      <dgm:prSet/>
      <dgm:spPr/>
      <dgm:t>
        <a:bodyPr/>
        <a:lstStyle/>
        <a:p>
          <a:endParaRPr lang="en-GB"/>
        </a:p>
      </dgm:t>
    </dgm:pt>
    <dgm:pt modelId="{F1B7FF43-7B97-498C-AF81-867149E425E8}" type="sibTrans" cxnId="{73ACA336-037B-452D-8794-24CA02CDED25}">
      <dgm:prSet/>
      <dgm:spPr/>
      <dgm:t>
        <a:bodyPr/>
        <a:lstStyle/>
        <a:p>
          <a:endParaRPr lang="en-GB"/>
        </a:p>
      </dgm:t>
    </dgm:pt>
    <dgm:pt modelId="{E072CDD1-17E7-4018-B4BA-9A937F3300D0}">
      <dgm:prSet/>
      <dgm:spPr/>
      <dgm:t>
        <a:bodyPr/>
        <a:lstStyle/>
        <a:p>
          <a:pPr rtl="0"/>
          <a:r>
            <a:rPr lang="en-GB" dirty="0" smtClean="0"/>
            <a:t>How will you </a:t>
          </a:r>
          <a:r>
            <a:rPr lang="en-GB" dirty="0" smtClean="0">
              <a:solidFill>
                <a:srgbClr val="FFFF00"/>
              </a:solidFill>
            </a:rPr>
            <a:t>divide</a:t>
          </a:r>
          <a:r>
            <a:rPr lang="en-GB" dirty="0" smtClean="0"/>
            <a:t> it between you?</a:t>
          </a:r>
          <a:endParaRPr lang="en-GB" dirty="0"/>
        </a:p>
      </dgm:t>
    </dgm:pt>
    <dgm:pt modelId="{D3E29679-D291-4AF5-AB98-D53A8A4BE20A}" type="parTrans" cxnId="{401E0D46-4774-4ACB-AD46-9F8AAFEF0849}">
      <dgm:prSet/>
      <dgm:spPr/>
      <dgm:t>
        <a:bodyPr/>
        <a:lstStyle/>
        <a:p>
          <a:endParaRPr lang="en-GB"/>
        </a:p>
      </dgm:t>
    </dgm:pt>
    <dgm:pt modelId="{FCD3B6CC-C434-451C-B280-FF95D984265E}" type="sibTrans" cxnId="{401E0D46-4774-4ACB-AD46-9F8AAFEF0849}">
      <dgm:prSet/>
      <dgm:spPr/>
      <dgm:t>
        <a:bodyPr/>
        <a:lstStyle/>
        <a:p>
          <a:endParaRPr lang="en-GB"/>
        </a:p>
      </dgm:t>
    </dgm:pt>
    <dgm:pt modelId="{9FBD11E6-7FAF-4CF8-BBD1-0E652B24B355}">
      <dgm:prSet/>
      <dgm:spPr/>
      <dgm:t>
        <a:bodyPr/>
        <a:lstStyle/>
        <a:p>
          <a:pPr rtl="0"/>
          <a:r>
            <a:rPr lang="en-GB" dirty="0" smtClean="0"/>
            <a:t>How will you rehearse your </a:t>
          </a:r>
          <a:r>
            <a:rPr lang="en-GB" dirty="0" smtClean="0">
              <a:solidFill>
                <a:srgbClr val="FFFF00"/>
              </a:solidFill>
            </a:rPr>
            <a:t>presentation</a:t>
          </a:r>
          <a:r>
            <a:rPr lang="en-GB" dirty="0" smtClean="0"/>
            <a:t>?</a:t>
          </a:r>
          <a:endParaRPr lang="en-GB" dirty="0"/>
        </a:p>
      </dgm:t>
    </dgm:pt>
    <dgm:pt modelId="{725D64DA-9293-4E4F-9E72-0F1CD750AAAA}" type="parTrans" cxnId="{893C5753-2025-41C9-812E-A91D3A4F05A9}">
      <dgm:prSet/>
      <dgm:spPr/>
      <dgm:t>
        <a:bodyPr/>
        <a:lstStyle/>
        <a:p>
          <a:endParaRPr lang="en-GB"/>
        </a:p>
      </dgm:t>
    </dgm:pt>
    <dgm:pt modelId="{8C356DE6-11BB-4B0D-8EB3-0E45EF01652B}" type="sibTrans" cxnId="{893C5753-2025-41C9-812E-A91D3A4F05A9}">
      <dgm:prSet/>
      <dgm:spPr/>
      <dgm:t>
        <a:bodyPr/>
        <a:lstStyle/>
        <a:p>
          <a:endParaRPr lang="en-GB"/>
        </a:p>
      </dgm:t>
    </dgm:pt>
    <dgm:pt modelId="{94E9B17F-D81E-4529-B9F1-F27B797647B6}">
      <dgm:prSet/>
      <dgm:spPr/>
      <dgm:t>
        <a:bodyPr/>
        <a:lstStyle/>
        <a:p>
          <a:pPr rtl="0"/>
          <a:r>
            <a:rPr lang="en-GB" dirty="0" smtClean="0"/>
            <a:t>What </a:t>
          </a:r>
          <a:r>
            <a:rPr lang="en-GB" dirty="0" smtClean="0">
              <a:solidFill>
                <a:srgbClr val="FFFF00"/>
              </a:solidFill>
            </a:rPr>
            <a:t>questions</a:t>
          </a:r>
          <a:r>
            <a:rPr lang="en-GB" dirty="0" smtClean="0"/>
            <a:t> are you likely to be asked?</a:t>
          </a:r>
          <a:endParaRPr lang="en-GB" dirty="0"/>
        </a:p>
      </dgm:t>
    </dgm:pt>
    <dgm:pt modelId="{8F063B11-F23E-4AE1-BF25-CB2C36C162D9}" type="parTrans" cxnId="{EBC0805A-2A2B-40DE-B831-37A67E813D9F}">
      <dgm:prSet/>
      <dgm:spPr/>
      <dgm:t>
        <a:bodyPr/>
        <a:lstStyle/>
        <a:p>
          <a:endParaRPr lang="en-GB"/>
        </a:p>
      </dgm:t>
    </dgm:pt>
    <dgm:pt modelId="{DB99FAF1-6A05-4A63-82FF-719296F73DCB}" type="sibTrans" cxnId="{EBC0805A-2A2B-40DE-B831-37A67E813D9F}">
      <dgm:prSet/>
      <dgm:spPr/>
      <dgm:t>
        <a:bodyPr/>
        <a:lstStyle/>
        <a:p>
          <a:endParaRPr lang="en-GB"/>
        </a:p>
      </dgm:t>
    </dgm:pt>
    <dgm:pt modelId="{26132B92-A0F6-491D-972C-CC19D4E2499E}" type="pres">
      <dgm:prSet presAssocID="{A67910DB-0055-4022-BBBE-3C5808335B3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46CD90B-BF10-4D94-B323-9786C3B09317}" type="pres">
      <dgm:prSet presAssocID="{A67910DB-0055-4022-BBBE-3C5808335B3A}" presName="diamond" presStyleLbl="bgShp" presStyleIdx="0" presStyleCnt="1"/>
      <dgm:spPr/>
    </dgm:pt>
    <dgm:pt modelId="{1DE635F0-FD9F-42BA-8BFC-8CC52DD68155}" type="pres">
      <dgm:prSet presAssocID="{A67910DB-0055-4022-BBBE-3C5808335B3A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7EA07E-70EB-4E01-874E-D100BB01AF55}" type="pres">
      <dgm:prSet presAssocID="{A67910DB-0055-4022-BBBE-3C5808335B3A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136AE6-A243-4F2A-8E9F-CD5E5309BADB}" type="pres">
      <dgm:prSet presAssocID="{A67910DB-0055-4022-BBBE-3C5808335B3A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D08D50-348A-47E0-B9B1-A45A4FF936FE}" type="pres">
      <dgm:prSet presAssocID="{A67910DB-0055-4022-BBBE-3C5808335B3A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93C5753-2025-41C9-812E-A91D3A4F05A9}" srcId="{A67910DB-0055-4022-BBBE-3C5808335B3A}" destId="{9FBD11E6-7FAF-4CF8-BBD1-0E652B24B355}" srcOrd="2" destOrd="0" parTransId="{725D64DA-9293-4E4F-9E72-0F1CD750AAAA}" sibTransId="{8C356DE6-11BB-4B0D-8EB3-0E45EF01652B}"/>
    <dgm:cxn modelId="{6C742B69-F07A-47B5-A6E0-E59D9649BDDB}" type="presOf" srcId="{94E9B17F-D81E-4529-B9F1-F27B797647B6}" destId="{82D08D50-348A-47E0-B9B1-A45A4FF936FE}" srcOrd="0" destOrd="0" presId="urn:microsoft.com/office/officeart/2005/8/layout/matrix3"/>
    <dgm:cxn modelId="{764FC354-AC3B-430B-8570-F2FB6579EBAC}" type="presOf" srcId="{E072CDD1-17E7-4018-B4BA-9A937F3300D0}" destId="{1A7EA07E-70EB-4E01-874E-D100BB01AF55}" srcOrd="0" destOrd="0" presId="urn:microsoft.com/office/officeart/2005/8/layout/matrix3"/>
    <dgm:cxn modelId="{401E0D46-4774-4ACB-AD46-9F8AAFEF0849}" srcId="{A67910DB-0055-4022-BBBE-3C5808335B3A}" destId="{E072CDD1-17E7-4018-B4BA-9A937F3300D0}" srcOrd="1" destOrd="0" parTransId="{D3E29679-D291-4AF5-AB98-D53A8A4BE20A}" sibTransId="{FCD3B6CC-C434-451C-B280-FF95D984265E}"/>
    <dgm:cxn modelId="{EBC0805A-2A2B-40DE-B831-37A67E813D9F}" srcId="{A67910DB-0055-4022-BBBE-3C5808335B3A}" destId="{94E9B17F-D81E-4529-B9F1-F27B797647B6}" srcOrd="3" destOrd="0" parTransId="{8F063B11-F23E-4AE1-BF25-CB2C36C162D9}" sibTransId="{DB99FAF1-6A05-4A63-82FF-719296F73DCB}"/>
    <dgm:cxn modelId="{B40B5B78-7BFD-4AC7-9301-E13F8E7D2BB8}" type="presOf" srcId="{A67910DB-0055-4022-BBBE-3C5808335B3A}" destId="{26132B92-A0F6-491D-972C-CC19D4E2499E}" srcOrd="0" destOrd="0" presId="urn:microsoft.com/office/officeart/2005/8/layout/matrix3"/>
    <dgm:cxn modelId="{92B45EF4-AD65-446C-AC8D-CA055FCC19DA}" type="presOf" srcId="{9FBD11E6-7FAF-4CF8-BBD1-0E652B24B355}" destId="{DB136AE6-A243-4F2A-8E9F-CD5E5309BADB}" srcOrd="0" destOrd="0" presId="urn:microsoft.com/office/officeart/2005/8/layout/matrix3"/>
    <dgm:cxn modelId="{52734974-CE76-4375-94D8-9B91C4EA69CC}" type="presOf" srcId="{3416879D-09E8-41E2-8EF6-86B48C2DB2FF}" destId="{1DE635F0-FD9F-42BA-8BFC-8CC52DD68155}" srcOrd="0" destOrd="0" presId="urn:microsoft.com/office/officeart/2005/8/layout/matrix3"/>
    <dgm:cxn modelId="{73ACA336-037B-452D-8794-24CA02CDED25}" srcId="{A67910DB-0055-4022-BBBE-3C5808335B3A}" destId="{3416879D-09E8-41E2-8EF6-86B48C2DB2FF}" srcOrd="0" destOrd="0" parTransId="{3057E3FC-3866-43AB-B608-401D344BC380}" sibTransId="{F1B7FF43-7B97-498C-AF81-867149E425E8}"/>
    <dgm:cxn modelId="{1CD8D1C5-4B0C-4F67-BB2F-4A75BFF92687}" type="presParOf" srcId="{26132B92-A0F6-491D-972C-CC19D4E2499E}" destId="{446CD90B-BF10-4D94-B323-9786C3B09317}" srcOrd="0" destOrd="0" presId="urn:microsoft.com/office/officeart/2005/8/layout/matrix3"/>
    <dgm:cxn modelId="{28EA6C05-5D9B-41CA-B41F-834732B7B5F4}" type="presParOf" srcId="{26132B92-A0F6-491D-972C-CC19D4E2499E}" destId="{1DE635F0-FD9F-42BA-8BFC-8CC52DD68155}" srcOrd="1" destOrd="0" presId="urn:microsoft.com/office/officeart/2005/8/layout/matrix3"/>
    <dgm:cxn modelId="{7ADE0049-9287-4179-98D3-B4FFC44088A6}" type="presParOf" srcId="{26132B92-A0F6-491D-972C-CC19D4E2499E}" destId="{1A7EA07E-70EB-4E01-874E-D100BB01AF55}" srcOrd="2" destOrd="0" presId="urn:microsoft.com/office/officeart/2005/8/layout/matrix3"/>
    <dgm:cxn modelId="{3EEF90CD-034F-4687-B692-429997F3B17D}" type="presParOf" srcId="{26132B92-A0F6-491D-972C-CC19D4E2499E}" destId="{DB136AE6-A243-4F2A-8E9F-CD5E5309BADB}" srcOrd="3" destOrd="0" presId="urn:microsoft.com/office/officeart/2005/8/layout/matrix3"/>
    <dgm:cxn modelId="{C4AF71A4-B72D-4400-BF83-84CDFDC7D95B}" type="presParOf" srcId="{26132B92-A0F6-491D-972C-CC19D4E2499E}" destId="{82D08D50-348A-47E0-B9B1-A45A4FF936F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1DC1950-9A61-4F20-AAF1-D4E1EE34B84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A360AA7-3DE5-4DC3-9643-4F974CCFC19F}">
      <dgm:prSet custT="1"/>
      <dgm:spPr/>
      <dgm:t>
        <a:bodyPr/>
        <a:lstStyle/>
        <a:p>
          <a:pPr rtl="0"/>
          <a:r>
            <a:rPr lang="en-GB" sz="2400" dirty="0" smtClean="0"/>
            <a:t>Your team’s presentation should last about </a:t>
          </a:r>
          <a:r>
            <a:rPr lang="en-GB" sz="2400" dirty="0" smtClean="0">
              <a:solidFill>
                <a:srgbClr val="FFFF00"/>
              </a:solidFill>
            </a:rPr>
            <a:t>5 </a:t>
          </a:r>
          <a:r>
            <a:rPr lang="en-GB" sz="2400" dirty="0" smtClean="0"/>
            <a:t>minutes</a:t>
          </a:r>
          <a:endParaRPr lang="en-GB" sz="2400" dirty="0"/>
        </a:p>
      </dgm:t>
    </dgm:pt>
    <dgm:pt modelId="{89CB32E6-E868-45AB-A80C-64FCE8E82ECB}" type="parTrans" cxnId="{241313E5-89BC-4699-A4A6-4D7DCBA8F881}">
      <dgm:prSet/>
      <dgm:spPr/>
      <dgm:t>
        <a:bodyPr/>
        <a:lstStyle/>
        <a:p>
          <a:endParaRPr lang="en-GB"/>
        </a:p>
      </dgm:t>
    </dgm:pt>
    <dgm:pt modelId="{7CEABC94-DF3F-4D67-A5B2-915077C83414}" type="sibTrans" cxnId="{241313E5-89BC-4699-A4A6-4D7DCBA8F881}">
      <dgm:prSet/>
      <dgm:spPr/>
      <dgm:t>
        <a:bodyPr/>
        <a:lstStyle/>
        <a:p>
          <a:endParaRPr lang="en-GB"/>
        </a:p>
      </dgm:t>
    </dgm:pt>
    <dgm:pt modelId="{7C14F5C6-30A7-47A0-89B6-9DEC2CD841CE}">
      <dgm:prSet custT="1"/>
      <dgm:spPr/>
      <dgm:t>
        <a:bodyPr/>
        <a:lstStyle/>
        <a:p>
          <a:pPr rtl="0"/>
          <a:r>
            <a:rPr lang="en-GB" sz="2400" dirty="0" smtClean="0"/>
            <a:t>You must each have a turn at speaking</a:t>
          </a:r>
          <a:endParaRPr lang="en-GB" sz="2400" dirty="0"/>
        </a:p>
      </dgm:t>
    </dgm:pt>
    <dgm:pt modelId="{85392952-C155-4265-8507-C2A6891C23CF}" type="parTrans" cxnId="{080F76D0-601D-420F-B85B-FD189E40C9E0}">
      <dgm:prSet/>
      <dgm:spPr/>
      <dgm:t>
        <a:bodyPr/>
        <a:lstStyle/>
        <a:p>
          <a:endParaRPr lang="en-GB"/>
        </a:p>
      </dgm:t>
    </dgm:pt>
    <dgm:pt modelId="{B4ECABB4-4DA3-4965-B1DD-016D2841ABFD}" type="sibTrans" cxnId="{080F76D0-601D-420F-B85B-FD189E40C9E0}">
      <dgm:prSet/>
      <dgm:spPr/>
      <dgm:t>
        <a:bodyPr/>
        <a:lstStyle/>
        <a:p>
          <a:endParaRPr lang="en-GB"/>
        </a:p>
      </dgm:t>
    </dgm:pt>
    <dgm:pt modelId="{20858301-EABF-4F22-A420-23604039D93B}">
      <dgm:prSet custT="1"/>
      <dgm:spPr/>
      <dgm:t>
        <a:bodyPr/>
        <a:lstStyle/>
        <a:p>
          <a:pPr rtl="0"/>
          <a:r>
            <a:rPr lang="en-GB" sz="2000" dirty="0" smtClean="0"/>
            <a:t>Allocate areas of responsibility to each person </a:t>
          </a:r>
        </a:p>
        <a:p>
          <a:pPr rtl="0"/>
          <a:r>
            <a:rPr lang="en-GB" sz="2000" dirty="0" smtClean="0">
              <a:solidFill>
                <a:srgbClr val="FFFF00"/>
              </a:solidFill>
            </a:rPr>
            <a:t>Remember to rehearse your presentation</a:t>
          </a:r>
          <a:endParaRPr lang="en-GB" sz="2000" dirty="0">
            <a:solidFill>
              <a:srgbClr val="FFFF00"/>
            </a:solidFill>
          </a:endParaRPr>
        </a:p>
      </dgm:t>
    </dgm:pt>
    <dgm:pt modelId="{33D21931-519E-4F0D-AA8C-B5F1F1970A14}" type="parTrans" cxnId="{735DC4F7-3469-4D80-88DF-1B901FBBF15E}">
      <dgm:prSet/>
      <dgm:spPr/>
      <dgm:t>
        <a:bodyPr/>
        <a:lstStyle/>
        <a:p>
          <a:endParaRPr lang="en-GB"/>
        </a:p>
      </dgm:t>
    </dgm:pt>
    <dgm:pt modelId="{CDC7074F-D83B-4DE3-BF83-327EF393FA16}" type="sibTrans" cxnId="{735DC4F7-3469-4D80-88DF-1B901FBBF15E}">
      <dgm:prSet/>
      <dgm:spPr/>
      <dgm:t>
        <a:bodyPr/>
        <a:lstStyle/>
        <a:p>
          <a:endParaRPr lang="en-GB"/>
        </a:p>
      </dgm:t>
    </dgm:pt>
    <dgm:pt modelId="{E85ECE07-6118-44B6-9352-89FF875FAD26}">
      <dgm:prSet custT="1"/>
      <dgm:spPr/>
      <dgm:t>
        <a:bodyPr/>
        <a:lstStyle/>
        <a:p>
          <a:pPr rtl="0"/>
          <a:r>
            <a:rPr lang="en-GB" sz="2400" dirty="0" smtClean="0"/>
            <a:t>The business dragon may ask you </a:t>
          </a:r>
          <a:r>
            <a:rPr lang="en-GB" sz="2400" dirty="0" smtClean="0">
              <a:solidFill>
                <a:srgbClr val="FFFF00"/>
              </a:solidFill>
            </a:rPr>
            <a:t>questions</a:t>
          </a:r>
          <a:r>
            <a:rPr lang="en-GB" sz="2400" dirty="0" smtClean="0"/>
            <a:t> at the end</a:t>
          </a:r>
          <a:endParaRPr lang="en-GB" sz="2400" dirty="0"/>
        </a:p>
      </dgm:t>
    </dgm:pt>
    <dgm:pt modelId="{BD597012-1EA5-4C85-A86B-FCDB0C77C06B}" type="parTrans" cxnId="{33A887CB-312B-42BD-8766-2EC7502A7A6B}">
      <dgm:prSet/>
      <dgm:spPr/>
      <dgm:t>
        <a:bodyPr/>
        <a:lstStyle/>
        <a:p>
          <a:endParaRPr lang="en-GB"/>
        </a:p>
      </dgm:t>
    </dgm:pt>
    <dgm:pt modelId="{3617DBD9-4CD0-4CCC-B73B-396CF018DC21}" type="sibTrans" cxnId="{33A887CB-312B-42BD-8766-2EC7502A7A6B}">
      <dgm:prSet/>
      <dgm:spPr/>
      <dgm:t>
        <a:bodyPr/>
        <a:lstStyle/>
        <a:p>
          <a:endParaRPr lang="en-GB"/>
        </a:p>
      </dgm:t>
    </dgm:pt>
    <dgm:pt modelId="{815E5056-2652-4DC2-9651-C8BD12312C69}" type="pres">
      <dgm:prSet presAssocID="{B1DC1950-9A61-4F20-AAF1-D4E1EE34B8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1864FB8-53CE-493A-A166-816E592582B0}" type="pres">
      <dgm:prSet presAssocID="{9A360AA7-3DE5-4DC3-9643-4F974CCFC19F}" presName="linNode" presStyleCnt="0"/>
      <dgm:spPr/>
    </dgm:pt>
    <dgm:pt modelId="{1CA17495-B7AF-45EA-B37C-771B9BFFAF3D}" type="pres">
      <dgm:prSet presAssocID="{9A360AA7-3DE5-4DC3-9643-4F974CCFC19F}" presName="parentText" presStyleLbl="node1" presStyleIdx="0" presStyleCnt="4" custScaleX="205440" custLinFactNeighborX="965" custLinFactNeighborY="655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5B4299-7E25-4CB4-AB60-47F8C0E1032E}" type="pres">
      <dgm:prSet presAssocID="{7CEABC94-DF3F-4D67-A5B2-915077C83414}" presName="sp" presStyleCnt="0"/>
      <dgm:spPr/>
    </dgm:pt>
    <dgm:pt modelId="{9098912E-2D93-44CB-8B8E-D22BFED4607C}" type="pres">
      <dgm:prSet presAssocID="{7C14F5C6-30A7-47A0-89B6-9DEC2CD841CE}" presName="linNode" presStyleCnt="0"/>
      <dgm:spPr/>
    </dgm:pt>
    <dgm:pt modelId="{78822C28-9E29-40D2-A4C7-96FC5C636E62}" type="pres">
      <dgm:prSet presAssocID="{7C14F5C6-30A7-47A0-89B6-9DEC2CD841CE}" presName="parentText" presStyleLbl="node1" presStyleIdx="1" presStyleCnt="4" custScaleX="205440" custLinFactNeighborY="592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FC4AE5-6916-4B20-BE86-AADAD6D130A3}" type="pres">
      <dgm:prSet presAssocID="{B4ECABB4-4DA3-4965-B1DD-016D2841ABFD}" presName="sp" presStyleCnt="0"/>
      <dgm:spPr/>
    </dgm:pt>
    <dgm:pt modelId="{117C89A3-4527-454A-A2EE-34ADE1AA5956}" type="pres">
      <dgm:prSet presAssocID="{20858301-EABF-4F22-A420-23604039D93B}" presName="linNode" presStyleCnt="0"/>
      <dgm:spPr/>
    </dgm:pt>
    <dgm:pt modelId="{6A4ACC9C-8AB1-410F-973E-20E9B78BC186}" type="pres">
      <dgm:prSet presAssocID="{20858301-EABF-4F22-A420-23604039D93B}" presName="parentText" presStyleLbl="node1" presStyleIdx="2" presStyleCnt="4" custScaleX="20544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442C29-A97A-4A4E-955A-9B23E11A4A41}" type="pres">
      <dgm:prSet presAssocID="{CDC7074F-D83B-4DE3-BF83-327EF393FA16}" presName="sp" presStyleCnt="0"/>
      <dgm:spPr/>
    </dgm:pt>
    <dgm:pt modelId="{CCBF0BDE-DA86-4FAF-8ACE-1BA0B948944E}" type="pres">
      <dgm:prSet presAssocID="{E85ECE07-6118-44B6-9352-89FF875FAD26}" presName="linNode" presStyleCnt="0"/>
      <dgm:spPr/>
    </dgm:pt>
    <dgm:pt modelId="{D6BF4E35-5F20-4F0B-9894-88D5D371BAD0}" type="pres">
      <dgm:prSet presAssocID="{E85ECE07-6118-44B6-9352-89FF875FAD26}" presName="parentText" presStyleLbl="node1" presStyleIdx="3" presStyleCnt="4" custScaleX="20544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3A887CB-312B-42BD-8766-2EC7502A7A6B}" srcId="{B1DC1950-9A61-4F20-AAF1-D4E1EE34B845}" destId="{E85ECE07-6118-44B6-9352-89FF875FAD26}" srcOrd="3" destOrd="0" parTransId="{BD597012-1EA5-4C85-A86B-FCDB0C77C06B}" sibTransId="{3617DBD9-4CD0-4CCC-B73B-396CF018DC21}"/>
    <dgm:cxn modelId="{241313E5-89BC-4699-A4A6-4D7DCBA8F881}" srcId="{B1DC1950-9A61-4F20-AAF1-D4E1EE34B845}" destId="{9A360AA7-3DE5-4DC3-9643-4F974CCFC19F}" srcOrd="0" destOrd="0" parTransId="{89CB32E6-E868-45AB-A80C-64FCE8E82ECB}" sibTransId="{7CEABC94-DF3F-4D67-A5B2-915077C83414}"/>
    <dgm:cxn modelId="{44B074A8-B485-4360-9F85-EAFC95731BE9}" type="presOf" srcId="{7C14F5C6-30A7-47A0-89B6-9DEC2CD841CE}" destId="{78822C28-9E29-40D2-A4C7-96FC5C636E62}" srcOrd="0" destOrd="0" presId="urn:microsoft.com/office/officeart/2005/8/layout/vList5"/>
    <dgm:cxn modelId="{174FBD54-0BA4-4149-931F-67B39E384BB4}" type="presOf" srcId="{20858301-EABF-4F22-A420-23604039D93B}" destId="{6A4ACC9C-8AB1-410F-973E-20E9B78BC186}" srcOrd="0" destOrd="0" presId="urn:microsoft.com/office/officeart/2005/8/layout/vList5"/>
    <dgm:cxn modelId="{ED5FCF02-A2A1-4C28-8D63-5624F29526AC}" type="presOf" srcId="{B1DC1950-9A61-4F20-AAF1-D4E1EE34B845}" destId="{815E5056-2652-4DC2-9651-C8BD12312C69}" srcOrd="0" destOrd="0" presId="urn:microsoft.com/office/officeart/2005/8/layout/vList5"/>
    <dgm:cxn modelId="{67954240-41A2-4E80-BA1D-BCA9C0B4251C}" type="presOf" srcId="{9A360AA7-3DE5-4DC3-9643-4F974CCFC19F}" destId="{1CA17495-B7AF-45EA-B37C-771B9BFFAF3D}" srcOrd="0" destOrd="0" presId="urn:microsoft.com/office/officeart/2005/8/layout/vList5"/>
    <dgm:cxn modelId="{CEBDB1F7-3E81-48F3-90F1-3C4DC381D154}" type="presOf" srcId="{E85ECE07-6118-44B6-9352-89FF875FAD26}" destId="{D6BF4E35-5F20-4F0B-9894-88D5D371BAD0}" srcOrd="0" destOrd="0" presId="urn:microsoft.com/office/officeart/2005/8/layout/vList5"/>
    <dgm:cxn modelId="{735DC4F7-3469-4D80-88DF-1B901FBBF15E}" srcId="{B1DC1950-9A61-4F20-AAF1-D4E1EE34B845}" destId="{20858301-EABF-4F22-A420-23604039D93B}" srcOrd="2" destOrd="0" parTransId="{33D21931-519E-4F0D-AA8C-B5F1F1970A14}" sibTransId="{CDC7074F-D83B-4DE3-BF83-327EF393FA16}"/>
    <dgm:cxn modelId="{080F76D0-601D-420F-B85B-FD189E40C9E0}" srcId="{B1DC1950-9A61-4F20-AAF1-D4E1EE34B845}" destId="{7C14F5C6-30A7-47A0-89B6-9DEC2CD841CE}" srcOrd="1" destOrd="0" parTransId="{85392952-C155-4265-8507-C2A6891C23CF}" sibTransId="{B4ECABB4-4DA3-4965-B1DD-016D2841ABFD}"/>
    <dgm:cxn modelId="{CBA85F47-367B-4234-9243-BEEB358EC94A}" type="presParOf" srcId="{815E5056-2652-4DC2-9651-C8BD12312C69}" destId="{F1864FB8-53CE-493A-A166-816E592582B0}" srcOrd="0" destOrd="0" presId="urn:microsoft.com/office/officeart/2005/8/layout/vList5"/>
    <dgm:cxn modelId="{CC7573B5-FBD6-4118-BE4E-B05E0C2CA6FF}" type="presParOf" srcId="{F1864FB8-53CE-493A-A166-816E592582B0}" destId="{1CA17495-B7AF-45EA-B37C-771B9BFFAF3D}" srcOrd="0" destOrd="0" presId="urn:microsoft.com/office/officeart/2005/8/layout/vList5"/>
    <dgm:cxn modelId="{515C80A1-CBD2-49AB-8811-06AAAEB2564A}" type="presParOf" srcId="{815E5056-2652-4DC2-9651-C8BD12312C69}" destId="{EA5B4299-7E25-4CB4-AB60-47F8C0E1032E}" srcOrd="1" destOrd="0" presId="urn:microsoft.com/office/officeart/2005/8/layout/vList5"/>
    <dgm:cxn modelId="{490E29DE-792F-4267-AFF6-6FA2DF417EF9}" type="presParOf" srcId="{815E5056-2652-4DC2-9651-C8BD12312C69}" destId="{9098912E-2D93-44CB-8B8E-D22BFED4607C}" srcOrd="2" destOrd="0" presId="urn:microsoft.com/office/officeart/2005/8/layout/vList5"/>
    <dgm:cxn modelId="{EC207C24-DCA6-4CD1-BEB3-A12DBC6FA00C}" type="presParOf" srcId="{9098912E-2D93-44CB-8B8E-D22BFED4607C}" destId="{78822C28-9E29-40D2-A4C7-96FC5C636E62}" srcOrd="0" destOrd="0" presId="urn:microsoft.com/office/officeart/2005/8/layout/vList5"/>
    <dgm:cxn modelId="{A801AA7B-D545-4BAD-9B8E-3C457C77B3B4}" type="presParOf" srcId="{815E5056-2652-4DC2-9651-C8BD12312C69}" destId="{25FC4AE5-6916-4B20-BE86-AADAD6D130A3}" srcOrd="3" destOrd="0" presId="urn:microsoft.com/office/officeart/2005/8/layout/vList5"/>
    <dgm:cxn modelId="{B9617CF4-88DF-409E-A7AE-625A894E5BD2}" type="presParOf" srcId="{815E5056-2652-4DC2-9651-C8BD12312C69}" destId="{117C89A3-4527-454A-A2EE-34ADE1AA5956}" srcOrd="4" destOrd="0" presId="urn:microsoft.com/office/officeart/2005/8/layout/vList5"/>
    <dgm:cxn modelId="{61E14C9A-11AC-4162-B74C-4CD41ADC27B0}" type="presParOf" srcId="{117C89A3-4527-454A-A2EE-34ADE1AA5956}" destId="{6A4ACC9C-8AB1-410F-973E-20E9B78BC186}" srcOrd="0" destOrd="0" presId="urn:microsoft.com/office/officeart/2005/8/layout/vList5"/>
    <dgm:cxn modelId="{0EDC2EFD-2C1E-4B4D-A9B3-3207E327D742}" type="presParOf" srcId="{815E5056-2652-4DC2-9651-C8BD12312C69}" destId="{79442C29-A97A-4A4E-955A-9B23E11A4A41}" srcOrd="5" destOrd="0" presId="urn:microsoft.com/office/officeart/2005/8/layout/vList5"/>
    <dgm:cxn modelId="{B7CC0F5E-B053-4AD3-BD1E-9BB595CC08EA}" type="presParOf" srcId="{815E5056-2652-4DC2-9651-C8BD12312C69}" destId="{CCBF0BDE-DA86-4FAF-8ACE-1BA0B948944E}" srcOrd="6" destOrd="0" presId="urn:microsoft.com/office/officeart/2005/8/layout/vList5"/>
    <dgm:cxn modelId="{AE02AA12-906D-4145-B21D-ACC0403FE63D}" type="presParOf" srcId="{CCBF0BDE-DA86-4FAF-8ACE-1BA0B948944E}" destId="{D6BF4E35-5F20-4F0B-9894-88D5D371BAD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6C8E1B-C64F-413B-B446-31F7C45C2AB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49567BF-5306-41EC-BBCF-1366F2306A95}">
      <dgm:prSet phldrT="[Text]"/>
      <dgm:spPr/>
      <dgm:t>
        <a:bodyPr/>
        <a:lstStyle/>
        <a:p>
          <a:r>
            <a:rPr lang="en-GB" dirty="0" smtClean="0"/>
            <a:t>You will discover</a:t>
          </a:r>
          <a:endParaRPr lang="en-GB" dirty="0"/>
        </a:p>
      </dgm:t>
    </dgm:pt>
    <dgm:pt modelId="{64099CE9-FF3E-40B2-8AED-CBBD85231331}" type="parTrans" cxnId="{109BE603-30E8-425F-BB39-F875E2BF27FC}">
      <dgm:prSet/>
      <dgm:spPr/>
      <dgm:t>
        <a:bodyPr/>
        <a:lstStyle/>
        <a:p>
          <a:endParaRPr lang="en-GB"/>
        </a:p>
      </dgm:t>
    </dgm:pt>
    <dgm:pt modelId="{35BD6EE4-26B0-41DE-A9DB-F33D547D408A}" type="sibTrans" cxnId="{109BE603-30E8-425F-BB39-F875E2BF27FC}">
      <dgm:prSet/>
      <dgm:spPr/>
      <dgm:t>
        <a:bodyPr/>
        <a:lstStyle/>
        <a:p>
          <a:endParaRPr lang="en-GB"/>
        </a:p>
      </dgm:t>
    </dgm:pt>
    <dgm:pt modelId="{AD3DD00C-E759-470E-AF9E-692A9465B605}">
      <dgm:prSet phldrT="[Text]"/>
      <dgm:spPr/>
      <dgm:t>
        <a:bodyPr/>
        <a:lstStyle/>
        <a:p>
          <a:r>
            <a:rPr lang="en-GB" dirty="0" smtClean="0"/>
            <a:t>Lots of interesting facts about France</a:t>
          </a:r>
          <a:endParaRPr lang="en-GB" dirty="0"/>
        </a:p>
      </dgm:t>
    </dgm:pt>
    <dgm:pt modelId="{BDEFF4A8-365D-4ACC-A72A-1A3F69E7BB26}" type="parTrans" cxnId="{1DEE406B-2DA8-49A5-8898-A5527B990532}">
      <dgm:prSet/>
      <dgm:spPr/>
      <dgm:t>
        <a:bodyPr/>
        <a:lstStyle/>
        <a:p>
          <a:endParaRPr lang="en-GB"/>
        </a:p>
      </dgm:t>
    </dgm:pt>
    <dgm:pt modelId="{F843165C-C8D2-465C-A48D-ADF1018CAE75}" type="sibTrans" cxnId="{1DEE406B-2DA8-49A5-8898-A5527B990532}">
      <dgm:prSet/>
      <dgm:spPr/>
      <dgm:t>
        <a:bodyPr/>
        <a:lstStyle/>
        <a:p>
          <a:endParaRPr lang="en-GB"/>
        </a:p>
      </dgm:t>
    </dgm:pt>
    <dgm:pt modelId="{93D89EA9-6AD3-44FA-B29A-BDC8144CEE1B}">
      <dgm:prSet phldrT="[Text]"/>
      <dgm:spPr/>
      <dgm:t>
        <a:bodyPr/>
        <a:lstStyle/>
        <a:p>
          <a:r>
            <a:rPr lang="en-GB" dirty="0" smtClean="0"/>
            <a:t>You will learn</a:t>
          </a:r>
          <a:endParaRPr lang="en-GB" dirty="0"/>
        </a:p>
      </dgm:t>
    </dgm:pt>
    <dgm:pt modelId="{F0FBBD94-1965-49DA-BC7F-50A5F1AA4A63}" type="parTrans" cxnId="{EAC755C7-6019-427F-972B-8BBE57DA9ECE}">
      <dgm:prSet/>
      <dgm:spPr/>
      <dgm:t>
        <a:bodyPr/>
        <a:lstStyle/>
        <a:p>
          <a:endParaRPr lang="en-GB"/>
        </a:p>
      </dgm:t>
    </dgm:pt>
    <dgm:pt modelId="{4F06E0F3-7421-4895-9211-6D3AC5B2699E}" type="sibTrans" cxnId="{EAC755C7-6019-427F-972B-8BBE57DA9ECE}">
      <dgm:prSet/>
      <dgm:spPr/>
      <dgm:t>
        <a:bodyPr/>
        <a:lstStyle/>
        <a:p>
          <a:endParaRPr lang="en-GB"/>
        </a:p>
      </dgm:t>
    </dgm:pt>
    <dgm:pt modelId="{9A2BF688-5540-4BF3-A736-DDB9E0CF986C}">
      <dgm:prSet phldrT="[Text]"/>
      <dgm:spPr/>
      <dgm:t>
        <a:bodyPr/>
        <a:lstStyle/>
        <a:p>
          <a:r>
            <a:rPr lang="en-GB" dirty="0" smtClean="0"/>
            <a:t>Some key French  business vocabulary and how to apply it</a:t>
          </a:r>
          <a:endParaRPr lang="en-GB" dirty="0"/>
        </a:p>
      </dgm:t>
    </dgm:pt>
    <dgm:pt modelId="{A75653FD-5D45-4640-B95F-216A4DCC3AF9}" type="parTrans" cxnId="{648AF77A-A841-471F-9FAE-40CA60B2841C}">
      <dgm:prSet/>
      <dgm:spPr/>
      <dgm:t>
        <a:bodyPr/>
        <a:lstStyle/>
        <a:p>
          <a:endParaRPr lang="en-GB"/>
        </a:p>
      </dgm:t>
    </dgm:pt>
    <dgm:pt modelId="{44DFCD35-4D91-40F2-B0E1-38F448E478E7}" type="sibTrans" cxnId="{648AF77A-A841-471F-9FAE-40CA60B2841C}">
      <dgm:prSet/>
      <dgm:spPr/>
      <dgm:t>
        <a:bodyPr/>
        <a:lstStyle/>
        <a:p>
          <a:endParaRPr lang="en-GB"/>
        </a:p>
      </dgm:t>
    </dgm:pt>
    <dgm:pt modelId="{127730EB-3123-4E7D-A307-1E12DEB41D8C}" type="pres">
      <dgm:prSet presAssocID="{5E6C8E1B-C64F-413B-B446-31F7C45C2A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AB37936-67AD-4B88-94E7-2C013A2845FC}" type="pres">
      <dgm:prSet presAssocID="{F49567BF-5306-41EC-BBCF-1366F2306A9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739640-9494-4661-A91F-58718BC11F58}" type="pres">
      <dgm:prSet presAssocID="{F49567BF-5306-41EC-BBCF-1366F2306A95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9FBA47-598A-4309-9BC4-FCCA7A95993F}" type="pres">
      <dgm:prSet presAssocID="{93D89EA9-6AD3-44FA-B29A-BDC8144CEE1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3AF580-0EB5-49AA-97F2-0BB67DCC4D2F}" type="pres">
      <dgm:prSet presAssocID="{93D89EA9-6AD3-44FA-B29A-BDC8144CEE1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A5D3AE0-850A-43C6-BD06-C35DB030A930}" type="presOf" srcId="{93D89EA9-6AD3-44FA-B29A-BDC8144CEE1B}" destId="{7A9FBA47-598A-4309-9BC4-FCCA7A95993F}" srcOrd="0" destOrd="0" presId="urn:microsoft.com/office/officeart/2005/8/layout/vList2"/>
    <dgm:cxn modelId="{1DEE406B-2DA8-49A5-8898-A5527B990532}" srcId="{F49567BF-5306-41EC-BBCF-1366F2306A95}" destId="{AD3DD00C-E759-470E-AF9E-692A9465B605}" srcOrd="0" destOrd="0" parTransId="{BDEFF4A8-365D-4ACC-A72A-1A3F69E7BB26}" sibTransId="{F843165C-C8D2-465C-A48D-ADF1018CAE75}"/>
    <dgm:cxn modelId="{FA4B903B-C141-44E9-A5D0-0ABC29809EE7}" type="presOf" srcId="{F49567BF-5306-41EC-BBCF-1366F2306A95}" destId="{5AB37936-67AD-4B88-94E7-2C013A2845FC}" srcOrd="0" destOrd="0" presId="urn:microsoft.com/office/officeart/2005/8/layout/vList2"/>
    <dgm:cxn modelId="{EAC755C7-6019-427F-972B-8BBE57DA9ECE}" srcId="{5E6C8E1B-C64F-413B-B446-31F7C45C2AB6}" destId="{93D89EA9-6AD3-44FA-B29A-BDC8144CEE1B}" srcOrd="1" destOrd="0" parTransId="{F0FBBD94-1965-49DA-BC7F-50A5F1AA4A63}" sibTransId="{4F06E0F3-7421-4895-9211-6D3AC5B2699E}"/>
    <dgm:cxn modelId="{7871B45A-956C-4E2B-B0DD-5F807197CFF1}" type="presOf" srcId="{9A2BF688-5540-4BF3-A736-DDB9E0CF986C}" destId="{953AF580-0EB5-49AA-97F2-0BB67DCC4D2F}" srcOrd="0" destOrd="0" presId="urn:microsoft.com/office/officeart/2005/8/layout/vList2"/>
    <dgm:cxn modelId="{109BE603-30E8-425F-BB39-F875E2BF27FC}" srcId="{5E6C8E1B-C64F-413B-B446-31F7C45C2AB6}" destId="{F49567BF-5306-41EC-BBCF-1366F2306A95}" srcOrd="0" destOrd="0" parTransId="{64099CE9-FF3E-40B2-8AED-CBBD85231331}" sibTransId="{35BD6EE4-26B0-41DE-A9DB-F33D547D408A}"/>
    <dgm:cxn modelId="{28D34F56-4A2E-4FF9-B444-6111D9E98F4C}" type="presOf" srcId="{AD3DD00C-E759-470E-AF9E-692A9465B605}" destId="{D5739640-9494-4661-A91F-58718BC11F58}" srcOrd="0" destOrd="0" presId="urn:microsoft.com/office/officeart/2005/8/layout/vList2"/>
    <dgm:cxn modelId="{E11C1882-C68A-42F9-9488-27CBE32DAE14}" type="presOf" srcId="{5E6C8E1B-C64F-413B-B446-31F7C45C2AB6}" destId="{127730EB-3123-4E7D-A307-1E12DEB41D8C}" srcOrd="0" destOrd="0" presId="urn:microsoft.com/office/officeart/2005/8/layout/vList2"/>
    <dgm:cxn modelId="{648AF77A-A841-471F-9FAE-40CA60B2841C}" srcId="{93D89EA9-6AD3-44FA-B29A-BDC8144CEE1B}" destId="{9A2BF688-5540-4BF3-A736-DDB9E0CF986C}" srcOrd="0" destOrd="0" parTransId="{A75653FD-5D45-4640-B95F-216A4DCC3AF9}" sibTransId="{44DFCD35-4D91-40F2-B0E1-38F448E478E7}"/>
    <dgm:cxn modelId="{C944376B-AEC0-4962-9144-CAF88D19EE88}" type="presParOf" srcId="{127730EB-3123-4E7D-A307-1E12DEB41D8C}" destId="{5AB37936-67AD-4B88-94E7-2C013A2845FC}" srcOrd="0" destOrd="0" presId="urn:microsoft.com/office/officeart/2005/8/layout/vList2"/>
    <dgm:cxn modelId="{2766A8FA-8695-406B-B982-E8F546242DBC}" type="presParOf" srcId="{127730EB-3123-4E7D-A307-1E12DEB41D8C}" destId="{D5739640-9494-4661-A91F-58718BC11F58}" srcOrd="1" destOrd="0" presId="urn:microsoft.com/office/officeart/2005/8/layout/vList2"/>
    <dgm:cxn modelId="{5FD3258A-C47E-47D6-AE7E-00663759CCD2}" type="presParOf" srcId="{127730EB-3123-4E7D-A307-1E12DEB41D8C}" destId="{7A9FBA47-598A-4309-9BC4-FCCA7A95993F}" srcOrd="2" destOrd="0" presId="urn:microsoft.com/office/officeart/2005/8/layout/vList2"/>
    <dgm:cxn modelId="{C3DF056E-E980-47E1-9F52-0DDBD41606C1}" type="presParOf" srcId="{127730EB-3123-4E7D-A307-1E12DEB41D8C}" destId="{953AF580-0EB5-49AA-97F2-0BB67DCC4D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6C8E1B-C64F-413B-B446-31F7C45C2AB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49567BF-5306-41EC-BBCF-1366F2306A95}">
      <dgm:prSet phldrT="[Text]"/>
      <dgm:spPr/>
      <dgm:t>
        <a:bodyPr/>
        <a:lstStyle/>
        <a:p>
          <a:r>
            <a:rPr lang="en-GB" dirty="0" smtClean="0"/>
            <a:t>You will learn</a:t>
          </a:r>
          <a:endParaRPr lang="en-GB" dirty="0"/>
        </a:p>
      </dgm:t>
    </dgm:pt>
    <dgm:pt modelId="{64099CE9-FF3E-40B2-8AED-CBBD85231331}" type="parTrans" cxnId="{109BE603-30E8-425F-BB39-F875E2BF27FC}">
      <dgm:prSet/>
      <dgm:spPr/>
      <dgm:t>
        <a:bodyPr/>
        <a:lstStyle/>
        <a:p>
          <a:endParaRPr lang="en-GB"/>
        </a:p>
      </dgm:t>
    </dgm:pt>
    <dgm:pt modelId="{35BD6EE4-26B0-41DE-A9DB-F33D547D408A}" type="sibTrans" cxnId="{109BE603-30E8-425F-BB39-F875E2BF27FC}">
      <dgm:prSet/>
      <dgm:spPr/>
      <dgm:t>
        <a:bodyPr/>
        <a:lstStyle/>
        <a:p>
          <a:endParaRPr lang="en-GB"/>
        </a:p>
      </dgm:t>
    </dgm:pt>
    <dgm:pt modelId="{AD3DD00C-E759-470E-AF9E-692A9465B605}">
      <dgm:prSet phldrT="[Text]"/>
      <dgm:spPr/>
      <dgm:t>
        <a:bodyPr/>
        <a:lstStyle/>
        <a:p>
          <a:r>
            <a:rPr lang="en-GB" dirty="0" smtClean="0"/>
            <a:t>‘Do’s and Don’ts’ of doing business in France</a:t>
          </a:r>
          <a:endParaRPr lang="en-GB" dirty="0"/>
        </a:p>
      </dgm:t>
    </dgm:pt>
    <dgm:pt modelId="{BDEFF4A8-365D-4ACC-A72A-1A3F69E7BB26}" type="parTrans" cxnId="{1DEE406B-2DA8-49A5-8898-A5527B990532}">
      <dgm:prSet/>
      <dgm:spPr/>
      <dgm:t>
        <a:bodyPr/>
        <a:lstStyle/>
        <a:p>
          <a:endParaRPr lang="en-GB"/>
        </a:p>
      </dgm:t>
    </dgm:pt>
    <dgm:pt modelId="{F843165C-C8D2-465C-A48D-ADF1018CAE75}" type="sibTrans" cxnId="{1DEE406B-2DA8-49A5-8898-A5527B990532}">
      <dgm:prSet/>
      <dgm:spPr/>
      <dgm:t>
        <a:bodyPr/>
        <a:lstStyle/>
        <a:p>
          <a:endParaRPr lang="en-GB"/>
        </a:p>
      </dgm:t>
    </dgm:pt>
    <dgm:pt modelId="{93D89EA9-6AD3-44FA-B29A-BDC8144CEE1B}">
      <dgm:prSet phldrT="[Text]"/>
      <dgm:spPr/>
      <dgm:t>
        <a:bodyPr/>
        <a:lstStyle/>
        <a:p>
          <a:r>
            <a:rPr lang="en-GB" dirty="0" smtClean="0"/>
            <a:t>You will discover</a:t>
          </a:r>
          <a:endParaRPr lang="en-GB" dirty="0"/>
        </a:p>
      </dgm:t>
    </dgm:pt>
    <dgm:pt modelId="{F0FBBD94-1965-49DA-BC7F-50A5F1AA4A63}" type="parTrans" cxnId="{EAC755C7-6019-427F-972B-8BBE57DA9ECE}">
      <dgm:prSet/>
      <dgm:spPr/>
      <dgm:t>
        <a:bodyPr/>
        <a:lstStyle/>
        <a:p>
          <a:endParaRPr lang="en-GB"/>
        </a:p>
      </dgm:t>
    </dgm:pt>
    <dgm:pt modelId="{4F06E0F3-7421-4895-9211-6D3AC5B2699E}" type="sibTrans" cxnId="{EAC755C7-6019-427F-972B-8BBE57DA9ECE}">
      <dgm:prSet/>
      <dgm:spPr/>
      <dgm:t>
        <a:bodyPr/>
        <a:lstStyle/>
        <a:p>
          <a:endParaRPr lang="en-GB"/>
        </a:p>
      </dgm:t>
    </dgm:pt>
    <dgm:pt modelId="{9A2BF688-5540-4BF3-A736-DDB9E0CF986C}">
      <dgm:prSet phldrT="[Text]"/>
      <dgm:spPr/>
      <dgm:t>
        <a:bodyPr/>
        <a:lstStyle/>
        <a:p>
          <a:r>
            <a:rPr lang="en-GB" dirty="0" smtClean="0"/>
            <a:t>How to use that information to launch a product successfully</a:t>
          </a:r>
          <a:endParaRPr lang="en-GB" dirty="0"/>
        </a:p>
      </dgm:t>
    </dgm:pt>
    <dgm:pt modelId="{A75653FD-5D45-4640-B95F-216A4DCC3AF9}" type="parTrans" cxnId="{648AF77A-A841-471F-9FAE-40CA60B2841C}">
      <dgm:prSet/>
      <dgm:spPr/>
      <dgm:t>
        <a:bodyPr/>
        <a:lstStyle/>
        <a:p>
          <a:endParaRPr lang="en-GB"/>
        </a:p>
      </dgm:t>
    </dgm:pt>
    <dgm:pt modelId="{44DFCD35-4D91-40F2-B0E1-38F448E478E7}" type="sibTrans" cxnId="{648AF77A-A841-471F-9FAE-40CA60B2841C}">
      <dgm:prSet/>
      <dgm:spPr/>
      <dgm:t>
        <a:bodyPr/>
        <a:lstStyle/>
        <a:p>
          <a:endParaRPr lang="en-GB"/>
        </a:p>
      </dgm:t>
    </dgm:pt>
    <dgm:pt modelId="{127730EB-3123-4E7D-A307-1E12DEB41D8C}" type="pres">
      <dgm:prSet presAssocID="{5E6C8E1B-C64F-413B-B446-31F7C45C2A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AB37936-67AD-4B88-94E7-2C013A2845FC}" type="pres">
      <dgm:prSet presAssocID="{F49567BF-5306-41EC-BBCF-1366F2306A9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739640-9494-4661-A91F-58718BC11F58}" type="pres">
      <dgm:prSet presAssocID="{F49567BF-5306-41EC-BBCF-1366F2306A95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9FBA47-598A-4309-9BC4-FCCA7A95993F}" type="pres">
      <dgm:prSet presAssocID="{93D89EA9-6AD3-44FA-B29A-BDC8144CEE1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3AF580-0EB5-49AA-97F2-0BB67DCC4D2F}" type="pres">
      <dgm:prSet presAssocID="{93D89EA9-6AD3-44FA-B29A-BDC8144CEE1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2CCEEC9-8306-4BE7-8A99-A8C9891BABC7}" type="presOf" srcId="{9A2BF688-5540-4BF3-A736-DDB9E0CF986C}" destId="{953AF580-0EB5-49AA-97F2-0BB67DCC4D2F}" srcOrd="0" destOrd="0" presId="urn:microsoft.com/office/officeart/2005/8/layout/vList2"/>
    <dgm:cxn modelId="{FC17C8BC-D7C9-41B8-A904-F01F8A5E96C3}" type="presOf" srcId="{AD3DD00C-E759-470E-AF9E-692A9465B605}" destId="{D5739640-9494-4661-A91F-58718BC11F58}" srcOrd="0" destOrd="0" presId="urn:microsoft.com/office/officeart/2005/8/layout/vList2"/>
    <dgm:cxn modelId="{1DEE406B-2DA8-49A5-8898-A5527B990532}" srcId="{F49567BF-5306-41EC-BBCF-1366F2306A95}" destId="{AD3DD00C-E759-470E-AF9E-692A9465B605}" srcOrd="0" destOrd="0" parTransId="{BDEFF4A8-365D-4ACC-A72A-1A3F69E7BB26}" sibTransId="{F843165C-C8D2-465C-A48D-ADF1018CAE75}"/>
    <dgm:cxn modelId="{C11B2324-9E32-4494-A072-ABAC5C015DB5}" type="presOf" srcId="{F49567BF-5306-41EC-BBCF-1366F2306A95}" destId="{5AB37936-67AD-4B88-94E7-2C013A2845FC}" srcOrd="0" destOrd="0" presId="urn:microsoft.com/office/officeart/2005/8/layout/vList2"/>
    <dgm:cxn modelId="{EAC755C7-6019-427F-972B-8BBE57DA9ECE}" srcId="{5E6C8E1B-C64F-413B-B446-31F7C45C2AB6}" destId="{93D89EA9-6AD3-44FA-B29A-BDC8144CEE1B}" srcOrd="1" destOrd="0" parTransId="{F0FBBD94-1965-49DA-BC7F-50A5F1AA4A63}" sibTransId="{4F06E0F3-7421-4895-9211-6D3AC5B2699E}"/>
    <dgm:cxn modelId="{109BE603-30E8-425F-BB39-F875E2BF27FC}" srcId="{5E6C8E1B-C64F-413B-B446-31F7C45C2AB6}" destId="{F49567BF-5306-41EC-BBCF-1366F2306A95}" srcOrd="0" destOrd="0" parTransId="{64099CE9-FF3E-40B2-8AED-CBBD85231331}" sibTransId="{35BD6EE4-26B0-41DE-A9DB-F33D547D408A}"/>
    <dgm:cxn modelId="{648AF77A-A841-471F-9FAE-40CA60B2841C}" srcId="{93D89EA9-6AD3-44FA-B29A-BDC8144CEE1B}" destId="{9A2BF688-5540-4BF3-A736-DDB9E0CF986C}" srcOrd="0" destOrd="0" parTransId="{A75653FD-5D45-4640-B95F-216A4DCC3AF9}" sibTransId="{44DFCD35-4D91-40F2-B0E1-38F448E478E7}"/>
    <dgm:cxn modelId="{B9EBA940-7AFF-405C-B3A8-CB5FB269A846}" type="presOf" srcId="{93D89EA9-6AD3-44FA-B29A-BDC8144CEE1B}" destId="{7A9FBA47-598A-4309-9BC4-FCCA7A95993F}" srcOrd="0" destOrd="0" presId="urn:microsoft.com/office/officeart/2005/8/layout/vList2"/>
    <dgm:cxn modelId="{35C4BE4B-9167-4B0A-A26F-CB97FAC999BE}" type="presOf" srcId="{5E6C8E1B-C64F-413B-B446-31F7C45C2AB6}" destId="{127730EB-3123-4E7D-A307-1E12DEB41D8C}" srcOrd="0" destOrd="0" presId="urn:microsoft.com/office/officeart/2005/8/layout/vList2"/>
    <dgm:cxn modelId="{65CD331B-0E7F-4B1E-8D22-FFB309A1038D}" type="presParOf" srcId="{127730EB-3123-4E7D-A307-1E12DEB41D8C}" destId="{5AB37936-67AD-4B88-94E7-2C013A2845FC}" srcOrd="0" destOrd="0" presId="urn:microsoft.com/office/officeart/2005/8/layout/vList2"/>
    <dgm:cxn modelId="{545D180E-E47D-46FB-8A4C-273ED945DE08}" type="presParOf" srcId="{127730EB-3123-4E7D-A307-1E12DEB41D8C}" destId="{D5739640-9494-4661-A91F-58718BC11F58}" srcOrd="1" destOrd="0" presId="urn:microsoft.com/office/officeart/2005/8/layout/vList2"/>
    <dgm:cxn modelId="{B4A531EA-8EC0-4D69-8424-F6E61461E267}" type="presParOf" srcId="{127730EB-3123-4E7D-A307-1E12DEB41D8C}" destId="{7A9FBA47-598A-4309-9BC4-FCCA7A95993F}" srcOrd="2" destOrd="0" presId="urn:microsoft.com/office/officeart/2005/8/layout/vList2"/>
    <dgm:cxn modelId="{1CCB33B6-9AA1-42BB-8041-14B2A484B220}" type="presParOf" srcId="{127730EB-3123-4E7D-A307-1E12DEB41D8C}" destId="{953AF580-0EB5-49AA-97F2-0BB67DCC4D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60DD0A-ADAB-4BCD-A260-674CAC0295CC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EA18671-1415-4E01-8B28-0C6CB366C7EE}">
      <dgm:prSet custT="1"/>
      <dgm:spPr/>
      <dgm:t>
        <a:bodyPr/>
        <a:lstStyle/>
        <a:p>
          <a:pPr rtl="0"/>
          <a:r>
            <a:rPr lang="en-GB" sz="2400" dirty="0" smtClean="0">
              <a:latin typeface="Arial Narrow" pitchFamily="34" charset="0"/>
            </a:rPr>
            <a:t>Major industries</a:t>
          </a:r>
          <a:endParaRPr lang="en-GB" sz="2400" dirty="0">
            <a:solidFill>
              <a:srgbClr val="FFFF00"/>
            </a:solidFill>
            <a:latin typeface="Arial Narrow" pitchFamily="34" charset="0"/>
          </a:endParaRPr>
        </a:p>
      </dgm:t>
    </dgm:pt>
    <dgm:pt modelId="{018E197D-2548-487E-BB32-B7A7847D9321}" type="parTrans" cxnId="{BD41BDB1-29FA-4365-BD1C-759EE426A372}">
      <dgm:prSet/>
      <dgm:spPr/>
      <dgm:t>
        <a:bodyPr/>
        <a:lstStyle/>
        <a:p>
          <a:endParaRPr lang="en-GB"/>
        </a:p>
      </dgm:t>
    </dgm:pt>
    <dgm:pt modelId="{7E6DE6B7-584E-4D50-958D-995037E6D19B}" type="sibTrans" cxnId="{BD41BDB1-29FA-4365-BD1C-759EE426A372}">
      <dgm:prSet/>
      <dgm:spPr/>
      <dgm:t>
        <a:bodyPr/>
        <a:lstStyle/>
        <a:p>
          <a:endParaRPr lang="en-GB"/>
        </a:p>
      </dgm:t>
    </dgm:pt>
    <dgm:pt modelId="{BFDF7011-FB06-438B-BCBD-A7F2EE5D3113}">
      <dgm:prSet/>
      <dgm:spPr/>
      <dgm:t>
        <a:bodyPr/>
        <a:lstStyle/>
        <a:p>
          <a:pPr rtl="0"/>
          <a:r>
            <a:rPr lang="en-GB" dirty="0" smtClean="0">
              <a:latin typeface="Arial Narrow" pitchFamily="34" charset="0"/>
            </a:rPr>
            <a:t>Business etiquette</a:t>
          </a:r>
          <a:endParaRPr lang="en-GB" dirty="0">
            <a:latin typeface="Arial Narrow" pitchFamily="34" charset="0"/>
          </a:endParaRPr>
        </a:p>
      </dgm:t>
    </dgm:pt>
    <dgm:pt modelId="{1C493DEF-7023-407D-8A78-D85AABFF3D7D}" type="parTrans" cxnId="{42793DAF-E884-4FDF-9F79-53C1609E7DD7}">
      <dgm:prSet/>
      <dgm:spPr/>
      <dgm:t>
        <a:bodyPr/>
        <a:lstStyle/>
        <a:p>
          <a:endParaRPr lang="en-GB"/>
        </a:p>
      </dgm:t>
    </dgm:pt>
    <dgm:pt modelId="{0CA7BE80-914C-4F86-8C6D-30E4F7C16C0A}" type="sibTrans" cxnId="{42793DAF-E884-4FDF-9F79-53C1609E7DD7}">
      <dgm:prSet/>
      <dgm:spPr/>
      <dgm:t>
        <a:bodyPr/>
        <a:lstStyle/>
        <a:p>
          <a:endParaRPr lang="en-GB"/>
        </a:p>
      </dgm:t>
    </dgm:pt>
    <dgm:pt modelId="{01C54A51-17A6-49E2-8BE4-39224BA87861}">
      <dgm:prSet custT="1"/>
      <dgm:spPr/>
      <dgm:t>
        <a:bodyPr/>
        <a:lstStyle/>
        <a:p>
          <a:pPr rtl="0"/>
          <a:r>
            <a:rPr lang="en-GB" sz="2000" dirty="0" smtClean="0">
              <a:latin typeface="Arial Narrow" pitchFamily="34" charset="0"/>
            </a:rPr>
            <a:t>Marketing </a:t>
          </a:r>
        </a:p>
        <a:p>
          <a:pPr rtl="0"/>
          <a:r>
            <a:rPr lang="en-GB" sz="2000" dirty="0" smtClean="0">
              <a:latin typeface="Arial Narrow" pitchFamily="34" charset="0"/>
            </a:rPr>
            <a:t>demographics</a:t>
          </a:r>
          <a:endParaRPr lang="en-GB" sz="2000" dirty="0">
            <a:latin typeface="Arial Narrow" pitchFamily="34" charset="0"/>
          </a:endParaRPr>
        </a:p>
      </dgm:t>
    </dgm:pt>
    <dgm:pt modelId="{D76E2F0C-18E2-486D-A25F-23C060B478C6}" type="parTrans" cxnId="{507D79E7-7170-40F9-A6DE-75BC856D7C75}">
      <dgm:prSet/>
      <dgm:spPr/>
      <dgm:t>
        <a:bodyPr/>
        <a:lstStyle/>
        <a:p>
          <a:endParaRPr lang="en-GB"/>
        </a:p>
      </dgm:t>
    </dgm:pt>
    <dgm:pt modelId="{AF1FE608-6476-4C05-884D-E3612DE68701}" type="sibTrans" cxnId="{507D79E7-7170-40F9-A6DE-75BC856D7C75}">
      <dgm:prSet/>
      <dgm:spPr/>
      <dgm:t>
        <a:bodyPr/>
        <a:lstStyle/>
        <a:p>
          <a:endParaRPr lang="en-GB"/>
        </a:p>
      </dgm:t>
    </dgm:pt>
    <dgm:pt modelId="{34ECAC80-A3E4-41E3-8235-CFC6DDA54E4E}">
      <dgm:prSet/>
      <dgm:spPr/>
      <dgm:t>
        <a:bodyPr/>
        <a:lstStyle/>
        <a:p>
          <a:pPr rtl="0"/>
          <a:r>
            <a:rPr lang="en-GB" dirty="0" smtClean="0">
              <a:latin typeface="Arial Narrow" pitchFamily="34" charset="0"/>
            </a:rPr>
            <a:t>Targeting the right customers</a:t>
          </a:r>
          <a:endParaRPr lang="en-GB" dirty="0">
            <a:latin typeface="Arial Narrow" pitchFamily="34" charset="0"/>
          </a:endParaRPr>
        </a:p>
      </dgm:t>
    </dgm:pt>
    <dgm:pt modelId="{8A01C1D7-7E23-4A3D-BDC4-913B891147F5}" type="parTrans" cxnId="{FFF2F448-246C-4940-AE93-2E480DABAE85}">
      <dgm:prSet/>
      <dgm:spPr/>
      <dgm:t>
        <a:bodyPr/>
        <a:lstStyle/>
        <a:p>
          <a:endParaRPr lang="en-GB"/>
        </a:p>
      </dgm:t>
    </dgm:pt>
    <dgm:pt modelId="{D0621533-AC69-4047-8117-CE341F019310}" type="sibTrans" cxnId="{FFF2F448-246C-4940-AE93-2E480DABAE85}">
      <dgm:prSet/>
      <dgm:spPr/>
      <dgm:t>
        <a:bodyPr/>
        <a:lstStyle/>
        <a:p>
          <a:endParaRPr lang="en-GB"/>
        </a:p>
      </dgm:t>
    </dgm:pt>
    <dgm:pt modelId="{2C446B25-9F07-4441-BC0B-E33BFBDBC2D7}" type="pres">
      <dgm:prSet presAssocID="{1A60DD0A-ADAB-4BCD-A260-674CAC0295CC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1134951-7139-4D07-AC0A-A64354F57646}" type="pres">
      <dgm:prSet presAssocID="{1A60DD0A-ADAB-4BCD-A260-674CAC0295CC}" presName="diamond" presStyleLbl="bgShp" presStyleIdx="0" presStyleCnt="1"/>
      <dgm:spPr/>
    </dgm:pt>
    <dgm:pt modelId="{C8734513-F3F0-4123-B4DF-EF2A4080AE80}" type="pres">
      <dgm:prSet presAssocID="{1A60DD0A-ADAB-4BCD-A260-674CAC0295CC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061D4B-90F5-442B-A78C-2E6DB21895A9}" type="pres">
      <dgm:prSet presAssocID="{1A60DD0A-ADAB-4BCD-A260-674CAC0295CC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491A7E-1DF9-4752-B2AC-3190ADCCCAB7}" type="pres">
      <dgm:prSet presAssocID="{1A60DD0A-ADAB-4BCD-A260-674CAC0295CC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AF85BC-F16B-4F3F-9F3E-E6415FDAC448}" type="pres">
      <dgm:prSet presAssocID="{1A60DD0A-ADAB-4BCD-A260-674CAC0295CC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FF2F448-246C-4940-AE93-2E480DABAE85}" srcId="{1A60DD0A-ADAB-4BCD-A260-674CAC0295CC}" destId="{34ECAC80-A3E4-41E3-8235-CFC6DDA54E4E}" srcOrd="3" destOrd="0" parTransId="{8A01C1D7-7E23-4A3D-BDC4-913B891147F5}" sibTransId="{D0621533-AC69-4047-8117-CE341F019310}"/>
    <dgm:cxn modelId="{800C8A4C-C3C7-4C75-899C-6F220827C31B}" type="presOf" srcId="{0EA18671-1415-4E01-8B28-0C6CB366C7EE}" destId="{C8734513-F3F0-4123-B4DF-EF2A4080AE80}" srcOrd="0" destOrd="0" presId="urn:microsoft.com/office/officeart/2005/8/layout/matrix3"/>
    <dgm:cxn modelId="{42793DAF-E884-4FDF-9F79-53C1609E7DD7}" srcId="{1A60DD0A-ADAB-4BCD-A260-674CAC0295CC}" destId="{BFDF7011-FB06-438B-BCBD-A7F2EE5D3113}" srcOrd="1" destOrd="0" parTransId="{1C493DEF-7023-407D-8A78-D85AABFF3D7D}" sibTransId="{0CA7BE80-914C-4F86-8C6D-30E4F7C16C0A}"/>
    <dgm:cxn modelId="{41E13CEE-9F4E-4433-9CA8-53F1BBF0C711}" type="presOf" srcId="{34ECAC80-A3E4-41E3-8235-CFC6DDA54E4E}" destId="{CEAF85BC-F16B-4F3F-9F3E-E6415FDAC448}" srcOrd="0" destOrd="0" presId="urn:microsoft.com/office/officeart/2005/8/layout/matrix3"/>
    <dgm:cxn modelId="{6EDF2114-A40E-41CD-8E25-0A984A215D34}" type="presOf" srcId="{01C54A51-17A6-49E2-8BE4-39224BA87861}" destId="{36491A7E-1DF9-4752-B2AC-3190ADCCCAB7}" srcOrd="0" destOrd="0" presId="urn:microsoft.com/office/officeart/2005/8/layout/matrix3"/>
    <dgm:cxn modelId="{04A17342-FA5F-449B-85F0-BFDA359616B8}" type="presOf" srcId="{BFDF7011-FB06-438B-BCBD-A7F2EE5D3113}" destId="{F8061D4B-90F5-442B-A78C-2E6DB21895A9}" srcOrd="0" destOrd="0" presId="urn:microsoft.com/office/officeart/2005/8/layout/matrix3"/>
    <dgm:cxn modelId="{507D79E7-7170-40F9-A6DE-75BC856D7C75}" srcId="{1A60DD0A-ADAB-4BCD-A260-674CAC0295CC}" destId="{01C54A51-17A6-49E2-8BE4-39224BA87861}" srcOrd="2" destOrd="0" parTransId="{D76E2F0C-18E2-486D-A25F-23C060B478C6}" sibTransId="{AF1FE608-6476-4C05-884D-E3612DE68701}"/>
    <dgm:cxn modelId="{BD41BDB1-29FA-4365-BD1C-759EE426A372}" srcId="{1A60DD0A-ADAB-4BCD-A260-674CAC0295CC}" destId="{0EA18671-1415-4E01-8B28-0C6CB366C7EE}" srcOrd="0" destOrd="0" parTransId="{018E197D-2548-487E-BB32-B7A7847D9321}" sibTransId="{7E6DE6B7-584E-4D50-958D-995037E6D19B}"/>
    <dgm:cxn modelId="{8787C0C0-1B1F-498A-ACB9-90C647726FF4}" type="presOf" srcId="{1A60DD0A-ADAB-4BCD-A260-674CAC0295CC}" destId="{2C446B25-9F07-4441-BC0B-E33BFBDBC2D7}" srcOrd="0" destOrd="0" presId="urn:microsoft.com/office/officeart/2005/8/layout/matrix3"/>
    <dgm:cxn modelId="{63D3AD92-51B0-4235-AC8A-599DB135C5AB}" type="presParOf" srcId="{2C446B25-9F07-4441-BC0B-E33BFBDBC2D7}" destId="{11134951-7139-4D07-AC0A-A64354F57646}" srcOrd="0" destOrd="0" presId="urn:microsoft.com/office/officeart/2005/8/layout/matrix3"/>
    <dgm:cxn modelId="{395C8CA0-CEF5-44BC-9F1D-7AB2401FB1AE}" type="presParOf" srcId="{2C446B25-9F07-4441-BC0B-E33BFBDBC2D7}" destId="{C8734513-F3F0-4123-B4DF-EF2A4080AE80}" srcOrd="1" destOrd="0" presId="urn:microsoft.com/office/officeart/2005/8/layout/matrix3"/>
    <dgm:cxn modelId="{1D79024A-0680-4151-AC67-6C3735A816B9}" type="presParOf" srcId="{2C446B25-9F07-4441-BC0B-E33BFBDBC2D7}" destId="{F8061D4B-90F5-442B-A78C-2E6DB21895A9}" srcOrd="2" destOrd="0" presId="urn:microsoft.com/office/officeart/2005/8/layout/matrix3"/>
    <dgm:cxn modelId="{D276E7AC-095D-4872-9C45-AB4E85DD420E}" type="presParOf" srcId="{2C446B25-9F07-4441-BC0B-E33BFBDBC2D7}" destId="{36491A7E-1DF9-4752-B2AC-3190ADCCCAB7}" srcOrd="3" destOrd="0" presId="urn:microsoft.com/office/officeart/2005/8/layout/matrix3"/>
    <dgm:cxn modelId="{290F5230-B6B3-4113-ABDA-3068BDFBCE30}" type="presParOf" srcId="{2C446B25-9F07-4441-BC0B-E33BFBDBC2D7}" destId="{CEAF85BC-F16B-4F3F-9F3E-E6415FDAC44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DA43C7-B068-4D24-8826-3BC0DC72867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85073CE-EF7D-4EC3-9669-55F145C6B1BF}">
      <dgm:prSet custT="1"/>
      <dgm:spPr/>
      <dgm:t>
        <a:bodyPr/>
        <a:lstStyle/>
        <a:p>
          <a:pPr rtl="0"/>
          <a:r>
            <a:rPr lang="en-GB" sz="3600" dirty="0" smtClean="0">
              <a:solidFill>
                <a:srgbClr val="FFFF00"/>
              </a:solidFill>
            </a:rPr>
            <a:t>Design</a:t>
          </a:r>
          <a:endParaRPr lang="en-GB" sz="3600" dirty="0">
            <a:solidFill>
              <a:srgbClr val="FFFF00"/>
            </a:solidFill>
          </a:endParaRPr>
        </a:p>
      </dgm:t>
    </dgm:pt>
    <dgm:pt modelId="{0590BF7D-C650-4AD6-856A-E8A8E64E0187}" type="parTrans" cxnId="{98F81743-2314-466C-B915-541760515ED8}">
      <dgm:prSet/>
      <dgm:spPr/>
      <dgm:t>
        <a:bodyPr/>
        <a:lstStyle/>
        <a:p>
          <a:endParaRPr lang="en-GB"/>
        </a:p>
      </dgm:t>
    </dgm:pt>
    <dgm:pt modelId="{9E01001F-E61D-4FDF-B14D-747EF3C9A6E4}" type="sibTrans" cxnId="{98F81743-2314-466C-B915-541760515ED8}">
      <dgm:prSet/>
      <dgm:spPr/>
      <dgm:t>
        <a:bodyPr/>
        <a:lstStyle/>
        <a:p>
          <a:endParaRPr lang="en-GB"/>
        </a:p>
      </dgm:t>
    </dgm:pt>
    <dgm:pt modelId="{307A790A-5FAE-457B-8E5A-BBB7355FF43E}">
      <dgm:prSet/>
      <dgm:spPr/>
      <dgm:t>
        <a:bodyPr/>
        <a:lstStyle/>
        <a:p>
          <a:pPr rtl="0"/>
          <a:r>
            <a:rPr lang="en-GB" dirty="0" smtClean="0"/>
            <a:t>Make</a:t>
          </a:r>
          <a:endParaRPr lang="en-GB" dirty="0"/>
        </a:p>
      </dgm:t>
    </dgm:pt>
    <dgm:pt modelId="{CF112FB6-2157-4B3C-800F-D0661DB779FD}" type="parTrans" cxnId="{C9599E30-8145-4353-A489-A4B609FD5B54}">
      <dgm:prSet/>
      <dgm:spPr/>
      <dgm:t>
        <a:bodyPr/>
        <a:lstStyle/>
        <a:p>
          <a:endParaRPr lang="en-GB"/>
        </a:p>
      </dgm:t>
    </dgm:pt>
    <dgm:pt modelId="{D67CADC6-EC52-4C9B-A870-53D485D17F7F}" type="sibTrans" cxnId="{C9599E30-8145-4353-A489-A4B609FD5B54}">
      <dgm:prSet/>
      <dgm:spPr/>
      <dgm:t>
        <a:bodyPr/>
        <a:lstStyle/>
        <a:p>
          <a:endParaRPr lang="en-GB"/>
        </a:p>
      </dgm:t>
    </dgm:pt>
    <dgm:pt modelId="{1D4D0243-05BD-4D7B-A5F1-249CE1D86BC0}">
      <dgm:prSet/>
      <dgm:spPr/>
      <dgm:t>
        <a:bodyPr/>
        <a:lstStyle/>
        <a:p>
          <a:pPr rtl="0"/>
          <a:r>
            <a:rPr lang="en-GB" dirty="0" smtClean="0"/>
            <a:t>Present</a:t>
          </a:r>
          <a:endParaRPr lang="en-GB" dirty="0"/>
        </a:p>
      </dgm:t>
    </dgm:pt>
    <dgm:pt modelId="{786E0492-26A0-44F3-BFA5-61A53CD466E9}" type="parTrans" cxnId="{E65B7732-EBAF-45A8-BE8C-68959666FB9E}">
      <dgm:prSet/>
      <dgm:spPr/>
      <dgm:t>
        <a:bodyPr/>
        <a:lstStyle/>
        <a:p>
          <a:endParaRPr lang="en-GB"/>
        </a:p>
      </dgm:t>
    </dgm:pt>
    <dgm:pt modelId="{6AD937B0-BADA-4704-8701-1C1C657BDC2E}" type="sibTrans" cxnId="{E65B7732-EBAF-45A8-BE8C-68959666FB9E}">
      <dgm:prSet/>
      <dgm:spPr/>
      <dgm:t>
        <a:bodyPr/>
        <a:lstStyle/>
        <a:p>
          <a:endParaRPr lang="en-GB"/>
        </a:p>
      </dgm:t>
    </dgm:pt>
    <dgm:pt modelId="{5B5AC3B0-DDCE-4464-8576-41007AE2076B}">
      <dgm:prSet custT="1"/>
      <dgm:spPr/>
      <dgm:t>
        <a:bodyPr/>
        <a:lstStyle/>
        <a:p>
          <a:pPr rtl="0"/>
          <a:r>
            <a:rPr lang="en-GB" sz="2400" dirty="0" smtClean="0">
              <a:solidFill>
                <a:srgbClr val="FFFF00"/>
              </a:solidFill>
            </a:rPr>
            <a:t>And perhaps win!!!!</a:t>
          </a:r>
          <a:endParaRPr lang="en-GB" sz="2400" dirty="0">
            <a:solidFill>
              <a:srgbClr val="FFFF00"/>
            </a:solidFill>
          </a:endParaRPr>
        </a:p>
      </dgm:t>
    </dgm:pt>
    <dgm:pt modelId="{BEA96353-5D3B-47D1-86FB-D6DDCDB6EC38}" type="parTrans" cxnId="{EDDC56E6-3869-4181-83E3-BACE501D4436}">
      <dgm:prSet/>
      <dgm:spPr/>
      <dgm:t>
        <a:bodyPr/>
        <a:lstStyle/>
        <a:p>
          <a:endParaRPr lang="en-GB"/>
        </a:p>
      </dgm:t>
    </dgm:pt>
    <dgm:pt modelId="{7CF79C97-00BE-44B1-A373-BEE8CB355B17}" type="sibTrans" cxnId="{EDDC56E6-3869-4181-83E3-BACE501D4436}">
      <dgm:prSet/>
      <dgm:spPr/>
      <dgm:t>
        <a:bodyPr/>
        <a:lstStyle/>
        <a:p>
          <a:endParaRPr lang="en-GB"/>
        </a:p>
      </dgm:t>
    </dgm:pt>
    <dgm:pt modelId="{C7146FF5-4592-4D3D-A24E-1858A2EB9D54}" type="pres">
      <dgm:prSet presAssocID="{48DA43C7-B068-4D24-8826-3BC0DC72867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FC64358-6E12-431E-9CB3-F40C2517C6E1}" type="pres">
      <dgm:prSet presAssocID="{48DA43C7-B068-4D24-8826-3BC0DC728670}" presName="arrow" presStyleLbl="bgShp" presStyleIdx="0" presStyleCnt="1" custLinFactNeighborX="-41" custLinFactNeighborY="-3407"/>
      <dgm:spPr/>
    </dgm:pt>
    <dgm:pt modelId="{0233176C-B6F1-48F4-9992-160415A820B4}" type="pres">
      <dgm:prSet presAssocID="{48DA43C7-B068-4D24-8826-3BC0DC728670}" presName="linearProcess" presStyleCnt="0"/>
      <dgm:spPr/>
    </dgm:pt>
    <dgm:pt modelId="{043C80E3-7A3F-4316-9A0C-1A16A7CDF00A}" type="pres">
      <dgm:prSet presAssocID="{B85073CE-EF7D-4EC3-9669-55F145C6B1BF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277D77-E114-4EB6-829F-6E5D839E3C13}" type="pres">
      <dgm:prSet presAssocID="{9E01001F-E61D-4FDF-B14D-747EF3C9A6E4}" presName="sibTrans" presStyleCnt="0"/>
      <dgm:spPr/>
    </dgm:pt>
    <dgm:pt modelId="{A6CF54C6-A857-4FB2-8E18-C23C6DFC2E07}" type="pres">
      <dgm:prSet presAssocID="{307A790A-5FAE-457B-8E5A-BBB7355FF43E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F34829-EA2E-477C-93B8-60C296277F05}" type="pres">
      <dgm:prSet presAssocID="{D67CADC6-EC52-4C9B-A870-53D485D17F7F}" presName="sibTrans" presStyleCnt="0"/>
      <dgm:spPr/>
    </dgm:pt>
    <dgm:pt modelId="{A676CEFE-7FF6-4E53-8841-F97FED10E4DE}" type="pres">
      <dgm:prSet presAssocID="{1D4D0243-05BD-4D7B-A5F1-249CE1D86BC0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DAA6F68-29D1-4EF5-9D84-4B81FD60491A}" type="pres">
      <dgm:prSet presAssocID="{6AD937B0-BADA-4704-8701-1C1C657BDC2E}" presName="sibTrans" presStyleCnt="0"/>
      <dgm:spPr/>
    </dgm:pt>
    <dgm:pt modelId="{071628EC-BAAE-4178-9B69-589B97BD8230}" type="pres">
      <dgm:prSet presAssocID="{5B5AC3B0-DDCE-4464-8576-41007AE2076B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2D1E42D-EFA1-4E6B-9785-03E57389CAEE}" type="presOf" srcId="{1D4D0243-05BD-4D7B-A5F1-249CE1D86BC0}" destId="{A676CEFE-7FF6-4E53-8841-F97FED10E4DE}" srcOrd="0" destOrd="0" presId="urn:microsoft.com/office/officeart/2005/8/layout/hProcess9"/>
    <dgm:cxn modelId="{9329B1DC-A8F8-4F88-9F94-3DCED13747AA}" type="presOf" srcId="{5B5AC3B0-DDCE-4464-8576-41007AE2076B}" destId="{071628EC-BAAE-4178-9B69-589B97BD8230}" srcOrd="0" destOrd="0" presId="urn:microsoft.com/office/officeart/2005/8/layout/hProcess9"/>
    <dgm:cxn modelId="{E65B7732-EBAF-45A8-BE8C-68959666FB9E}" srcId="{48DA43C7-B068-4D24-8826-3BC0DC728670}" destId="{1D4D0243-05BD-4D7B-A5F1-249CE1D86BC0}" srcOrd="2" destOrd="0" parTransId="{786E0492-26A0-44F3-BFA5-61A53CD466E9}" sibTransId="{6AD937B0-BADA-4704-8701-1C1C657BDC2E}"/>
    <dgm:cxn modelId="{C86015BD-BF0F-488C-B93E-50D0A432BC27}" type="presOf" srcId="{B85073CE-EF7D-4EC3-9669-55F145C6B1BF}" destId="{043C80E3-7A3F-4316-9A0C-1A16A7CDF00A}" srcOrd="0" destOrd="0" presId="urn:microsoft.com/office/officeart/2005/8/layout/hProcess9"/>
    <dgm:cxn modelId="{98F81743-2314-466C-B915-541760515ED8}" srcId="{48DA43C7-B068-4D24-8826-3BC0DC728670}" destId="{B85073CE-EF7D-4EC3-9669-55F145C6B1BF}" srcOrd="0" destOrd="0" parTransId="{0590BF7D-C650-4AD6-856A-E8A8E64E0187}" sibTransId="{9E01001F-E61D-4FDF-B14D-747EF3C9A6E4}"/>
    <dgm:cxn modelId="{C9599E30-8145-4353-A489-A4B609FD5B54}" srcId="{48DA43C7-B068-4D24-8826-3BC0DC728670}" destId="{307A790A-5FAE-457B-8E5A-BBB7355FF43E}" srcOrd="1" destOrd="0" parTransId="{CF112FB6-2157-4B3C-800F-D0661DB779FD}" sibTransId="{D67CADC6-EC52-4C9B-A870-53D485D17F7F}"/>
    <dgm:cxn modelId="{EDDC56E6-3869-4181-83E3-BACE501D4436}" srcId="{48DA43C7-B068-4D24-8826-3BC0DC728670}" destId="{5B5AC3B0-DDCE-4464-8576-41007AE2076B}" srcOrd="3" destOrd="0" parTransId="{BEA96353-5D3B-47D1-86FB-D6DDCDB6EC38}" sibTransId="{7CF79C97-00BE-44B1-A373-BEE8CB355B17}"/>
    <dgm:cxn modelId="{F1C87FCA-812B-4836-AC09-CD2906A3138C}" type="presOf" srcId="{307A790A-5FAE-457B-8E5A-BBB7355FF43E}" destId="{A6CF54C6-A857-4FB2-8E18-C23C6DFC2E07}" srcOrd="0" destOrd="0" presId="urn:microsoft.com/office/officeart/2005/8/layout/hProcess9"/>
    <dgm:cxn modelId="{C18D30F6-7B13-4329-AC2B-B3C3885B37FA}" type="presOf" srcId="{48DA43C7-B068-4D24-8826-3BC0DC728670}" destId="{C7146FF5-4592-4D3D-A24E-1858A2EB9D54}" srcOrd="0" destOrd="0" presId="urn:microsoft.com/office/officeart/2005/8/layout/hProcess9"/>
    <dgm:cxn modelId="{83AF68E2-2740-4DD9-9CEA-47C989FBC7CA}" type="presParOf" srcId="{C7146FF5-4592-4D3D-A24E-1858A2EB9D54}" destId="{4FC64358-6E12-431E-9CB3-F40C2517C6E1}" srcOrd="0" destOrd="0" presId="urn:microsoft.com/office/officeart/2005/8/layout/hProcess9"/>
    <dgm:cxn modelId="{66CB7FDD-674E-4C97-89CE-E22F8ADF189D}" type="presParOf" srcId="{C7146FF5-4592-4D3D-A24E-1858A2EB9D54}" destId="{0233176C-B6F1-48F4-9992-160415A820B4}" srcOrd="1" destOrd="0" presId="urn:microsoft.com/office/officeart/2005/8/layout/hProcess9"/>
    <dgm:cxn modelId="{47F7D843-A917-47F5-9DFA-A1870ACE855F}" type="presParOf" srcId="{0233176C-B6F1-48F4-9992-160415A820B4}" destId="{043C80E3-7A3F-4316-9A0C-1A16A7CDF00A}" srcOrd="0" destOrd="0" presId="urn:microsoft.com/office/officeart/2005/8/layout/hProcess9"/>
    <dgm:cxn modelId="{F89ED206-5DC4-4EE5-B115-3D852B28970D}" type="presParOf" srcId="{0233176C-B6F1-48F4-9992-160415A820B4}" destId="{CB277D77-E114-4EB6-829F-6E5D839E3C13}" srcOrd="1" destOrd="0" presId="urn:microsoft.com/office/officeart/2005/8/layout/hProcess9"/>
    <dgm:cxn modelId="{56B546DE-49FD-4CB9-A997-FD3994DAE185}" type="presParOf" srcId="{0233176C-B6F1-48F4-9992-160415A820B4}" destId="{A6CF54C6-A857-4FB2-8E18-C23C6DFC2E07}" srcOrd="2" destOrd="0" presId="urn:microsoft.com/office/officeart/2005/8/layout/hProcess9"/>
    <dgm:cxn modelId="{7F6A2FB0-7E77-4C23-B783-40FE61DDF240}" type="presParOf" srcId="{0233176C-B6F1-48F4-9992-160415A820B4}" destId="{16F34829-EA2E-477C-93B8-60C296277F05}" srcOrd="3" destOrd="0" presId="urn:microsoft.com/office/officeart/2005/8/layout/hProcess9"/>
    <dgm:cxn modelId="{C2678707-69B2-461A-BC42-038D61BA9C46}" type="presParOf" srcId="{0233176C-B6F1-48F4-9992-160415A820B4}" destId="{A676CEFE-7FF6-4E53-8841-F97FED10E4DE}" srcOrd="4" destOrd="0" presId="urn:microsoft.com/office/officeart/2005/8/layout/hProcess9"/>
    <dgm:cxn modelId="{BA3DD5B2-504A-4416-96E8-6259FAD8963B}" type="presParOf" srcId="{0233176C-B6F1-48F4-9992-160415A820B4}" destId="{ADAA6F68-29D1-4EF5-9D84-4B81FD60491A}" srcOrd="5" destOrd="0" presId="urn:microsoft.com/office/officeart/2005/8/layout/hProcess9"/>
    <dgm:cxn modelId="{F0F8679D-2300-4BFB-B02B-0526B7A7D933}" type="presParOf" srcId="{0233176C-B6F1-48F4-9992-160415A820B4}" destId="{071628EC-BAAE-4178-9B69-589B97BD823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BD8781F-886C-4AE7-AE24-43E5B77656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4A9AA96-8A19-4371-9110-08399CA0D2AB}">
      <dgm:prSet custT="1"/>
      <dgm:spPr/>
      <dgm:t>
        <a:bodyPr/>
        <a:lstStyle/>
        <a:p>
          <a:r>
            <a:rPr lang="en-GB" sz="5400" dirty="0" smtClean="0"/>
            <a:t>See your handouts ….</a:t>
          </a:r>
          <a:endParaRPr lang="en-GB" sz="5400" dirty="0"/>
        </a:p>
      </dgm:t>
    </dgm:pt>
    <dgm:pt modelId="{AEF87099-280E-4144-B172-C3C90AE6052E}" type="parTrans" cxnId="{3C039B1D-164A-40D7-87B1-1A87C5D42734}">
      <dgm:prSet/>
      <dgm:spPr/>
    </dgm:pt>
    <dgm:pt modelId="{1586D15E-B993-4BB6-B80C-FDCCF3D2B595}" type="sibTrans" cxnId="{3C039B1D-164A-40D7-87B1-1A87C5D42734}">
      <dgm:prSet/>
      <dgm:spPr/>
    </dgm:pt>
    <dgm:pt modelId="{09543524-250D-4F5B-B77E-3265A30C28C6}" type="pres">
      <dgm:prSet presAssocID="{ABD8781F-886C-4AE7-AE24-43E5B77656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C9C9870-2EFA-49D4-A1F7-DF45CDBC7AA0}" type="pres">
      <dgm:prSet presAssocID="{04A9AA96-8A19-4371-9110-08399CA0D2A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C039B1D-164A-40D7-87B1-1A87C5D42734}" srcId="{ABD8781F-886C-4AE7-AE24-43E5B77656A1}" destId="{04A9AA96-8A19-4371-9110-08399CA0D2AB}" srcOrd="0" destOrd="0" parTransId="{AEF87099-280E-4144-B172-C3C90AE6052E}" sibTransId="{1586D15E-B993-4BB6-B80C-FDCCF3D2B595}"/>
    <dgm:cxn modelId="{60CA3832-BCE7-4C30-8DD2-C5327D362541}" type="presOf" srcId="{04A9AA96-8A19-4371-9110-08399CA0D2AB}" destId="{DC9C9870-2EFA-49D4-A1F7-DF45CDBC7AA0}" srcOrd="0" destOrd="0" presId="urn:microsoft.com/office/officeart/2005/8/layout/vList2"/>
    <dgm:cxn modelId="{0EF3F232-82BE-4E83-8D72-5B81AE5A4621}" type="presOf" srcId="{ABD8781F-886C-4AE7-AE24-43E5B77656A1}" destId="{09543524-250D-4F5B-B77E-3265A30C28C6}" srcOrd="0" destOrd="0" presId="urn:microsoft.com/office/officeart/2005/8/layout/vList2"/>
    <dgm:cxn modelId="{06E4C5D2-ADDE-465A-8151-DCCD23310FA3}" type="presParOf" srcId="{09543524-250D-4F5B-B77E-3265A30C28C6}" destId="{DC9C9870-2EFA-49D4-A1F7-DF45CDBC7AA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ECCE5BB-13D6-463F-B536-18F2C16B381B}" type="doc">
      <dgm:prSet loTypeId="urn:microsoft.com/office/officeart/2005/8/layout/default" loCatId="list" qsTypeId="urn:microsoft.com/office/officeart/2005/8/quickstyle/3d1" qsCatId="3D" csTypeId="urn:microsoft.com/office/officeart/2005/8/colors/accent4_5" csCatId="accent4" phldr="1"/>
      <dgm:spPr/>
      <dgm:t>
        <a:bodyPr/>
        <a:lstStyle/>
        <a:p>
          <a:endParaRPr lang="en-GB"/>
        </a:p>
      </dgm:t>
    </dgm:pt>
    <dgm:pt modelId="{03353EEE-82B4-4BEF-B987-D4704B364577}">
      <dgm:prSet/>
      <dgm:spPr/>
      <dgm:t>
        <a:bodyPr/>
        <a:lstStyle/>
        <a:p>
          <a:pPr rtl="0"/>
          <a:r>
            <a:rPr lang="en-GB" dirty="0" smtClean="0"/>
            <a:t>Population: </a:t>
          </a:r>
        </a:p>
        <a:p>
          <a:pPr rtl="0"/>
          <a:r>
            <a:rPr lang="en-GB" dirty="0" smtClean="0"/>
            <a:t>64 million</a:t>
          </a:r>
          <a:endParaRPr lang="en-GB" dirty="0"/>
        </a:p>
      </dgm:t>
    </dgm:pt>
    <dgm:pt modelId="{82B8F755-A9EE-4B20-BD21-2957ADAF3B65}" type="parTrans" cxnId="{7EE2A41D-478A-4ED8-9B91-4078CAF1F0DA}">
      <dgm:prSet/>
      <dgm:spPr/>
      <dgm:t>
        <a:bodyPr/>
        <a:lstStyle/>
        <a:p>
          <a:endParaRPr lang="en-GB"/>
        </a:p>
      </dgm:t>
    </dgm:pt>
    <dgm:pt modelId="{4232AA8A-745B-440D-B40B-EDA2A1B12790}" type="sibTrans" cxnId="{7EE2A41D-478A-4ED8-9B91-4078CAF1F0DA}">
      <dgm:prSet/>
      <dgm:spPr/>
      <dgm:t>
        <a:bodyPr/>
        <a:lstStyle/>
        <a:p>
          <a:endParaRPr lang="en-GB"/>
        </a:p>
      </dgm:t>
    </dgm:pt>
    <dgm:pt modelId="{27539BDD-C8A6-4F61-A8F1-3878E1343FF9}">
      <dgm:prSet/>
      <dgm:spPr/>
      <dgm:t>
        <a:bodyPr/>
        <a:lstStyle/>
        <a:p>
          <a:pPr rtl="0"/>
          <a:r>
            <a:rPr lang="en-GB" dirty="0" smtClean="0"/>
            <a:t>Capital: Paris</a:t>
          </a:r>
          <a:endParaRPr lang="en-GB" dirty="0"/>
        </a:p>
      </dgm:t>
    </dgm:pt>
    <dgm:pt modelId="{B1C2A2E5-6931-4F94-9E5E-740E3D9B560E}" type="parTrans" cxnId="{AFD1BD51-01D2-42C5-9B24-D66FE7903CDC}">
      <dgm:prSet/>
      <dgm:spPr/>
      <dgm:t>
        <a:bodyPr/>
        <a:lstStyle/>
        <a:p>
          <a:endParaRPr lang="en-GB"/>
        </a:p>
      </dgm:t>
    </dgm:pt>
    <dgm:pt modelId="{1F37DF13-8377-4EE1-8447-4A70A5693BAD}" type="sibTrans" cxnId="{AFD1BD51-01D2-42C5-9B24-D66FE7903CDC}">
      <dgm:prSet/>
      <dgm:spPr/>
      <dgm:t>
        <a:bodyPr/>
        <a:lstStyle/>
        <a:p>
          <a:endParaRPr lang="en-GB"/>
        </a:p>
      </dgm:t>
    </dgm:pt>
    <dgm:pt modelId="{B81035AE-CD85-4DF2-9A93-F65F6B852769}">
      <dgm:prSet/>
      <dgm:spPr/>
      <dgm:t>
        <a:bodyPr/>
        <a:lstStyle/>
        <a:p>
          <a:pPr rtl="0"/>
          <a:r>
            <a:rPr lang="en-GB" dirty="0" smtClean="0"/>
            <a:t>President: Thierry Henry</a:t>
          </a:r>
          <a:endParaRPr lang="en-GB" dirty="0"/>
        </a:p>
      </dgm:t>
    </dgm:pt>
    <dgm:pt modelId="{1732E0AF-8975-4E9D-A8BB-3383795BAED9}" type="parTrans" cxnId="{31FCD6C3-FBB3-4A78-86A2-704FE0959097}">
      <dgm:prSet/>
      <dgm:spPr/>
      <dgm:t>
        <a:bodyPr/>
        <a:lstStyle/>
        <a:p>
          <a:endParaRPr lang="en-GB"/>
        </a:p>
      </dgm:t>
    </dgm:pt>
    <dgm:pt modelId="{54244ECF-FE26-4A51-AA60-94208FC768C0}" type="sibTrans" cxnId="{31FCD6C3-FBB3-4A78-86A2-704FE0959097}">
      <dgm:prSet/>
      <dgm:spPr/>
      <dgm:t>
        <a:bodyPr/>
        <a:lstStyle/>
        <a:p>
          <a:endParaRPr lang="en-GB"/>
        </a:p>
      </dgm:t>
    </dgm:pt>
    <dgm:pt modelId="{BBE7A175-1319-4C47-A6C1-B23CAC35812C}">
      <dgm:prSet/>
      <dgm:spPr/>
      <dgm:t>
        <a:bodyPr/>
        <a:lstStyle/>
        <a:p>
          <a:pPr rtl="0"/>
          <a:r>
            <a:rPr lang="en-GB" dirty="0" smtClean="0"/>
            <a:t>Prime Minister: François Fillon</a:t>
          </a:r>
          <a:endParaRPr lang="en-GB" dirty="0"/>
        </a:p>
      </dgm:t>
    </dgm:pt>
    <dgm:pt modelId="{DBABF624-AFD4-4A3F-BE0F-D622674FAEDE}" type="parTrans" cxnId="{7C6ABD57-40FC-4C3C-B2C1-70171C3A36B1}">
      <dgm:prSet/>
      <dgm:spPr/>
      <dgm:t>
        <a:bodyPr/>
        <a:lstStyle/>
        <a:p>
          <a:endParaRPr lang="en-GB"/>
        </a:p>
      </dgm:t>
    </dgm:pt>
    <dgm:pt modelId="{7CEAF50E-5EB2-47D3-90A8-F465B242C82D}" type="sibTrans" cxnId="{7C6ABD57-40FC-4C3C-B2C1-70171C3A36B1}">
      <dgm:prSet/>
      <dgm:spPr/>
      <dgm:t>
        <a:bodyPr/>
        <a:lstStyle/>
        <a:p>
          <a:endParaRPr lang="en-GB"/>
        </a:p>
      </dgm:t>
    </dgm:pt>
    <dgm:pt modelId="{2B09FB17-B3AC-41E0-8952-C9F623A2E85F}">
      <dgm:prSet/>
      <dgm:spPr/>
      <dgm:t>
        <a:bodyPr/>
        <a:lstStyle/>
        <a:p>
          <a:pPr rtl="0"/>
          <a:r>
            <a:rPr lang="en-GB" dirty="0" smtClean="0"/>
            <a:t>Key member of the European Union</a:t>
          </a:r>
          <a:endParaRPr lang="en-GB" dirty="0"/>
        </a:p>
      </dgm:t>
    </dgm:pt>
    <dgm:pt modelId="{3C49C836-7660-4340-A059-E8DD2C255708}" type="parTrans" cxnId="{13C7A1BF-020D-4F5B-B736-6121ACE1F66D}">
      <dgm:prSet/>
      <dgm:spPr/>
      <dgm:t>
        <a:bodyPr/>
        <a:lstStyle/>
        <a:p>
          <a:endParaRPr lang="en-GB"/>
        </a:p>
      </dgm:t>
    </dgm:pt>
    <dgm:pt modelId="{4BA07D77-307F-4EE0-865E-A000B1A8453B}" type="sibTrans" cxnId="{13C7A1BF-020D-4F5B-B736-6121ACE1F66D}">
      <dgm:prSet/>
      <dgm:spPr/>
      <dgm:t>
        <a:bodyPr/>
        <a:lstStyle/>
        <a:p>
          <a:endParaRPr lang="en-GB"/>
        </a:p>
      </dgm:t>
    </dgm:pt>
    <dgm:pt modelId="{B0885DAE-69F1-4FD9-91C5-0BAFCFF676E4}">
      <dgm:prSet/>
      <dgm:spPr/>
      <dgm:t>
        <a:bodyPr/>
        <a:lstStyle/>
        <a:p>
          <a:pPr rtl="0"/>
          <a:r>
            <a:rPr lang="en-GB" dirty="0" smtClean="0"/>
            <a:t>Currency: </a:t>
          </a:r>
        </a:p>
        <a:p>
          <a:pPr rtl="0"/>
          <a:r>
            <a:rPr lang="en-GB" dirty="0" smtClean="0"/>
            <a:t>Euro</a:t>
          </a:r>
          <a:endParaRPr lang="en-GB" dirty="0"/>
        </a:p>
      </dgm:t>
    </dgm:pt>
    <dgm:pt modelId="{B08C6019-7A5A-4FF3-AD98-B2A80BEA5A25}" type="parTrans" cxnId="{62209ECC-6A23-4BAF-81A3-CCEE550DBEB8}">
      <dgm:prSet/>
      <dgm:spPr/>
      <dgm:t>
        <a:bodyPr/>
        <a:lstStyle/>
        <a:p>
          <a:endParaRPr lang="en-GB"/>
        </a:p>
      </dgm:t>
    </dgm:pt>
    <dgm:pt modelId="{2B602151-5586-4DF7-8C88-0D989A772838}" type="sibTrans" cxnId="{62209ECC-6A23-4BAF-81A3-CCEE550DBEB8}">
      <dgm:prSet/>
      <dgm:spPr/>
      <dgm:t>
        <a:bodyPr/>
        <a:lstStyle/>
        <a:p>
          <a:endParaRPr lang="en-GB"/>
        </a:p>
      </dgm:t>
    </dgm:pt>
    <dgm:pt modelId="{D37B953B-A2D1-4F5E-881E-761AB11C7C47}" type="pres">
      <dgm:prSet presAssocID="{FECCE5BB-13D6-463F-B536-18F2C16B381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EC3D4C9-9249-4BA5-853D-EC3BD32A5B11}" type="pres">
      <dgm:prSet presAssocID="{03353EEE-82B4-4BEF-B987-D4704B36457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062D6A-57FF-47D3-89C0-5561CCE952EA}" type="pres">
      <dgm:prSet presAssocID="{4232AA8A-745B-440D-B40B-EDA2A1B12790}" presName="sibTrans" presStyleCnt="0"/>
      <dgm:spPr/>
    </dgm:pt>
    <dgm:pt modelId="{96973BAD-B43B-4395-9AB2-DB7D6E98ECBA}" type="pres">
      <dgm:prSet presAssocID="{27539BDD-C8A6-4F61-A8F1-3878E1343FF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677233-4085-4E06-897A-7D36A5933BD4}" type="pres">
      <dgm:prSet presAssocID="{1F37DF13-8377-4EE1-8447-4A70A5693BAD}" presName="sibTrans" presStyleCnt="0"/>
      <dgm:spPr/>
    </dgm:pt>
    <dgm:pt modelId="{83488693-704C-40C3-A7F0-04078A2C2881}" type="pres">
      <dgm:prSet presAssocID="{B81035AE-CD85-4DF2-9A93-F65F6B85276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604FAF-3088-41C2-A3A7-ABDDC6451E4E}" type="pres">
      <dgm:prSet presAssocID="{54244ECF-FE26-4A51-AA60-94208FC768C0}" presName="sibTrans" presStyleCnt="0"/>
      <dgm:spPr/>
    </dgm:pt>
    <dgm:pt modelId="{CFB74E9F-CF71-43C9-AB3E-637AC07115E4}" type="pres">
      <dgm:prSet presAssocID="{BBE7A175-1319-4C47-A6C1-B23CAC35812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CED820-3649-4B8C-BBE3-53AD5C2C75D2}" type="pres">
      <dgm:prSet presAssocID="{7CEAF50E-5EB2-47D3-90A8-F465B242C82D}" presName="sibTrans" presStyleCnt="0"/>
      <dgm:spPr/>
    </dgm:pt>
    <dgm:pt modelId="{05BC3A0F-1280-4C0C-9B4B-18E5ED916A42}" type="pres">
      <dgm:prSet presAssocID="{2B09FB17-B3AC-41E0-8952-C9F623A2E85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C0544A-9AFB-43DE-9395-27FEA39D207B}" type="pres">
      <dgm:prSet presAssocID="{4BA07D77-307F-4EE0-865E-A000B1A8453B}" presName="sibTrans" presStyleCnt="0"/>
      <dgm:spPr/>
    </dgm:pt>
    <dgm:pt modelId="{7CE5F1B6-141A-40BC-BFDA-A46F5C2C7512}" type="pres">
      <dgm:prSet presAssocID="{B0885DAE-69F1-4FD9-91C5-0BAFCFF676E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EE2A41D-478A-4ED8-9B91-4078CAF1F0DA}" srcId="{FECCE5BB-13D6-463F-B536-18F2C16B381B}" destId="{03353EEE-82B4-4BEF-B987-D4704B364577}" srcOrd="0" destOrd="0" parTransId="{82B8F755-A9EE-4B20-BD21-2957ADAF3B65}" sibTransId="{4232AA8A-745B-440D-B40B-EDA2A1B12790}"/>
    <dgm:cxn modelId="{62209ECC-6A23-4BAF-81A3-CCEE550DBEB8}" srcId="{FECCE5BB-13D6-463F-B536-18F2C16B381B}" destId="{B0885DAE-69F1-4FD9-91C5-0BAFCFF676E4}" srcOrd="5" destOrd="0" parTransId="{B08C6019-7A5A-4FF3-AD98-B2A80BEA5A25}" sibTransId="{2B602151-5586-4DF7-8C88-0D989A772838}"/>
    <dgm:cxn modelId="{4363E360-691C-458D-90BB-76172D1B67B2}" type="presOf" srcId="{2B09FB17-B3AC-41E0-8952-C9F623A2E85F}" destId="{05BC3A0F-1280-4C0C-9B4B-18E5ED916A42}" srcOrd="0" destOrd="0" presId="urn:microsoft.com/office/officeart/2005/8/layout/default"/>
    <dgm:cxn modelId="{764D0235-9BA9-4CDF-ACA4-03B992B8DE69}" type="presOf" srcId="{27539BDD-C8A6-4F61-A8F1-3878E1343FF9}" destId="{96973BAD-B43B-4395-9AB2-DB7D6E98ECBA}" srcOrd="0" destOrd="0" presId="urn:microsoft.com/office/officeart/2005/8/layout/default"/>
    <dgm:cxn modelId="{AFD1BD51-01D2-42C5-9B24-D66FE7903CDC}" srcId="{FECCE5BB-13D6-463F-B536-18F2C16B381B}" destId="{27539BDD-C8A6-4F61-A8F1-3878E1343FF9}" srcOrd="1" destOrd="0" parTransId="{B1C2A2E5-6931-4F94-9E5E-740E3D9B560E}" sibTransId="{1F37DF13-8377-4EE1-8447-4A70A5693BAD}"/>
    <dgm:cxn modelId="{7C6ABD57-40FC-4C3C-B2C1-70171C3A36B1}" srcId="{FECCE5BB-13D6-463F-B536-18F2C16B381B}" destId="{BBE7A175-1319-4C47-A6C1-B23CAC35812C}" srcOrd="3" destOrd="0" parTransId="{DBABF624-AFD4-4A3F-BE0F-D622674FAEDE}" sibTransId="{7CEAF50E-5EB2-47D3-90A8-F465B242C82D}"/>
    <dgm:cxn modelId="{13C7A1BF-020D-4F5B-B736-6121ACE1F66D}" srcId="{FECCE5BB-13D6-463F-B536-18F2C16B381B}" destId="{2B09FB17-B3AC-41E0-8952-C9F623A2E85F}" srcOrd="4" destOrd="0" parTransId="{3C49C836-7660-4340-A059-E8DD2C255708}" sibTransId="{4BA07D77-307F-4EE0-865E-A000B1A8453B}"/>
    <dgm:cxn modelId="{31FCD6C3-FBB3-4A78-86A2-704FE0959097}" srcId="{FECCE5BB-13D6-463F-B536-18F2C16B381B}" destId="{B81035AE-CD85-4DF2-9A93-F65F6B852769}" srcOrd="2" destOrd="0" parTransId="{1732E0AF-8975-4E9D-A8BB-3383795BAED9}" sibTransId="{54244ECF-FE26-4A51-AA60-94208FC768C0}"/>
    <dgm:cxn modelId="{07A0AEFE-A4B7-4482-8968-2F296ED97D9B}" type="presOf" srcId="{FECCE5BB-13D6-463F-B536-18F2C16B381B}" destId="{D37B953B-A2D1-4F5E-881E-761AB11C7C47}" srcOrd="0" destOrd="0" presId="urn:microsoft.com/office/officeart/2005/8/layout/default"/>
    <dgm:cxn modelId="{E501BF23-9557-47C3-9BAD-103BA1D50A31}" type="presOf" srcId="{03353EEE-82B4-4BEF-B987-D4704B364577}" destId="{BEC3D4C9-9249-4BA5-853D-EC3BD32A5B11}" srcOrd="0" destOrd="0" presId="urn:microsoft.com/office/officeart/2005/8/layout/default"/>
    <dgm:cxn modelId="{C684BF29-694A-4062-81F3-07F1FED70E96}" type="presOf" srcId="{B0885DAE-69F1-4FD9-91C5-0BAFCFF676E4}" destId="{7CE5F1B6-141A-40BC-BFDA-A46F5C2C7512}" srcOrd="0" destOrd="0" presId="urn:microsoft.com/office/officeart/2005/8/layout/default"/>
    <dgm:cxn modelId="{C79F3DFD-4173-411A-B6C0-72F4FCB8C62C}" type="presOf" srcId="{B81035AE-CD85-4DF2-9A93-F65F6B852769}" destId="{83488693-704C-40C3-A7F0-04078A2C2881}" srcOrd="0" destOrd="0" presId="urn:microsoft.com/office/officeart/2005/8/layout/default"/>
    <dgm:cxn modelId="{ADC1DEA7-8395-4F6E-84D6-F3B368EAE990}" type="presOf" srcId="{BBE7A175-1319-4C47-A6C1-B23CAC35812C}" destId="{CFB74E9F-CF71-43C9-AB3E-637AC07115E4}" srcOrd="0" destOrd="0" presId="urn:microsoft.com/office/officeart/2005/8/layout/default"/>
    <dgm:cxn modelId="{C16509AC-5DAE-467C-90C6-1B3A45521DFB}" type="presParOf" srcId="{D37B953B-A2D1-4F5E-881E-761AB11C7C47}" destId="{BEC3D4C9-9249-4BA5-853D-EC3BD32A5B11}" srcOrd="0" destOrd="0" presId="urn:microsoft.com/office/officeart/2005/8/layout/default"/>
    <dgm:cxn modelId="{A3FFD462-68F3-42B9-AC01-BEA636A8DFDD}" type="presParOf" srcId="{D37B953B-A2D1-4F5E-881E-761AB11C7C47}" destId="{D3062D6A-57FF-47D3-89C0-5561CCE952EA}" srcOrd="1" destOrd="0" presId="urn:microsoft.com/office/officeart/2005/8/layout/default"/>
    <dgm:cxn modelId="{23E29261-1E4D-461E-A11A-12797E4D220D}" type="presParOf" srcId="{D37B953B-A2D1-4F5E-881E-761AB11C7C47}" destId="{96973BAD-B43B-4395-9AB2-DB7D6E98ECBA}" srcOrd="2" destOrd="0" presId="urn:microsoft.com/office/officeart/2005/8/layout/default"/>
    <dgm:cxn modelId="{E73D4147-160C-4E36-B124-C41C318FBF87}" type="presParOf" srcId="{D37B953B-A2D1-4F5E-881E-761AB11C7C47}" destId="{3C677233-4085-4E06-897A-7D36A5933BD4}" srcOrd="3" destOrd="0" presId="urn:microsoft.com/office/officeart/2005/8/layout/default"/>
    <dgm:cxn modelId="{8C2EFA2D-A545-47EF-BFD0-3CBBA8F89E92}" type="presParOf" srcId="{D37B953B-A2D1-4F5E-881E-761AB11C7C47}" destId="{83488693-704C-40C3-A7F0-04078A2C2881}" srcOrd="4" destOrd="0" presId="urn:microsoft.com/office/officeart/2005/8/layout/default"/>
    <dgm:cxn modelId="{FF99531D-05FA-4BCC-B3F5-A459B4775D4D}" type="presParOf" srcId="{D37B953B-A2D1-4F5E-881E-761AB11C7C47}" destId="{AF604FAF-3088-41C2-A3A7-ABDDC6451E4E}" srcOrd="5" destOrd="0" presId="urn:microsoft.com/office/officeart/2005/8/layout/default"/>
    <dgm:cxn modelId="{3AFB99A1-14A3-4544-A82C-2B90E29BED9D}" type="presParOf" srcId="{D37B953B-A2D1-4F5E-881E-761AB11C7C47}" destId="{CFB74E9F-CF71-43C9-AB3E-637AC07115E4}" srcOrd="6" destOrd="0" presId="urn:microsoft.com/office/officeart/2005/8/layout/default"/>
    <dgm:cxn modelId="{1DBB7E7F-0426-4246-BA84-388CC7C8633C}" type="presParOf" srcId="{D37B953B-A2D1-4F5E-881E-761AB11C7C47}" destId="{9BCED820-3649-4B8C-BBE3-53AD5C2C75D2}" srcOrd="7" destOrd="0" presId="urn:microsoft.com/office/officeart/2005/8/layout/default"/>
    <dgm:cxn modelId="{BE10B13D-AD78-4B0E-8001-136E531D075F}" type="presParOf" srcId="{D37B953B-A2D1-4F5E-881E-761AB11C7C47}" destId="{05BC3A0F-1280-4C0C-9B4B-18E5ED916A42}" srcOrd="8" destOrd="0" presId="urn:microsoft.com/office/officeart/2005/8/layout/default"/>
    <dgm:cxn modelId="{20E24DB5-8DE7-4117-A0AE-9677C28492BE}" type="presParOf" srcId="{D37B953B-A2D1-4F5E-881E-761AB11C7C47}" destId="{06C0544A-9AFB-43DE-9395-27FEA39D207B}" srcOrd="9" destOrd="0" presId="urn:microsoft.com/office/officeart/2005/8/layout/default"/>
    <dgm:cxn modelId="{ED05C7B0-BB66-424C-A932-1E388190D5AE}" type="presParOf" srcId="{D37B953B-A2D1-4F5E-881E-761AB11C7C47}" destId="{7CE5F1B6-141A-40BC-BFDA-A46F5C2C7512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018C04C-CDD1-4C94-9EA8-1FB6B6409D32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GB"/>
        </a:p>
      </dgm:t>
    </dgm:pt>
    <dgm:pt modelId="{4F1D8101-9D25-4647-AD1A-4EDF169C6E3F}">
      <dgm:prSet custT="1"/>
      <dgm:spPr/>
      <dgm:t>
        <a:bodyPr/>
        <a:lstStyle/>
        <a:p>
          <a:pPr rtl="0"/>
          <a:r>
            <a:rPr lang="en-GB" sz="4800" dirty="0" smtClean="0"/>
            <a:t>Agriculture 2%</a:t>
          </a:r>
          <a:endParaRPr lang="en-GB" sz="4800" dirty="0"/>
        </a:p>
      </dgm:t>
    </dgm:pt>
    <dgm:pt modelId="{ECD63A11-A398-4FC2-A54E-CE0E4D07A894}" type="parTrans" cxnId="{B9DB2208-1FD8-4F27-9992-11B4C81427AB}">
      <dgm:prSet/>
      <dgm:spPr/>
      <dgm:t>
        <a:bodyPr/>
        <a:lstStyle/>
        <a:p>
          <a:endParaRPr lang="en-GB"/>
        </a:p>
      </dgm:t>
    </dgm:pt>
    <dgm:pt modelId="{3C2557F9-D8DC-4AAB-91CD-371DBD7C720F}" type="sibTrans" cxnId="{B9DB2208-1FD8-4F27-9992-11B4C81427AB}">
      <dgm:prSet/>
      <dgm:spPr/>
      <dgm:t>
        <a:bodyPr/>
        <a:lstStyle/>
        <a:p>
          <a:endParaRPr lang="en-GB"/>
        </a:p>
      </dgm:t>
    </dgm:pt>
    <dgm:pt modelId="{5889E008-1F00-4083-879D-565FC0D88D53}">
      <dgm:prSet custT="1"/>
      <dgm:spPr/>
      <dgm:t>
        <a:bodyPr/>
        <a:lstStyle/>
        <a:p>
          <a:pPr rtl="0"/>
          <a:r>
            <a:rPr lang="en-GB" sz="4800" dirty="0" smtClean="0"/>
            <a:t>Industry 24%</a:t>
          </a:r>
          <a:endParaRPr lang="en-GB" sz="4800" dirty="0"/>
        </a:p>
      </dgm:t>
    </dgm:pt>
    <dgm:pt modelId="{5F4673D1-65D9-4113-A2B9-14DE7508AC97}" type="parTrans" cxnId="{483689E7-7184-4E81-871B-1F11B8EE2871}">
      <dgm:prSet/>
      <dgm:spPr/>
      <dgm:t>
        <a:bodyPr/>
        <a:lstStyle/>
        <a:p>
          <a:endParaRPr lang="en-GB"/>
        </a:p>
      </dgm:t>
    </dgm:pt>
    <dgm:pt modelId="{8AF3804D-2C41-40F9-B037-13F89226E7AB}" type="sibTrans" cxnId="{483689E7-7184-4E81-871B-1F11B8EE2871}">
      <dgm:prSet/>
      <dgm:spPr/>
      <dgm:t>
        <a:bodyPr/>
        <a:lstStyle/>
        <a:p>
          <a:endParaRPr lang="en-GB"/>
        </a:p>
      </dgm:t>
    </dgm:pt>
    <dgm:pt modelId="{7A2F20B6-0F8C-42C5-8BBA-FC3BA71BEEC2}">
      <dgm:prSet custT="1"/>
      <dgm:spPr/>
      <dgm:t>
        <a:bodyPr/>
        <a:lstStyle/>
        <a:p>
          <a:pPr rtl="0"/>
          <a:r>
            <a:rPr lang="en-GB" sz="4800" dirty="0" smtClean="0"/>
            <a:t>Services 74%</a:t>
          </a:r>
          <a:endParaRPr lang="en-GB" sz="4800" dirty="0"/>
        </a:p>
      </dgm:t>
    </dgm:pt>
    <dgm:pt modelId="{B008D3DF-5490-4EB3-855D-5D4F8F8E2171}" type="parTrans" cxnId="{A819C324-2E95-43F9-822A-70A6246CAB59}">
      <dgm:prSet/>
      <dgm:spPr/>
      <dgm:t>
        <a:bodyPr/>
        <a:lstStyle/>
        <a:p>
          <a:endParaRPr lang="en-GB"/>
        </a:p>
      </dgm:t>
    </dgm:pt>
    <dgm:pt modelId="{5B566279-509B-495D-B4E3-684AB2E1D1EA}" type="sibTrans" cxnId="{A819C324-2E95-43F9-822A-70A6246CAB59}">
      <dgm:prSet/>
      <dgm:spPr/>
      <dgm:t>
        <a:bodyPr/>
        <a:lstStyle/>
        <a:p>
          <a:endParaRPr lang="en-GB"/>
        </a:p>
      </dgm:t>
    </dgm:pt>
    <dgm:pt modelId="{D082A0FA-9387-4104-99C9-9B2FFC998879}" type="pres">
      <dgm:prSet presAssocID="{B018C04C-CDD1-4C94-9EA8-1FB6B6409D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1A8A161-335E-4EB4-A48C-BB979A255089}" type="pres">
      <dgm:prSet presAssocID="{4F1D8101-9D25-4647-AD1A-4EDF169C6E3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0709BB-197C-4D9D-8267-0413D8251ACE}" type="pres">
      <dgm:prSet presAssocID="{3C2557F9-D8DC-4AAB-91CD-371DBD7C720F}" presName="spacer" presStyleCnt="0"/>
      <dgm:spPr/>
      <dgm:t>
        <a:bodyPr/>
        <a:lstStyle/>
        <a:p>
          <a:endParaRPr lang="en-GB"/>
        </a:p>
      </dgm:t>
    </dgm:pt>
    <dgm:pt modelId="{D9A476A2-06C5-4C39-9F7E-D70853389B76}" type="pres">
      <dgm:prSet presAssocID="{5889E008-1F00-4083-879D-565FC0D88D53}" presName="parentText" presStyleLbl="node1" presStyleIdx="1" presStyleCnt="3" custLinFactNeighborX="-348" custLinFactNeighborY="1245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656D36-D965-4513-B5E5-4DB272CA6027}" type="pres">
      <dgm:prSet presAssocID="{8AF3804D-2C41-40F9-B037-13F89226E7AB}" presName="spacer" presStyleCnt="0"/>
      <dgm:spPr/>
      <dgm:t>
        <a:bodyPr/>
        <a:lstStyle/>
        <a:p>
          <a:endParaRPr lang="en-GB"/>
        </a:p>
      </dgm:t>
    </dgm:pt>
    <dgm:pt modelId="{D1C794A2-FD09-48DD-9C50-CB4419AC7040}" type="pres">
      <dgm:prSet presAssocID="{7A2F20B6-0F8C-42C5-8BBA-FC3BA71BEEC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819C324-2E95-43F9-822A-70A6246CAB59}" srcId="{B018C04C-CDD1-4C94-9EA8-1FB6B6409D32}" destId="{7A2F20B6-0F8C-42C5-8BBA-FC3BA71BEEC2}" srcOrd="2" destOrd="0" parTransId="{B008D3DF-5490-4EB3-855D-5D4F8F8E2171}" sibTransId="{5B566279-509B-495D-B4E3-684AB2E1D1EA}"/>
    <dgm:cxn modelId="{74F6E4E5-C0B1-43F1-9EE9-7B3C71DF46EE}" type="presOf" srcId="{5889E008-1F00-4083-879D-565FC0D88D53}" destId="{D9A476A2-06C5-4C39-9F7E-D70853389B76}" srcOrd="0" destOrd="0" presId="urn:microsoft.com/office/officeart/2005/8/layout/vList2"/>
    <dgm:cxn modelId="{2C6F3C4F-4B21-4E9B-93A9-ED7CD64CE28B}" type="presOf" srcId="{B018C04C-CDD1-4C94-9EA8-1FB6B6409D32}" destId="{D082A0FA-9387-4104-99C9-9B2FFC998879}" srcOrd="0" destOrd="0" presId="urn:microsoft.com/office/officeart/2005/8/layout/vList2"/>
    <dgm:cxn modelId="{16EBA198-A09B-4FE1-B3C8-944CFF20286C}" type="presOf" srcId="{4F1D8101-9D25-4647-AD1A-4EDF169C6E3F}" destId="{11A8A161-335E-4EB4-A48C-BB979A255089}" srcOrd="0" destOrd="0" presId="urn:microsoft.com/office/officeart/2005/8/layout/vList2"/>
    <dgm:cxn modelId="{8919DB78-3F58-4BD7-9FB9-0B35A110DE5F}" type="presOf" srcId="{7A2F20B6-0F8C-42C5-8BBA-FC3BA71BEEC2}" destId="{D1C794A2-FD09-48DD-9C50-CB4419AC7040}" srcOrd="0" destOrd="0" presId="urn:microsoft.com/office/officeart/2005/8/layout/vList2"/>
    <dgm:cxn modelId="{483689E7-7184-4E81-871B-1F11B8EE2871}" srcId="{B018C04C-CDD1-4C94-9EA8-1FB6B6409D32}" destId="{5889E008-1F00-4083-879D-565FC0D88D53}" srcOrd="1" destOrd="0" parTransId="{5F4673D1-65D9-4113-A2B9-14DE7508AC97}" sibTransId="{8AF3804D-2C41-40F9-B037-13F89226E7AB}"/>
    <dgm:cxn modelId="{B9DB2208-1FD8-4F27-9992-11B4C81427AB}" srcId="{B018C04C-CDD1-4C94-9EA8-1FB6B6409D32}" destId="{4F1D8101-9D25-4647-AD1A-4EDF169C6E3F}" srcOrd="0" destOrd="0" parTransId="{ECD63A11-A398-4FC2-A54E-CE0E4D07A894}" sibTransId="{3C2557F9-D8DC-4AAB-91CD-371DBD7C720F}"/>
    <dgm:cxn modelId="{4D4CC4BB-6605-4A2B-8FA7-AF73A92007CE}" type="presParOf" srcId="{D082A0FA-9387-4104-99C9-9B2FFC998879}" destId="{11A8A161-335E-4EB4-A48C-BB979A255089}" srcOrd="0" destOrd="0" presId="urn:microsoft.com/office/officeart/2005/8/layout/vList2"/>
    <dgm:cxn modelId="{D526D410-0676-4E73-8D74-58EDE27BC789}" type="presParOf" srcId="{D082A0FA-9387-4104-99C9-9B2FFC998879}" destId="{280709BB-197C-4D9D-8267-0413D8251ACE}" srcOrd="1" destOrd="0" presId="urn:microsoft.com/office/officeart/2005/8/layout/vList2"/>
    <dgm:cxn modelId="{55AC6B53-DC07-4B34-89CA-FDBB93126C7D}" type="presParOf" srcId="{D082A0FA-9387-4104-99C9-9B2FFC998879}" destId="{D9A476A2-06C5-4C39-9F7E-D70853389B76}" srcOrd="2" destOrd="0" presId="urn:microsoft.com/office/officeart/2005/8/layout/vList2"/>
    <dgm:cxn modelId="{096DD0A6-67ED-4CE0-ABDF-B8063AF1D5F9}" type="presParOf" srcId="{D082A0FA-9387-4104-99C9-9B2FFC998879}" destId="{81656D36-D965-4513-B5E5-4DB272CA6027}" srcOrd="3" destOrd="0" presId="urn:microsoft.com/office/officeart/2005/8/layout/vList2"/>
    <dgm:cxn modelId="{B76327EA-DCBD-41FF-A0BB-531E2F6E3C31}" type="presParOf" srcId="{D082A0FA-9387-4104-99C9-9B2FFC998879}" destId="{D1C794A2-FD09-48DD-9C50-CB4419AC704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11964AB-7A03-47DD-BFD1-82B6875B1E4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3EAF0D6-0983-46DC-AC9A-85C3C549F587}">
      <dgm:prSet/>
      <dgm:spPr/>
      <dgm:t>
        <a:bodyPr/>
        <a:lstStyle/>
        <a:p>
          <a:pPr rtl="0"/>
          <a:r>
            <a:rPr lang="en-GB" dirty="0" smtClean="0">
              <a:latin typeface="Lucida Sans Unicode" pitchFamily="34" charset="0"/>
              <a:cs typeface="Lucida Sans Unicode" pitchFamily="34" charset="0"/>
            </a:rPr>
            <a:t>Close links between government and business</a:t>
          </a:r>
          <a:endParaRPr lang="en-GB" dirty="0">
            <a:latin typeface="Lucida Sans Unicode" pitchFamily="34" charset="0"/>
            <a:cs typeface="Lucida Sans Unicode" pitchFamily="34" charset="0"/>
          </a:endParaRPr>
        </a:p>
      </dgm:t>
    </dgm:pt>
    <dgm:pt modelId="{8E71B165-F518-4472-A19B-EB59CE373482}" type="parTrans" cxnId="{056533E0-97AE-460E-AE36-3CD605306459}">
      <dgm:prSet/>
      <dgm:spPr/>
      <dgm:t>
        <a:bodyPr/>
        <a:lstStyle/>
        <a:p>
          <a:endParaRPr lang="en-GB"/>
        </a:p>
      </dgm:t>
    </dgm:pt>
    <dgm:pt modelId="{069BCF22-C9F7-4C36-B3A9-4B0E923118BE}" type="sibTrans" cxnId="{056533E0-97AE-460E-AE36-3CD605306459}">
      <dgm:prSet/>
      <dgm:spPr/>
      <dgm:t>
        <a:bodyPr/>
        <a:lstStyle/>
        <a:p>
          <a:endParaRPr lang="en-GB"/>
        </a:p>
      </dgm:t>
    </dgm:pt>
    <dgm:pt modelId="{4EA18A62-B214-44CA-858E-9B67B56F9EFF}">
      <dgm:prSet/>
      <dgm:spPr/>
      <dgm:t>
        <a:bodyPr/>
        <a:lstStyle/>
        <a:p>
          <a:pPr rtl="0"/>
          <a:r>
            <a:rPr lang="en-GB" dirty="0" smtClean="0">
              <a:latin typeface="Lucida Sans Unicode" pitchFamily="34" charset="0"/>
              <a:cs typeface="Lucida Sans Unicode" pitchFamily="34" charset="0"/>
            </a:rPr>
            <a:t>Most large businesses have their HQ in Paris</a:t>
          </a:r>
          <a:endParaRPr lang="en-GB" dirty="0">
            <a:latin typeface="Lucida Sans Unicode" pitchFamily="34" charset="0"/>
            <a:cs typeface="Lucida Sans Unicode" pitchFamily="34" charset="0"/>
          </a:endParaRPr>
        </a:p>
      </dgm:t>
    </dgm:pt>
    <dgm:pt modelId="{C57C5CD7-6DA9-49FB-ABA8-75709AEC5628}" type="parTrans" cxnId="{0CAF45CE-C6DF-46A5-BDCE-45F276C02685}">
      <dgm:prSet/>
      <dgm:spPr/>
      <dgm:t>
        <a:bodyPr/>
        <a:lstStyle/>
        <a:p>
          <a:endParaRPr lang="en-GB"/>
        </a:p>
      </dgm:t>
    </dgm:pt>
    <dgm:pt modelId="{664FD3F0-BAA6-4820-9762-30A3B64D6900}" type="sibTrans" cxnId="{0CAF45CE-C6DF-46A5-BDCE-45F276C02685}">
      <dgm:prSet/>
      <dgm:spPr/>
      <dgm:t>
        <a:bodyPr/>
        <a:lstStyle/>
        <a:p>
          <a:endParaRPr lang="en-GB"/>
        </a:p>
      </dgm:t>
    </dgm:pt>
    <dgm:pt modelId="{7BD88088-531A-4ACD-8D1C-562156FD4309}">
      <dgm:prSet/>
      <dgm:spPr/>
      <dgm:t>
        <a:bodyPr/>
        <a:lstStyle/>
        <a:p>
          <a:pPr rtl="0"/>
          <a:r>
            <a:rPr lang="en-GB" dirty="0" smtClean="0">
              <a:latin typeface="Lucida Sans Unicode" pitchFamily="34" charset="0"/>
              <a:cs typeface="Lucida Sans Unicode" pitchFamily="34" charset="0"/>
            </a:rPr>
            <a:t>Large organisations are hierarchical and controlled from the centre</a:t>
          </a:r>
          <a:endParaRPr lang="en-GB" dirty="0">
            <a:latin typeface="Lucida Sans Unicode" pitchFamily="34" charset="0"/>
            <a:cs typeface="Lucida Sans Unicode" pitchFamily="34" charset="0"/>
          </a:endParaRPr>
        </a:p>
      </dgm:t>
    </dgm:pt>
    <dgm:pt modelId="{23BA1B79-376E-4CB8-ADEF-419EBE5FC1B9}" type="parTrans" cxnId="{D8EDCE1F-F9C2-4CD5-8643-96992D2AA5AA}">
      <dgm:prSet/>
      <dgm:spPr/>
      <dgm:t>
        <a:bodyPr/>
        <a:lstStyle/>
        <a:p>
          <a:endParaRPr lang="en-GB"/>
        </a:p>
      </dgm:t>
    </dgm:pt>
    <dgm:pt modelId="{CB006190-9289-4539-8180-917662F135AD}" type="sibTrans" cxnId="{D8EDCE1F-F9C2-4CD5-8643-96992D2AA5AA}">
      <dgm:prSet/>
      <dgm:spPr/>
      <dgm:t>
        <a:bodyPr/>
        <a:lstStyle/>
        <a:p>
          <a:endParaRPr lang="en-GB"/>
        </a:p>
      </dgm:t>
    </dgm:pt>
    <dgm:pt modelId="{CD754165-F80A-43DF-811E-07AE3D9BF0E0}">
      <dgm:prSet/>
      <dgm:spPr/>
      <dgm:t>
        <a:bodyPr/>
        <a:lstStyle/>
        <a:p>
          <a:pPr rtl="0"/>
          <a:r>
            <a:rPr lang="en-GB" dirty="0" smtClean="0">
              <a:latin typeface="Lucida Sans Unicode" pitchFamily="34" charset="0"/>
              <a:cs typeface="Lucida Sans Unicode" pitchFamily="34" charset="0"/>
            </a:rPr>
            <a:t>Status is important. Must show respect for superiors in the workplace</a:t>
          </a:r>
          <a:endParaRPr lang="en-GB" dirty="0">
            <a:latin typeface="Lucida Sans Unicode" pitchFamily="34" charset="0"/>
            <a:cs typeface="Lucida Sans Unicode" pitchFamily="34" charset="0"/>
          </a:endParaRPr>
        </a:p>
      </dgm:t>
    </dgm:pt>
    <dgm:pt modelId="{8D1CC6C6-FF9D-4420-869F-D1EA497D2976}" type="parTrans" cxnId="{70A23F47-C5B1-41EE-BB73-42C78597F0B0}">
      <dgm:prSet/>
      <dgm:spPr/>
      <dgm:t>
        <a:bodyPr/>
        <a:lstStyle/>
        <a:p>
          <a:endParaRPr lang="en-GB"/>
        </a:p>
      </dgm:t>
    </dgm:pt>
    <dgm:pt modelId="{48393E8C-E789-4427-8F75-D0F0A5663B0B}" type="sibTrans" cxnId="{70A23F47-C5B1-41EE-BB73-42C78597F0B0}">
      <dgm:prSet/>
      <dgm:spPr/>
      <dgm:t>
        <a:bodyPr/>
        <a:lstStyle/>
        <a:p>
          <a:endParaRPr lang="en-GB"/>
        </a:p>
      </dgm:t>
    </dgm:pt>
    <dgm:pt modelId="{BCB9000E-330C-4013-A9DC-DF4E42613641}">
      <dgm:prSet/>
      <dgm:spPr/>
      <dgm:t>
        <a:bodyPr/>
        <a:lstStyle/>
        <a:p>
          <a:pPr rtl="0"/>
          <a:r>
            <a:rPr lang="en-GB" dirty="0" smtClean="0">
              <a:latin typeface="Lucida Sans Unicode" pitchFamily="34" charset="0"/>
              <a:cs typeface="Lucida Sans Unicode" pitchFamily="34" charset="0"/>
            </a:rPr>
            <a:t>French people like to keep home and work life completely separate</a:t>
          </a:r>
          <a:endParaRPr lang="en-GB" dirty="0">
            <a:latin typeface="Lucida Sans Unicode" pitchFamily="34" charset="0"/>
            <a:cs typeface="Lucida Sans Unicode" pitchFamily="34" charset="0"/>
          </a:endParaRPr>
        </a:p>
      </dgm:t>
    </dgm:pt>
    <dgm:pt modelId="{F1A21A4A-98FE-48EE-A85F-17AFD5545CB0}" type="parTrans" cxnId="{05699EB2-116E-4FDF-AC9C-20B2AA4C7978}">
      <dgm:prSet/>
      <dgm:spPr/>
      <dgm:t>
        <a:bodyPr/>
        <a:lstStyle/>
        <a:p>
          <a:endParaRPr lang="en-GB"/>
        </a:p>
      </dgm:t>
    </dgm:pt>
    <dgm:pt modelId="{92414C03-5EBD-4257-B82A-9FF38980CD76}" type="sibTrans" cxnId="{05699EB2-116E-4FDF-AC9C-20B2AA4C7978}">
      <dgm:prSet/>
      <dgm:spPr/>
      <dgm:t>
        <a:bodyPr/>
        <a:lstStyle/>
        <a:p>
          <a:endParaRPr lang="en-GB"/>
        </a:p>
      </dgm:t>
    </dgm:pt>
    <dgm:pt modelId="{98689B97-EDB2-4AA3-8CD7-719D0CF674D0}" type="pres">
      <dgm:prSet presAssocID="{111964AB-7A03-47DD-BFD1-82B6875B1E4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6B33937-A95C-454D-B08D-AF7273C7BEBB}" type="pres">
      <dgm:prSet presAssocID="{E3EAF0D6-0983-46DC-AC9A-85C3C549F58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FDCB7E-EE5D-460A-B906-7A217F0417D0}" type="pres">
      <dgm:prSet presAssocID="{069BCF22-C9F7-4C36-B3A9-4B0E923118BE}" presName="sibTrans" presStyleCnt="0"/>
      <dgm:spPr/>
    </dgm:pt>
    <dgm:pt modelId="{672318FB-7722-40AE-9F6E-A899928C77BD}" type="pres">
      <dgm:prSet presAssocID="{4EA18A62-B214-44CA-858E-9B67B56F9EF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396502-BC06-465B-97E4-D2729B20DC54}" type="pres">
      <dgm:prSet presAssocID="{664FD3F0-BAA6-4820-9762-30A3B64D6900}" presName="sibTrans" presStyleCnt="0"/>
      <dgm:spPr/>
    </dgm:pt>
    <dgm:pt modelId="{0CF4DEF2-CB9B-42A5-903C-9B89CF50D231}" type="pres">
      <dgm:prSet presAssocID="{7BD88088-531A-4ACD-8D1C-562156FD430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018126-28EC-446A-A5CE-72E6BAAB20A5}" type="pres">
      <dgm:prSet presAssocID="{CB006190-9289-4539-8180-917662F135AD}" presName="sibTrans" presStyleCnt="0"/>
      <dgm:spPr/>
    </dgm:pt>
    <dgm:pt modelId="{0AE906F9-F007-4CE1-8D27-F9057BD6508A}" type="pres">
      <dgm:prSet presAssocID="{CD754165-F80A-43DF-811E-07AE3D9BF0E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4A3C78-9508-45B8-B9F2-F2DB3D25B46C}" type="pres">
      <dgm:prSet presAssocID="{48393E8C-E789-4427-8F75-D0F0A5663B0B}" presName="sibTrans" presStyleCnt="0"/>
      <dgm:spPr/>
    </dgm:pt>
    <dgm:pt modelId="{D4E2DB3C-202C-451D-A8ED-A58E41C6A3B7}" type="pres">
      <dgm:prSet presAssocID="{BCB9000E-330C-4013-A9DC-DF4E4261364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089AFEA-1AAE-4CD8-809E-765D9E1609A7}" type="presOf" srcId="{CD754165-F80A-43DF-811E-07AE3D9BF0E0}" destId="{0AE906F9-F007-4CE1-8D27-F9057BD6508A}" srcOrd="0" destOrd="0" presId="urn:microsoft.com/office/officeart/2005/8/layout/default"/>
    <dgm:cxn modelId="{F20B55AF-61C9-4BA5-ABAD-FD650E4E99E8}" type="presOf" srcId="{BCB9000E-330C-4013-A9DC-DF4E42613641}" destId="{D4E2DB3C-202C-451D-A8ED-A58E41C6A3B7}" srcOrd="0" destOrd="0" presId="urn:microsoft.com/office/officeart/2005/8/layout/default"/>
    <dgm:cxn modelId="{70A23F47-C5B1-41EE-BB73-42C78597F0B0}" srcId="{111964AB-7A03-47DD-BFD1-82B6875B1E40}" destId="{CD754165-F80A-43DF-811E-07AE3D9BF0E0}" srcOrd="3" destOrd="0" parTransId="{8D1CC6C6-FF9D-4420-869F-D1EA497D2976}" sibTransId="{48393E8C-E789-4427-8F75-D0F0A5663B0B}"/>
    <dgm:cxn modelId="{AA5E4279-DA95-4E74-A9B2-85801E6B09F5}" type="presOf" srcId="{4EA18A62-B214-44CA-858E-9B67B56F9EFF}" destId="{672318FB-7722-40AE-9F6E-A899928C77BD}" srcOrd="0" destOrd="0" presId="urn:microsoft.com/office/officeart/2005/8/layout/default"/>
    <dgm:cxn modelId="{05699EB2-116E-4FDF-AC9C-20B2AA4C7978}" srcId="{111964AB-7A03-47DD-BFD1-82B6875B1E40}" destId="{BCB9000E-330C-4013-A9DC-DF4E42613641}" srcOrd="4" destOrd="0" parTransId="{F1A21A4A-98FE-48EE-A85F-17AFD5545CB0}" sibTransId="{92414C03-5EBD-4257-B82A-9FF38980CD76}"/>
    <dgm:cxn modelId="{AA6870C4-0EC1-4506-852F-CF544725740B}" type="presOf" srcId="{7BD88088-531A-4ACD-8D1C-562156FD4309}" destId="{0CF4DEF2-CB9B-42A5-903C-9B89CF50D231}" srcOrd="0" destOrd="0" presId="urn:microsoft.com/office/officeart/2005/8/layout/default"/>
    <dgm:cxn modelId="{8D63658B-01F4-4A75-AF8A-EBD1EA6EB6FE}" type="presOf" srcId="{E3EAF0D6-0983-46DC-AC9A-85C3C549F587}" destId="{C6B33937-A95C-454D-B08D-AF7273C7BEBB}" srcOrd="0" destOrd="0" presId="urn:microsoft.com/office/officeart/2005/8/layout/default"/>
    <dgm:cxn modelId="{0CAF45CE-C6DF-46A5-BDCE-45F276C02685}" srcId="{111964AB-7A03-47DD-BFD1-82B6875B1E40}" destId="{4EA18A62-B214-44CA-858E-9B67B56F9EFF}" srcOrd="1" destOrd="0" parTransId="{C57C5CD7-6DA9-49FB-ABA8-75709AEC5628}" sibTransId="{664FD3F0-BAA6-4820-9762-30A3B64D6900}"/>
    <dgm:cxn modelId="{D8EDCE1F-F9C2-4CD5-8643-96992D2AA5AA}" srcId="{111964AB-7A03-47DD-BFD1-82B6875B1E40}" destId="{7BD88088-531A-4ACD-8D1C-562156FD4309}" srcOrd="2" destOrd="0" parTransId="{23BA1B79-376E-4CB8-ADEF-419EBE5FC1B9}" sibTransId="{CB006190-9289-4539-8180-917662F135AD}"/>
    <dgm:cxn modelId="{5469F644-ED8E-4041-8B8E-BA43722161E6}" type="presOf" srcId="{111964AB-7A03-47DD-BFD1-82B6875B1E40}" destId="{98689B97-EDB2-4AA3-8CD7-719D0CF674D0}" srcOrd="0" destOrd="0" presId="urn:microsoft.com/office/officeart/2005/8/layout/default"/>
    <dgm:cxn modelId="{056533E0-97AE-460E-AE36-3CD605306459}" srcId="{111964AB-7A03-47DD-BFD1-82B6875B1E40}" destId="{E3EAF0D6-0983-46DC-AC9A-85C3C549F587}" srcOrd="0" destOrd="0" parTransId="{8E71B165-F518-4472-A19B-EB59CE373482}" sibTransId="{069BCF22-C9F7-4C36-B3A9-4B0E923118BE}"/>
    <dgm:cxn modelId="{F0567EB7-AC35-4F30-91BD-7051F3D8E2CB}" type="presParOf" srcId="{98689B97-EDB2-4AA3-8CD7-719D0CF674D0}" destId="{C6B33937-A95C-454D-B08D-AF7273C7BEBB}" srcOrd="0" destOrd="0" presId="urn:microsoft.com/office/officeart/2005/8/layout/default"/>
    <dgm:cxn modelId="{3A871C92-2692-46EF-AD84-28A6322AE990}" type="presParOf" srcId="{98689B97-EDB2-4AA3-8CD7-719D0CF674D0}" destId="{D1FDCB7E-EE5D-460A-B906-7A217F0417D0}" srcOrd="1" destOrd="0" presId="urn:microsoft.com/office/officeart/2005/8/layout/default"/>
    <dgm:cxn modelId="{6BD00A09-8650-4F19-BA52-3937A985F21C}" type="presParOf" srcId="{98689B97-EDB2-4AA3-8CD7-719D0CF674D0}" destId="{672318FB-7722-40AE-9F6E-A899928C77BD}" srcOrd="2" destOrd="0" presId="urn:microsoft.com/office/officeart/2005/8/layout/default"/>
    <dgm:cxn modelId="{C8B69C31-5A3C-4D19-AF1D-4076DFC20143}" type="presParOf" srcId="{98689B97-EDB2-4AA3-8CD7-719D0CF674D0}" destId="{82396502-BC06-465B-97E4-D2729B20DC54}" srcOrd="3" destOrd="0" presId="urn:microsoft.com/office/officeart/2005/8/layout/default"/>
    <dgm:cxn modelId="{1BF8200A-0F2C-45B8-837F-FFA2894801E1}" type="presParOf" srcId="{98689B97-EDB2-4AA3-8CD7-719D0CF674D0}" destId="{0CF4DEF2-CB9B-42A5-903C-9B89CF50D231}" srcOrd="4" destOrd="0" presId="urn:microsoft.com/office/officeart/2005/8/layout/default"/>
    <dgm:cxn modelId="{B8EEB9C1-D778-4B15-9419-B9ADD8C8F4B4}" type="presParOf" srcId="{98689B97-EDB2-4AA3-8CD7-719D0CF674D0}" destId="{53018126-28EC-446A-A5CE-72E6BAAB20A5}" srcOrd="5" destOrd="0" presId="urn:microsoft.com/office/officeart/2005/8/layout/default"/>
    <dgm:cxn modelId="{BF3C84B2-B866-4D63-8BA5-443CECE793AA}" type="presParOf" srcId="{98689B97-EDB2-4AA3-8CD7-719D0CF674D0}" destId="{0AE906F9-F007-4CE1-8D27-F9057BD6508A}" srcOrd="6" destOrd="0" presId="urn:microsoft.com/office/officeart/2005/8/layout/default"/>
    <dgm:cxn modelId="{0293226F-CE69-4034-9365-63836E313E33}" type="presParOf" srcId="{98689B97-EDB2-4AA3-8CD7-719D0CF674D0}" destId="{D04A3C78-9508-45B8-B9F2-F2DB3D25B46C}" srcOrd="7" destOrd="0" presId="urn:microsoft.com/office/officeart/2005/8/layout/default"/>
    <dgm:cxn modelId="{8CCA5DDD-6500-43E6-AF86-5B4ED381EE5F}" type="presParOf" srcId="{98689B97-EDB2-4AA3-8CD7-719D0CF674D0}" destId="{D4E2DB3C-202C-451D-A8ED-A58E41C6A3B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2CA305-12DF-40A1-90DF-AF4FAD415AF9}">
      <dsp:nvSpPr>
        <dsp:cNvPr id="0" name=""/>
        <dsp:cNvSpPr/>
      </dsp:nvSpPr>
      <dsp:spPr>
        <a:xfrm>
          <a:off x="0" y="469148"/>
          <a:ext cx="8229600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French business language</a:t>
          </a:r>
          <a:endParaRPr lang="en-GB" sz="3300" kern="1200" dirty="0"/>
        </a:p>
      </dsp:txBody>
      <dsp:txXfrm>
        <a:off x="0" y="469148"/>
        <a:ext cx="8229600" cy="791505"/>
      </dsp:txXfrm>
    </dsp:sp>
    <dsp:sp modelId="{91DFEA44-8ABA-4731-BCE0-32E2545013F7}">
      <dsp:nvSpPr>
        <dsp:cNvPr id="0" name=""/>
        <dsp:cNvSpPr/>
      </dsp:nvSpPr>
      <dsp:spPr>
        <a:xfrm>
          <a:off x="0" y="1355693"/>
          <a:ext cx="8229600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French business culture</a:t>
          </a:r>
          <a:endParaRPr lang="en-GB" sz="3300" kern="1200" dirty="0"/>
        </a:p>
      </dsp:txBody>
      <dsp:txXfrm>
        <a:off x="0" y="1355693"/>
        <a:ext cx="8229600" cy="791505"/>
      </dsp:txXfrm>
    </dsp:sp>
    <dsp:sp modelId="{35CC9054-7198-4C94-B027-58F4461CFFB7}">
      <dsp:nvSpPr>
        <dsp:cNvPr id="0" name=""/>
        <dsp:cNvSpPr/>
      </dsp:nvSpPr>
      <dsp:spPr>
        <a:xfrm>
          <a:off x="0" y="2242238"/>
          <a:ext cx="8229600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‘Doing business’ in France</a:t>
          </a:r>
          <a:endParaRPr lang="en-GB" sz="3300" kern="1200" dirty="0"/>
        </a:p>
      </dsp:txBody>
      <dsp:txXfrm>
        <a:off x="0" y="2242238"/>
        <a:ext cx="8229600" cy="791505"/>
      </dsp:txXfrm>
    </dsp:sp>
    <dsp:sp modelId="{FD2FA82A-9EDA-47E5-B1EA-2520A93522C6}">
      <dsp:nvSpPr>
        <dsp:cNvPr id="0" name=""/>
        <dsp:cNvSpPr/>
      </dsp:nvSpPr>
      <dsp:spPr>
        <a:xfrm>
          <a:off x="0" y="3128783"/>
          <a:ext cx="8229600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Developing a product for the French market</a:t>
          </a:r>
          <a:endParaRPr lang="en-GB" sz="3300" kern="1200" dirty="0"/>
        </a:p>
      </dsp:txBody>
      <dsp:txXfrm>
        <a:off x="0" y="3128783"/>
        <a:ext cx="8229600" cy="79150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C4A694-7D65-46CA-B42B-C36D4B01DA65}">
      <dsp:nvSpPr>
        <dsp:cNvPr id="0" name=""/>
        <dsp:cNvSpPr/>
      </dsp:nvSpPr>
      <dsp:spPr>
        <a:xfrm>
          <a:off x="92172" y="367751"/>
          <a:ext cx="1468233" cy="35682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Lucida Sans Unicode" pitchFamily="34" charset="0"/>
              <a:cs typeface="Lucida Sans Unicode" pitchFamily="34" charset="0"/>
            </a:rPr>
            <a:t>Wear something smart</a:t>
          </a:r>
          <a:endParaRPr lang="en-GB" sz="1800" kern="1200" dirty="0">
            <a:latin typeface="Lucida Sans Unicode" pitchFamily="34" charset="0"/>
            <a:cs typeface="Lucida Sans Unicode" pitchFamily="34" charset="0"/>
          </a:endParaRPr>
        </a:p>
      </dsp:txBody>
      <dsp:txXfrm>
        <a:off x="92172" y="367751"/>
        <a:ext cx="1468233" cy="3568298"/>
      </dsp:txXfrm>
    </dsp:sp>
    <dsp:sp modelId="{34C6B582-4264-49B2-A846-2C6E7682AA41}">
      <dsp:nvSpPr>
        <dsp:cNvPr id="0" name=""/>
        <dsp:cNvSpPr/>
      </dsp:nvSpPr>
      <dsp:spPr>
        <a:xfrm>
          <a:off x="1781038" y="413872"/>
          <a:ext cx="1353745" cy="9556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Lucida Sans Unicode" pitchFamily="34" charset="0"/>
              <a:cs typeface="Lucida Sans Unicode" pitchFamily="34" charset="0"/>
            </a:rPr>
            <a:t>Meeting conduct</a:t>
          </a:r>
        </a:p>
      </dsp:txBody>
      <dsp:txXfrm>
        <a:off x="1781038" y="413872"/>
        <a:ext cx="1353745" cy="955645"/>
      </dsp:txXfrm>
    </dsp:sp>
    <dsp:sp modelId="{BA8673B0-94EE-4C31-8CE1-4E6B3E60A9DB}">
      <dsp:nvSpPr>
        <dsp:cNvPr id="0" name=""/>
        <dsp:cNvSpPr/>
      </dsp:nvSpPr>
      <dsp:spPr>
        <a:xfrm>
          <a:off x="1916413" y="1369518"/>
          <a:ext cx="805156" cy="596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6687"/>
              </a:lnTo>
              <a:lnTo>
                <a:pt x="805156" y="5966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265F9-4B7A-4EB7-AEF9-19FF6D3C5DBA}">
      <dsp:nvSpPr>
        <dsp:cNvPr id="0" name=""/>
        <dsp:cNvSpPr/>
      </dsp:nvSpPr>
      <dsp:spPr>
        <a:xfrm>
          <a:off x="2721570" y="1563764"/>
          <a:ext cx="3230762" cy="8048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Lucida Sans Unicode" pitchFamily="34" charset="0"/>
              <a:cs typeface="Lucida Sans Unicode" pitchFamily="34" charset="0"/>
            </a:rPr>
            <a:t>Be formal</a:t>
          </a:r>
          <a:endParaRPr lang="en-GB" sz="1800" kern="1200" dirty="0">
            <a:latin typeface="Lucida Sans Unicode" pitchFamily="34" charset="0"/>
            <a:cs typeface="Lucida Sans Unicode" pitchFamily="34" charset="0"/>
          </a:endParaRPr>
        </a:p>
      </dsp:txBody>
      <dsp:txXfrm>
        <a:off x="2721570" y="1563764"/>
        <a:ext cx="3230762" cy="804882"/>
      </dsp:txXfrm>
    </dsp:sp>
    <dsp:sp modelId="{85209B3C-8CC3-44D0-AB36-D6FD0B71DC88}">
      <dsp:nvSpPr>
        <dsp:cNvPr id="0" name=""/>
        <dsp:cNvSpPr/>
      </dsp:nvSpPr>
      <dsp:spPr>
        <a:xfrm>
          <a:off x="1916413" y="1369518"/>
          <a:ext cx="1256377" cy="14299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9974"/>
              </a:lnTo>
              <a:lnTo>
                <a:pt x="1256377" y="14299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135C1-8CC0-4A9D-B433-866D8641C658}">
      <dsp:nvSpPr>
        <dsp:cNvPr id="0" name=""/>
        <dsp:cNvSpPr/>
      </dsp:nvSpPr>
      <dsp:spPr>
        <a:xfrm>
          <a:off x="3172791" y="2537048"/>
          <a:ext cx="2253343" cy="5248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Lucida Sans Unicode" pitchFamily="34" charset="0"/>
              <a:cs typeface="Lucida Sans Unicode" pitchFamily="34" charset="0"/>
            </a:rPr>
            <a:t>Avoid wisecracks</a:t>
          </a:r>
          <a:endParaRPr lang="en-GB" sz="1600" kern="1200" dirty="0">
            <a:latin typeface="Lucida Sans Unicode" pitchFamily="34" charset="0"/>
            <a:cs typeface="Lucida Sans Unicode" pitchFamily="34" charset="0"/>
          </a:endParaRPr>
        </a:p>
      </dsp:txBody>
      <dsp:txXfrm>
        <a:off x="3172791" y="2537048"/>
        <a:ext cx="2253343" cy="524886"/>
      </dsp:txXfrm>
    </dsp:sp>
    <dsp:sp modelId="{16C1A66D-F78F-4357-AF37-5888AC5B70D0}">
      <dsp:nvSpPr>
        <dsp:cNvPr id="0" name=""/>
        <dsp:cNvSpPr/>
      </dsp:nvSpPr>
      <dsp:spPr>
        <a:xfrm>
          <a:off x="1916413" y="1369518"/>
          <a:ext cx="1376419" cy="21261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6112"/>
              </a:lnTo>
              <a:lnTo>
                <a:pt x="1376419" y="21261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F34EE7-1B6F-4FC9-9558-6CFC28EFE874}">
      <dsp:nvSpPr>
        <dsp:cNvPr id="0" name=""/>
        <dsp:cNvSpPr/>
      </dsp:nvSpPr>
      <dsp:spPr>
        <a:xfrm>
          <a:off x="3292833" y="3197267"/>
          <a:ext cx="2156234" cy="596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Lucida Sans Unicode" pitchFamily="34" charset="0"/>
              <a:cs typeface="Lucida Sans Unicode" pitchFamily="34" charset="0"/>
            </a:rPr>
            <a:t>Be mindful of status and protocol </a:t>
          </a:r>
          <a:endParaRPr lang="en-GB" sz="1600" kern="1200" dirty="0">
            <a:latin typeface="Lucida Sans Unicode" pitchFamily="34" charset="0"/>
            <a:cs typeface="Lucida Sans Unicode" pitchFamily="34" charset="0"/>
          </a:endParaRPr>
        </a:p>
      </dsp:txBody>
      <dsp:txXfrm>
        <a:off x="3292833" y="3197267"/>
        <a:ext cx="2156234" cy="596726"/>
      </dsp:txXfrm>
    </dsp:sp>
    <dsp:sp modelId="{4AE0DF12-BEB3-4047-9DC9-287F3EB98A68}">
      <dsp:nvSpPr>
        <dsp:cNvPr id="0" name=""/>
        <dsp:cNvSpPr/>
      </dsp:nvSpPr>
      <dsp:spPr>
        <a:xfrm>
          <a:off x="3357590" y="428629"/>
          <a:ext cx="1438062" cy="9078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Lucida Sans Unicode" pitchFamily="34" charset="0"/>
              <a:cs typeface="Lucida Sans Unicode" pitchFamily="34" charset="0"/>
            </a:rPr>
            <a:t>Speak well</a:t>
          </a:r>
          <a:endParaRPr lang="en-GB" sz="1600" kern="1200" dirty="0">
            <a:latin typeface="Lucida Sans Unicode" pitchFamily="34" charset="0"/>
            <a:cs typeface="Lucida Sans Unicode" pitchFamily="34" charset="0"/>
          </a:endParaRPr>
        </a:p>
      </dsp:txBody>
      <dsp:txXfrm>
        <a:off x="3357590" y="428629"/>
        <a:ext cx="1438062" cy="907859"/>
      </dsp:txXfrm>
    </dsp:sp>
    <dsp:sp modelId="{76230B05-DC9A-4D32-BD37-BF491AFD7770}">
      <dsp:nvSpPr>
        <dsp:cNvPr id="0" name=""/>
        <dsp:cNvSpPr/>
      </dsp:nvSpPr>
      <dsp:spPr>
        <a:xfrm>
          <a:off x="5129855" y="396549"/>
          <a:ext cx="1275263" cy="9096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Lucida Sans Unicode" pitchFamily="34" charset="0"/>
              <a:cs typeface="Lucida Sans Unicode" pitchFamily="34" charset="0"/>
            </a:rPr>
            <a:t>Use logical arguments</a:t>
          </a:r>
          <a:endParaRPr lang="en-GB" sz="1600" kern="1200" dirty="0">
            <a:latin typeface="Lucida Sans Unicode" pitchFamily="34" charset="0"/>
            <a:cs typeface="Lucida Sans Unicode" pitchFamily="34" charset="0"/>
          </a:endParaRPr>
        </a:p>
      </dsp:txBody>
      <dsp:txXfrm>
        <a:off x="5129855" y="396549"/>
        <a:ext cx="1275263" cy="909691"/>
      </dsp:txXfrm>
    </dsp:sp>
    <dsp:sp modelId="{739C1AFB-86CB-4815-A389-1DB94773B719}">
      <dsp:nvSpPr>
        <dsp:cNvPr id="0" name=""/>
        <dsp:cNvSpPr/>
      </dsp:nvSpPr>
      <dsp:spPr>
        <a:xfrm>
          <a:off x="6650660" y="385038"/>
          <a:ext cx="1498332" cy="33280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Lucida Sans Unicode" pitchFamily="34" charset="0"/>
              <a:cs typeface="Lucida Sans Unicode" pitchFamily="34" charset="0"/>
            </a:rPr>
            <a:t>Build relationships  over business lunches</a:t>
          </a:r>
          <a:endParaRPr lang="en-GB" sz="1600" kern="1200" dirty="0">
            <a:latin typeface="Lucida Sans Unicode" pitchFamily="34" charset="0"/>
            <a:cs typeface="Lucida Sans Unicode" pitchFamily="34" charset="0"/>
          </a:endParaRPr>
        </a:p>
      </dsp:txBody>
      <dsp:txXfrm>
        <a:off x="6650660" y="385038"/>
        <a:ext cx="1498332" cy="3328008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C80DA3-0CD6-4CC6-9ADE-BB7E531DB1A2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Lucida Sans" pitchFamily="34" charset="0"/>
            </a:rPr>
            <a:t>France has suffered through the global recession like the UK</a:t>
          </a:r>
          <a:endParaRPr lang="en-GB" sz="2400" kern="1200" dirty="0">
            <a:latin typeface="Lucida Sans" pitchFamily="34" charset="0"/>
          </a:endParaRPr>
        </a:p>
      </dsp:txBody>
      <dsp:txXfrm>
        <a:off x="460905" y="1047"/>
        <a:ext cx="3479899" cy="2087939"/>
      </dsp:txXfrm>
    </dsp:sp>
    <dsp:sp modelId="{6EA992FF-0D37-437C-B71B-E6E0B0C1E53F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Lucida Sans Unicode" pitchFamily="34" charset="0"/>
              <a:cs typeface="Lucida Sans Unicode" pitchFamily="34" charset="0"/>
            </a:rPr>
            <a:t>Unemployment levels are among the worst in Europe (currently around 10%)</a:t>
          </a:r>
          <a:endParaRPr lang="en-GB" sz="2400" kern="1200" dirty="0">
            <a:latin typeface="Lucida Sans Unicode" pitchFamily="34" charset="0"/>
            <a:cs typeface="Lucida Sans Unicode" pitchFamily="34" charset="0"/>
          </a:endParaRPr>
        </a:p>
      </dsp:txBody>
      <dsp:txXfrm>
        <a:off x="4288794" y="1047"/>
        <a:ext cx="3479899" cy="2087939"/>
      </dsp:txXfrm>
    </dsp:sp>
    <dsp:sp modelId="{DCD9F870-5095-4040-878F-3AF58B7417FD}">
      <dsp:nvSpPr>
        <dsp:cNvPr id="0" name=""/>
        <dsp:cNvSpPr/>
      </dsp:nvSpPr>
      <dsp:spPr>
        <a:xfrm>
          <a:off x="2374850" y="2436976"/>
          <a:ext cx="3479899" cy="2087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Lucida Sans" pitchFamily="34" charset="0"/>
            </a:rPr>
            <a:t>Do you know how France is placed economically within the EU? </a:t>
          </a:r>
          <a:endParaRPr lang="en-GB" sz="2400" kern="1200" dirty="0">
            <a:latin typeface="Lucida Sans" pitchFamily="34" charset="0"/>
          </a:endParaRPr>
        </a:p>
      </dsp:txBody>
      <dsp:txXfrm>
        <a:off x="2374850" y="2436976"/>
        <a:ext cx="3479899" cy="2087939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C64358-6E12-431E-9CB3-F40C2517C6E1}">
      <dsp:nvSpPr>
        <dsp:cNvPr id="0" name=""/>
        <dsp:cNvSpPr/>
      </dsp:nvSpPr>
      <dsp:spPr>
        <a:xfrm>
          <a:off x="1000135" y="0"/>
          <a:ext cx="6995160" cy="438912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3C80E3-7A3F-4316-9A0C-1A16A7CDF00A}">
      <dsp:nvSpPr>
        <dsp:cNvPr id="0" name=""/>
        <dsp:cNvSpPr/>
      </dsp:nvSpPr>
      <dsp:spPr>
        <a:xfrm>
          <a:off x="5070" y="1316736"/>
          <a:ext cx="1935670" cy="17556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>
              <a:solidFill>
                <a:srgbClr val="FFFF00"/>
              </a:solidFill>
            </a:rPr>
            <a:t>Design</a:t>
          </a:r>
          <a:endParaRPr lang="en-GB" sz="3600" kern="1200" dirty="0">
            <a:solidFill>
              <a:srgbClr val="FFFF00"/>
            </a:solidFill>
          </a:endParaRPr>
        </a:p>
      </dsp:txBody>
      <dsp:txXfrm>
        <a:off x="5070" y="1316736"/>
        <a:ext cx="1935670" cy="1755648"/>
      </dsp:txXfrm>
    </dsp:sp>
    <dsp:sp modelId="{A6CF54C6-A857-4FB2-8E18-C23C6DFC2E07}">
      <dsp:nvSpPr>
        <dsp:cNvPr id="0" name=""/>
        <dsp:cNvSpPr/>
      </dsp:nvSpPr>
      <dsp:spPr>
        <a:xfrm>
          <a:off x="2099666" y="1316736"/>
          <a:ext cx="1935670" cy="17556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Colours</a:t>
          </a:r>
          <a:endParaRPr lang="en-GB" sz="2300" kern="1200" dirty="0"/>
        </a:p>
      </dsp:txBody>
      <dsp:txXfrm>
        <a:off x="2099666" y="1316736"/>
        <a:ext cx="1935670" cy="1755648"/>
      </dsp:txXfrm>
    </dsp:sp>
    <dsp:sp modelId="{A676CEFE-7FF6-4E53-8841-F97FED10E4DE}">
      <dsp:nvSpPr>
        <dsp:cNvPr id="0" name=""/>
        <dsp:cNvSpPr/>
      </dsp:nvSpPr>
      <dsp:spPr>
        <a:xfrm>
          <a:off x="4194263" y="1316736"/>
          <a:ext cx="1935670" cy="17556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Decorations</a:t>
          </a:r>
          <a:endParaRPr lang="en-GB" sz="2300" kern="1200" dirty="0"/>
        </a:p>
      </dsp:txBody>
      <dsp:txXfrm>
        <a:off x="4194263" y="1316736"/>
        <a:ext cx="1935670" cy="1755648"/>
      </dsp:txXfrm>
    </dsp:sp>
    <dsp:sp modelId="{071628EC-BAAE-4178-9B69-589B97BD8230}">
      <dsp:nvSpPr>
        <dsp:cNvPr id="0" name=""/>
        <dsp:cNvSpPr/>
      </dsp:nvSpPr>
      <dsp:spPr>
        <a:xfrm>
          <a:off x="6288859" y="1316736"/>
          <a:ext cx="1935670" cy="17556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Content</a:t>
          </a:r>
          <a:endParaRPr lang="en-GB" sz="2400" kern="1200" dirty="0"/>
        </a:p>
      </dsp:txBody>
      <dsp:txXfrm>
        <a:off x="6288859" y="1316736"/>
        <a:ext cx="1935670" cy="1755648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134951-7139-4D07-AC0A-A64354F57646}">
      <dsp:nvSpPr>
        <dsp:cNvPr id="0" name=""/>
        <dsp:cNvSpPr/>
      </dsp:nvSpPr>
      <dsp:spPr>
        <a:xfrm>
          <a:off x="1935941" y="0"/>
          <a:ext cx="4357718" cy="4357718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734513-F3F0-4123-B4DF-EF2A4080AE80}">
      <dsp:nvSpPr>
        <dsp:cNvPr id="0" name=""/>
        <dsp:cNvSpPr/>
      </dsp:nvSpPr>
      <dsp:spPr>
        <a:xfrm>
          <a:off x="2349924" y="413983"/>
          <a:ext cx="1699510" cy="169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Your </a:t>
          </a:r>
          <a:r>
            <a:rPr lang="en-GB" sz="4400" kern="1200" dirty="0" smtClean="0">
              <a:solidFill>
                <a:srgbClr val="FFFF00"/>
              </a:solidFill>
            </a:rPr>
            <a:t>USPs</a:t>
          </a:r>
          <a:endParaRPr lang="en-GB" sz="2300" kern="1200" dirty="0">
            <a:solidFill>
              <a:srgbClr val="FFFF00"/>
            </a:solidFill>
          </a:endParaRPr>
        </a:p>
      </dsp:txBody>
      <dsp:txXfrm>
        <a:off x="2349924" y="413983"/>
        <a:ext cx="1699510" cy="1699510"/>
      </dsp:txXfrm>
    </dsp:sp>
    <dsp:sp modelId="{F8061D4B-90F5-442B-A78C-2E6DB21895A9}">
      <dsp:nvSpPr>
        <dsp:cNvPr id="0" name=""/>
        <dsp:cNvSpPr/>
      </dsp:nvSpPr>
      <dsp:spPr>
        <a:xfrm>
          <a:off x="4180165" y="413983"/>
          <a:ext cx="1699510" cy="169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smtClean="0"/>
            <a:t>Product features</a:t>
          </a:r>
          <a:endParaRPr lang="en-GB" sz="2900" kern="1200" dirty="0"/>
        </a:p>
      </dsp:txBody>
      <dsp:txXfrm>
        <a:off x="4180165" y="413983"/>
        <a:ext cx="1699510" cy="1699510"/>
      </dsp:txXfrm>
    </dsp:sp>
    <dsp:sp modelId="{36491A7E-1DF9-4752-B2AC-3190ADCCCAB7}">
      <dsp:nvSpPr>
        <dsp:cNvPr id="0" name=""/>
        <dsp:cNvSpPr/>
      </dsp:nvSpPr>
      <dsp:spPr>
        <a:xfrm>
          <a:off x="2349924" y="2244224"/>
          <a:ext cx="1699510" cy="169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Your target market</a:t>
          </a:r>
          <a:endParaRPr lang="en-GB" sz="2300" kern="1200" dirty="0"/>
        </a:p>
      </dsp:txBody>
      <dsp:txXfrm>
        <a:off x="2349924" y="2244224"/>
        <a:ext cx="1699510" cy="1699510"/>
      </dsp:txXfrm>
    </dsp:sp>
    <dsp:sp modelId="{CEAF85BC-F16B-4F3F-9F3E-E6415FDAC448}">
      <dsp:nvSpPr>
        <dsp:cNvPr id="0" name=""/>
        <dsp:cNvSpPr/>
      </dsp:nvSpPr>
      <dsp:spPr>
        <a:xfrm>
          <a:off x="4180165" y="2244224"/>
          <a:ext cx="1699510" cy="169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smtClean="0"/>
            <a:t>Product benefits</a:t>
          </a:r>
          <a:endParaRPr lang="en-GB" sz="2900" kern="1200" dirty="0"/>
        </a:p>
      </dsp:txBody>
      <dsp:txXfrm>
        <a:off x="4180165" y="2244224"/>
        <a:ext cx="1699510" cy="1699510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DDC1A8-C945-4694-92B1-7CCAA1584D63}">
      <dsp:nvSpPr>
        <dsp:cNvPr id="0" name=""/>
        <dsp:cNvSpPr/>
      </dsp:nvSpPr>
      <dsp:spPr>
        <a:xfrm>
          <a:off x="1591055" y="323829"/>
          <a:ext cx="4389120" cy="3741461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BEEAA4-ED0A-434F-809F-EC5AE1C7B604}">
      <dsp:nvSpPr>
        <dsp:cNvPr id="0" name=""/>
        <dsp:cNvSpPr/>
      </dsp:nvSpPr>
      <dsp:spPr>
        <a:xfrm>
          <a:off x="3785615" y="439340"/>
          <a:ext cx="2852928" cy="7800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How will you tell people about your product?</a:t>
          </a:r>
          <a:endParaRPr lang="en-GB" sz="1800" kern="1200" dirty="0"/>
        </a:p>
      </dsp:txBody>
      <dsp:txXfrm>
        <a:off x="3785615" y="439340"/>
        <a:ext cx="2852928" cy="780097"/>
      </dsp:txXfrm>
    </dsp:sp>
    <dsp:sp modelId="{91B3F74B-10B8-4B92-9290-9A877A752BF5}">
      <dsp:nvSpPr>
        <dsp:cNvPr id="0" name=""/>
        <dsp:cNvSpPr/>
      </dsp:nvSpPr>
      <dsp:spPr>
        <a:xfrm>
          <a:off x="3785615" y="1316950"/>
          <a:ext cx="2852928" cy="7800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Where will you </a:t>
          </a:r>
          <a:r>
            <a:rPr lang="en-GB" sz="2400" kern="1200" dirty="0" smtClean="0">
              <a:solidFill>
                <a:srgbClr val="FF0000"/>
              </a:solidFill>
            </a:rPr>
            <a:t>advertise</a:t>
          </a:r>
          <a:r>
            <a:rPr lang="en-GB" sz="2000" kern="1200" dirty="0" smtClean="0"/>
            <a:t>?</a:t>
          </a:r>
          <a:endParaRPr lang="en-GB" sz="2000" kern="1200" dirty="0"/>
        </a:p>
      </dsp:txBody>
      <dsp:txXfrm>
        <a:off x="3785615" y="1316950"/>
        <a:ext cx="2852928" cy="780097"/>
      </dsp:txXfrm>
    </dsp:sp>
    <dsp:sp modelId="{04893FF3-8949-425C-B389-ADA2DBAF2678}">
      <dsp:nvSpPr>
        <dsp:cNvPr id="0" name=""/>
        <dsp:cNvSpPr/>
      </dsp:nvSpPr>
      <dsp:spPr>
        <a:xfrm>
          <a:off x="3785615" y="2194560"/>
          <a:ext cx="2852928" cy="7800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How much will your advertising cost?</a:t>
          </a:r>
          <a:endParaRPr lang="en-GB" sz="1800" kern="1200" dirty="0"/>
        </a:p>
      </dsp:txBody>
      <dsp:txXfrm>
        <a:off x="3785615" y="2194560"/>
        <a:ext cx="2852928" cy="780097"/>
      </dsp:txXfrm>
    </dsp:sp>
    <dsp:sp modelId="{57FC66D5-59D4-4E17-85C9-7C5E48E8433B}">
      <dsp:nvSpPr>
        <dsp:cNvPr id="0" name=""/>
        <dsp:cNvSpPr/>
      </dsp:nvSpPr>
      <dsp:spPr>
        <a:xfrm>
          <a:off x="3714777" y="3071834"/>
          <a:ext cx="2852928" cy="7800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How will you launch your product?</a:t>
          </a:r>
          <a:endParaRPr lang="en-GB" sz="1900" kern="1200" dirty="0"/>
        </a:p>
      </dsp:txBody>
      <dsp:txXfrm>
        <a:off x="3714777" y="3071834"/>
        <a:ext cx="2852928" cy="780097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B37936-67AD-4B88-94E7-2C013A2845FC}">
      <dsp:nvSpPr>
        <dsp:cNvPr id="0" name=""/>
        <dsp:cNvSpPr/>
      </dsp:nvSpPr>
      <dsp:spPr>
        <a:xfrm>
          <a:off x="0" y="43728"/>
          <a:ext cx="8143932" cy="863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You will discover</a:t>
          </a:r>
          <a:endParaRPr lang="en-GB" sz="3600" kern="1200" dirty="0"/>
        </a:p>
      </dsp:txBody>
      <dsp:txXfrm>
        <a:off x="0" y="43728"/>
        <a:ext cx="8143932" cy="863460"/>
      </dsp:txXfrm>
    </dsp:sp>
    <dsp:sp modelId="{D5739640-9494-4661-A91F-58718BC11F58}">
      <dsp:nvSpPr>
        <dsp:cNvPr id="0" name=""/>
        <dsp:cNvSpPr/>
      </dsp:nvSpPr>
      <dsp:spPr>
        <a:xfrm>
          <a:off x="0" y="907188"/>
          <a:ext cx="8143932" cy="596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570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800" kern="1200" dirty="0" smtClean="0"/>
            <a:t>Lots of interesting facts about France</a:t>
          </a:r>
          <a:endParaRPr lang="en-GB" sz="2800" kern="1200" dirty="0"/>
        </a:p>
      </dsp:txBody>
      <dsp:txXfrm>
        <a:off x="0" y="907188"/>
        <a:ext cx="8143932" cy="596160"/>
      </dsp:txXfrm>
    </dsp:sp>
    <dsp:sp modelId="{7A9FBA47-598A-4309-9BC4-FCCA7A95993F}">
      <dsp:nvSpPr>
        <dsp:cNvPr id="0" name=""/>
        <dsp:cNvSpPr/>
      </dsp:nvSpPr>
      <dsp:spPr>
        <a:xfrm>
          <a:off x="0" y="1503348"/>
          <a:ext cx="8143932" cy="863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You will learn</a:t>
          </a:r>
          <a:endParaRPr lang="en-GB" sz="3600" kern="1200" dirty="0"/>
        </a:p>
      </dsp:txBody>
      <dsp:txXfrm>
        <a:off x="0" y="1503348"/>
        <a:ext cx="8143932" cy="863460"/>
      </dsp:txXfrm>
    </dsp:sp>
    <dsp:sp modelId="{953AF580-0EB5-49AA-97F2-0BB67DCC4D2F}">
      <dsp:nvSpPr>
        <dsp:cNvPr id="0" name=""/>
        <dsp:cNvSpPr/>
      </dsp:nvSpPr>
      <dsp:spPr>
        <a:xfrm>
          <a:off x="0" y="2366808"/>
          <a:ext cx="8143932" cy="8756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570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800" kern="1200" dirty="0" smtClean="0"/>
            <a:t>Some key French  business vocabulary and how to apply it</a:t>
          </a:r>
          <a:endParaRPr lang="en-GB" sz="2800" kern="1200" dirty="0"/>
        </a:p>
      </dsp:txBody>
      <dsp:txXfrm>
        <a:off x="0" y="2366808"/>
        <a:ext cx="8143932" cy="87561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B37936-67AD-4B88-94E7-2C013A2845FC}">
      <dsp:nvSpPr>
        <dsp:cNvPr id="0" name=""/>
        <dsp:cNvSpPr/>
      </dsp:nvSpPr>
      <dsp:spPr>
        <a:xfrm>
          <a:off x="0" y="43728"/>
          <a:ext cx="8143932" cy="863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You will learn</a:t>
          </a:r>
          <a:endParaRPr lang="en-GB" sz="3600" kern="1200" dirty="0"/>
        </a:p>
      </dsp:txBody>
      <dsp:txXfrm>
        <a:off x="0" y="43728"/>
        <a:ext cx="8143932" cy="863460"/>
      </dsp:txXfrm>
    </dsp:sp>
    <dsp:sp modelId="{D5739640-9494-4661-A91F-58718BC11F58}">
      <dsp:nvSpPr>
        <dsp:cNvPr id="0" name=""/>
        <dsp:cNvSpPr/>
      </dsp:nvSpPr>
      <dsp:spPr>
        <a:xfrm>
          <a:off x="0" y="907188"/>
          <a:ext cx="8143932" cy="596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570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800" kern="1200" dirty="0" smtClean="0"/>
            <a:t>‘Do’s and Don’ts’ of doing business in France</a:t>
          </a:r>
          <a:endParaRPr lang="en-GB" sz="2800" kern="1200" dirty="0"/>
        </a:p>
      </dsp:txBody>
      <dsp:txXfrm>
        <a:off x="0" y="907188"/>
        <a:ext cx="8143932" cy="596160"/>
      </dsp:txXfrm>
    </dsp:sp>
    <dsp:sp modelId="{7A9FBA47-598A-4309-9BC4-FCCA7A95993F}">
      <dsp:nvSpPr>
        <dsp:cNvPr id="0" name=""/>
        <dsp:cNvSpPr/>
      </dsp:nvSpPr>
      <dsp:spPr>
        <a:xfrm>
          <a:off x="0" y="1503348"/>
          <a:ext cx="8143932" cy="863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You will discover</a:t>
          </a:r>
          <a:endParaRPr lang="en-GB" sz="3600" kern="1200" dirty="0"/>
        </a:p>
      </dsp:txBody>
      <dsp:txXfrm>
        <a:off x="0" y="1503348"/>
        <a:ext cx="8143932" cy="863460"/>
      </dsp:txXfrm>
    </dsp:sp>
    <dsp:sp modelId="{953AF580-0EB5-49AA-97F2-0BB67DCC4D2F}">
      <dsp:nvSpPr>
        <dsp:cNvPr id="0" name=""/>
        <dsp:cNvSpPr/>
      </dsp:nvSpPr>
      <dsp:spPr>
        <a:xfrm>
          <a:off x="0" y="2366808"/>
          <a:ext cx="8143932" cy="8756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570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800" kern="1200" dirty="0" smtClean="0"/>
            <a:t>How to use that information to launch a product successfully</a:t>
          </a:r>
          <a:endParaRPr lang="en-GB" sz="2800" kern="1200" dirty="0"/>
        </a:p>
      </dsp:txBody>
      <dsp:txXfrm>
        <a:off x="0" y="2366808"/>
        <a:ext cx="8143932" cy="87561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134951-7139-4D07-AC0A-A64354F57646}">
      <dsp:nvSpPr>
        <dsp:cNvPr id="0" name=""/>
        <dsp:cNvSpPr/>
      </dsp:nvSpPr>
      <dsp:spPr>
        <a:xfrm>
          <a:off x="1935941" y="0"/>
          <a:ext cx="4357718" cy="4357718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734513-F3F0-4123-B4DF-EF2A4080AE80}">
      <dsp:nvSpPr>
        <dsp:cNvPr id="0" name=""/>
        <dsp:cNvSpPr/>
      </dsp:nvSpPr>
      <dsp:spPr>
        <a:xfrm>
          <a:off x="2349924" y="413983"/>
          <a:ext cx="1699510" cy="169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Arial Narrow" pitchFamily="34" charset="0"/>
            </a:rPr>
            <a:t>Major industries</a:t>
          </a:r>
          <a:endParaRPr lang="en-GB" sz="2400" kern="1200" dirty="0">
            <a:solidFill>
              <a:srgbClr val="FFFF00"/>
            </a:solidFill>
            <a:latin typeface="Arial Narrow" pitchFamily="34" charset="0"/>
          </a:endParaRPr>
        </a:p>
      </dsp:txBody>
      <dsp:txXfrm>
        <a:off x="2349924" y="413983"/>
        <a:ext cx="1699510" cy="1699510"/>
      </dsp:txXfrm>
    </dsp:sp>
    <dsp:sp modelId="{F8061D4B-90F5-442B-A78C-2E6DB21895A9}">
      <dsp:nvSpPr>
        <dsp:cNvPr id="0" name=""/>
        <dsp:cNvSpPr/>
      </dsp:nvSpPr>
      <dsp:spPr>
        <a:xfrm>
          <a:off x="4180165" y="413983"/>
          <a:ext cx="1699510" cy="169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>
              <a:latin typeface="Arial Narrow" pitchFamily="34" charset="0"/>
            </a:rPr>
            <a:t>Business etiquette</a:t>
          </a:r>
          <a:endParaRPr lang="en-GB" sz="2700" kern="1200" dirty="0">
            <a:latin typeface="Arial Narrow" pitchFamily="34" charset="0"/>
          </a:endParaRPr>
        </a:p>
      </dsp:txBody>
      <dsp:txXfrm>
        <a:off x="4180165" y="413983"/>
        <a:ext cx="1699510" cy="1699510"/>
      </dsp:txXfrm>
    </dsp:sp>
    <dsp:sp modelId="{36491A7E-1DF9-4752-B2AC-3190ADCCCAB7}">
      <dsp:nvSpPr>
        <dsp:cNvPr id="0" name=""/>
        <dsp:cNvSpPr/>
      </dsp:nvSpPr>
      <dsp:spPr>
        <a:xfrm>
          <a:off x="2349924" y="2244224"/>
          <a:ext cx="1699510" cy="169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Arial Narrow" pitchFamily="34" charset="0"/>
            </a:rPr>
            <a:t>Marketing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Arial Narrow" pitchFamily="34" charset="0"/>
            </a:rPr>
            <a:t>demographics</a:t>
          </a:r>
          <a:endParaRPr lang="en-GB" sz="2000" kern="1200" dirty="0">
            <a:latin typeface="Arial Narrow" pitchFamily="34" charset="0"/>
          </a:endParaRPr>
        </a:p>
      </dsp:txBody>
      <dsp:txXfrm>
        <a:off x="2349924" y="2244224"/>
        <a:ext cx="1699510" cy="1699510"/>
      </dsp:txXfrm>
    </dsp:sp>
    <dsp:sp modelId="{CEAF85BC-F16B-4F3F-9F3E-E6415FDAC448}">
      <dsp:nvSpPr>
        <dsp:cNvPr id="0" name=""/>
        <dsp:cNvSpPr/>
      </dsp:nvSpPr>
      <dsp:spPr>
        <a:xfrm>
          <a:off x="4180165" y="2244224"/>
          <a:ext cx="1699510" cy="169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>
              <a:latin typeface="Arial Narrow" pitchFamily="34" charset="0"/>
            </a:rPr>
            <a:t>Targeting the right customers</a:t>
          </a:r>
          <a:endParaRPr lang="en-GB" sz="2700" kern="1200" dirty="0">
            <a:latin typeface="Arial Narrow" pitchFamily="34" charset="0"/>
          </a:endParaRPr>
        </a:p>
      </dsp:txBody>
      <dsp:txXfrm>
        <a:off x="4180165" y="2244224"/>
        <a:ext cx="1699510" cy="169951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C64358-6E12-431E-9CB3-F40C2517C6E1}">
      <dsp:nvSpPr>
        <dsp:cNvPr id="0" name=""/>
        <dsp:cNvSpPr/>
      </dsp:nvSpPr>
      <dsp:spPr>
        <a:xfrm>
          <a:off x="614351" y="0"/>
          <a:ext cx="6995160" cy="438912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3C80E3-7A3F-4316-9A0C-1A16A7CDF00A}">
      <dsp:nvSpPr>
        <dsp:cNvPr id="0" name=""/>
        <dsp:cNvSpPr/>
      </dsp:nvSpPr>
      <dsp:spPr>
        <a:xfrm>
          <a:off x="1083" y="1316736"/>
          <a:ext cx="1891101" cy="17556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>
              <a:solidFill>
                <a:srgbClr val="FFFF00"/>
              </a:solidFill>
            </a:rPr>
            <a:t>Design</a:t>
          </a:r>
          <a:endParaRPr lang="en-GB" sz="3600" kern="1200" dirty="0">
            <a:solidFill>
              <a:srgbClr val="FFFF00"/>
            </a:solidFill>
          </a:endParaRPr>
        </a:p>
      </dsp:txBody>
      <dsp:txXfrm>
        <a:off x="1083" y="1316736"/>
        <a:ext cx="1891101" cy="1755648"/>
      </dsp:txXfrm>
    </dsp:sp>
    <dsp:sp modelId="{A6CF54C6-A857-4FB2-8E18-C23C6DFC2E07}">
      <dsp:nvSpPr>
        <dsp:cNvPr id="0" name=""/>
        <dsp:cNvSpPr/>
      </dsp:nvSpPr>
      <dsp:spPr>
        <a:xfrm>
          <a:off x="2113193" y="1316736"/>
          <a:ext cx="1891101" cy="17556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kern="1200" dirty="0" smtClean="0"/>
            <a:t>Make</a:t>
          </a:r>
          <a:endParaRPr lang="en-GB" sz="3500" kern="1200" dirty="0"/>
        </a:p>
      </dsp:txBody>
      <dsp:txXfrm>
        <a:off x="2113193" y="1316736"/>
        <a:ext cx="1891101" cy="1755648"/>
      </dsp:txXfrm>
    </dsp:sp>
    <dsp:sp modelId="{A676CEFE-7FF6-4E53-8841-F97FED10E4DE}">
      <dsp:nvSpPr>
        <dsp:cNvPr id="0" name=""/>
        <dsp:cNvSpPr/>
      </dsp:nvSpPr>
      <dsp:spPr>
        <a:xfrm>
          <a:off x="4225304" y="1316736"/>
          <a:ext cx="1891101" cy="17556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kern="1200" dirty="0" smtClean="0"/>
            <a:t>Present</a:t>
          </a:r>
          <a:endParaRPr lang="en-GB" sz="3500" kern="1200" dirty="0"/>
        </a:p>
      </dsp:txBody>
      <dsp:txXfrm>
        <a:off x="4225304" y="1316736"/>
        <a:ext cx="1891101" cy="1755648"/>
      </dsp:txXfrm>
    </dsp:sp>
    <dsp:sp modelId="{071628EC-BAAE-4178-9B69-589B97BD8230}">
      <dsp:nvSpPr>
        <dsp:cNvPr id="0" name=""/>
        <dsp:cNvSpPr/>
      </dsp:nvSpPr>
      <dsp:spPr>
        <a:xfrm>
          <a:off x="6337415" y="1316736"/>
          <a:ext cx="1891101" cy="17556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solidFill>
                <a:srgbClr val="FFFF00"/>
              </a:solidFill>
            </a:rPr>
            <a:t>And perhaps win!!!!</a:t>
          </a:r>
          <a:endParaRPr lang="en-GB" sz="2400" kern="1200" dirty="0">
            <a:solidFill>
              <a:srgbClr val="FFFF00"/>
            </a:solidFill>
          </a:endParaRPr>
        </a:p>
      </dsp:txBody>
      <dsp:txXfrm>
        <a:off x="6337415" y="1316736"/>
        <a:ext cx="1891101" cy="175564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9C9870-2EFA-49D4-A1F7-DF45CDBC7AA0}">
      <dsp:nvSpPr>
        <dsp:cNvPr id="0" name=""/>
        <dsp:cNvSpPr/>
      </dsp:nvSpPr>
      <dsp:spPr>
        <a:xfrm>
          <a:off x="0" y="1548293"/>
          <a:ext cx="8229600" cy="1292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400" kern="1200" dirty="0" smtClean="0"/>
            <a:t>See your handouts ….</a:t>
          </a:r>
          <a:endParaRPr lang="en-GB" sz="5400" kern="1200" dirty="0"/>
        </a:p>
      </dsp:txBody>
      <dsp:txXfrm>
        <a:off x="0" y="1548293"/>
        <a:ext cx="8229600" cy="129285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C3D4C9-9249-4BA5-853D-EC3BD32A5B11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alpha val="9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Population: 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64 million</a:t>
          </a:r>
          <a:endParaRPr lang="en-GB" sz="2800" kern="1200" dirty="0"/>
        </a:p>
      </dsp:txBody>
      <dsp:txXfrm>
        <a:off x="0" y="591343"/>
        <a:ext cx="2571749" cy="1543050"/>
      </dsp:txXfrm>
    </dsp:sp>
    <dsp:sp modelId="{96973BAD-B43B-4395-9AB2-DB7D6E98ECBA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8000"/>
                <a:tint val="98000"/>
                <a:shade val="25000"/>
                <a:satMod val="250000"/>
              </a:schemeClr>
            </a:gs>
            <a:gs pos="68000">
              <a:schemeClr val="accent4">
                <a:alpha val="90000"/>
                <a:hueOff val="0"/>
                <a:satOff val="0"/>
                <a:lumOff val="0"/>
                <a:alphaOff val="-8000"/>
                <a:tint val="86000"/>
                <a:satMod val="115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8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90000"/>
              <a:hueOff val="0"/>
              <a:satOff val="0"/>
              <a:lumOff val="0"/>
              <a:alphaOff val="-8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Capital: Paris</a:t>
          </a:r>
          <a:endParaRPr lang="en-GB" sz="2800" kern="1200" dirty="0"/>
        </a:p>
      </dsp:txBody>
      <dsp:txXfrm>
        <a:off x="2828925" y="591343"/>
        <a:ext cx="2571749" cy="1543050"/>
      </dsp:txXfrm>
    </dsp:sp>
    <dsp:sp modelId="{83488693-704C-40C3-A7F0-04078A2C2881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6000"/>
                <a:tint val="98000"/>
                <a:shade val="25000"/>
                <a:satMod val="250000"/>
              </a:schemeClr>
            </a:gs>
            <a:gs pos="68000">
              <a:schemeClr val="accent4">
                <a:alpha val="90000"/>
                <a:hueOff val="0"/>
                <a:satOff val="0"/>
                <a:lumOff val="0"/>
                <a:alphaOff val="-16000"/>
                <a:tint val="86000"/>
                <a:satMod val="115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6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90000"/>
              <a:hueOff val="0"/>
              <a:satOff val="0"/>
              <a:lumOff val="0"/>
              <a:alphaOff val="-16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President: Thierry Henry</a:t>
          </a:r>
          <a:endParaRPr lang="en-GB" sz="2800" kern="1200" dirty="0"/>
        </a:p>
      </dsp:txBody>
      <dsp:txXfrm>
        <a:off x="5657849" y="591343"/>
        <a:ext cx="2571749" cy="1543050"/>
      </dsp:txXfrm>
    </dsp:sp>
    <dsp:sp modelId="{CFB74E9F-CF71-43C9-AB3E-637AC07115E4}">
      <dsp:nvSpPr>
        <dsp:cNvPr id="0" name=""/>
        <dsp:cNvSpPr/>
      </dsp:nvSpPr>
      <dsp:spPr>
        <a:xfrm>
          <a:off x="0" y="2391569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4000"/>
                <a:tint val="98000"/>
                <a:shade val="25000"/>
                <a:satMod val="250000"/>
              </a:schemeClr>
            </a:gs>
            <a:gs pos="68000">
              <a:schemeClr val="accent4">
                <a:alpha val="90000"/>
                <a:hueOff val="0"/>
                <a:satOff val="0"/>
                <a:lumOff val="0"/>
                <a:alphaOff val="-24000"/>
                <a:tint val="86000"/>
                <a:satMod val="115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4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90000"/>
              <a:hueOff val="0"/>
              <a:satOff val="0"/>
              <a:lumOff val="0"/>
              <a:alphaOff val="-24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Prime Minister: François Fillon</a:t>
          </a:r>
          <a:endParaRPr lang="en-GB" sz="2800" kern="1200" dirty="0"/>
        </a:p>
      </dsp:txBody>
      <dsp:txXfrm>
        <a:off x="0" y="2391569"/>
        <a:ext cx="2571749" cy="1543050"/>
      </dsp:txXfrm>
    </dsp:sp>
    <dsp:sp modelId="{05BC3A0F-1280-4C0C-9B4B-18E5ED916A42}">
      <dsp:nvSpPr>
        <dsp:cNvPr id="0" name=""/>
        <dsp:cNvSpPr/>
      </dsp:nvSpPr>
      <dsp:spPr>
        <a:xfrm>
          <a:off x="2828925" y="2391569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32000"/>
                <a:tint val="98000"/>
                <a:shade val="25000"/>
                <a:satMod val="250000"/>
              </a:schemeClr>
            </a:gs>
            <a:gs pos="68000">
              <a:schemeClr val="accent4">
                <a:alpha val="90000"/>
                <a:hueOff val="0"/>
                <a:satOff val="0"/>
                <a:lumOff val="0"/>
                <a:alphaOff val="-32000"/>
                <a:tint val="86000"/>
                <a:satMod val="115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32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90000"/>
              <a:hueOff val="0"/>
              <a:satOff val="0"/>
              <a:lumOff val="0"/>
              <a:alphaOff val="-32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Key member of the European Union</a:t>
          </a:r>
          <a:endParaRPr lang="en-GB" sz="2800" kern="1200" dirty="0"/>
        </a:p>
      </dsp:txBody>
      <dsp:txXfrm>
        <a:off x="2828925" y="2391569"/>
        <a:ext cx="2571749" cy="1543050"/>
      </dsp:txXfrm>
    </dsp:sp>
    <dsp:sp modelId="{7CE5F1B6-141A-40BC-BFDA-A46F5C2C7512}">
      <dsp:nvSpPr>
        <dsp:cNvPr id="0" name=""/>
        <dsp:cNvSpPr/>
      </dsp:nvSpPr>
      <dsp:spPr>
        <a:xfrm>
          <a:off x="5657849" y="2391569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98000"/>
                <a:shade val="25000"/>
                <a:satMod val="250000"/>
              </a:schemeClr>
            </a:gs>
            <a:gs pos="68000">
              <a:schemeClr val="accent4">
                <a:alpha val="90000"/>
                <a:hueOff val="0"/>
                <a:satOff val="0"/>
                <a:lumOff val="0"/>
                <a:alphaOff val="-40000"/>
                <a:tint val="86000"/>
                <a:satMod val="115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90000"/>
              <a:hueOff val="0"/>
              <a:satOff val="0"/>
              <a:lumOff val="0"/>
              <a:alphaOff val="-40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Currency: 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Euro</a:t>
          </a:r>
          <a:endParaRPr lang="en-GB" sz="2800" kern="1200" dirty="0"/>
        </a:p>
      </dsp:txBody>
      <dsp:txXfrm>
        <a:off x="5657849" y="2391569"/>
        <a:ext cx="2571749" cy="154305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A8A161-335E-4EB4-A48C-BB979A255089}">
      <dsp:nvSpPr>
        <dsp:cNvPr id="0" name=""/>
        <dsp:cNvSpPr/>
      </dsp:nvSpPr>
      <dsp:spPr>
        <a:xfrm>
          <a:off x="0" y="250581"/>
          <a:ext cx="8229600" cy="1216800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800" kern="1200" dirty="0" smtClean="0"/>
            <a:t>Agriculture 2%</a:t>
          </a:r>
          <a:endParaRPr lang="en-GB" sz="4800" kern="1200" dirty="0"/>
        </a:p>
      </dsp:txBody>
      <dsp:txXfrm>
        <a:off x="0" y="250581"/>
        <a:ext cx="8229600" cy="1216800"/>
      </dsp:txXfrm>
    </dsp:sp>
    <dsp:sp modelId="{D9A476A2-06C5-4C39-9F7E-D70853389B76}">
      <dsp:nvSpPr>
        <dsp:cNvPr id="0" name=""/>
        <dsp:cNvSpPr/>
      </dsp:nvSpPr>
      <dsp:spPr>
        <a:xfrm>
          <a:off x="0" y="1677904"/>
          <a:ext cx="8229600" cy="1216800"/>
        </a:xfrm>
        <a:prstGeom prst="roundRect">
          <a:avLst/>
        </a:prstGeom>
        <a:solidFill>
          <a:schemeClr val="accent1">
            <a:shade val="50000"/>
            <a:hueOff val="520350"/>
            <a:satOff val="-30057"/>
            <a:lumOff val="330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800" kern="1200" dirty="0" smtClean="0"/>
            <a:t>Industry 24%</a:t>
          </a:r>
          <a:endParaRPr lang="en-GB" sz="4800" kern="1200" dirty="0"/>
        </a:p>
      </dsp:txBody>
      <dsp:txXfrm>
        <a:off x="0" y="1677904"/>
        <a:ext cx="8229600" cy="1216800"/>
      </dsp:txXfrm>
    </dsp:sp>
    <dsp:sp modelId="{D1C794A2-FD09-48DD-9C50-CB4419AC7040}">
      <dsp:nvSpPr>
        <dsp:cNvPr id="0" name=""/>
        <dsp:cNvSpPr/>
      </dsp:nvSpPr>
      <dsp:spPr>
        <a:xfrm>
          <a:off x="0" y="3058581"/>
          <a:ext cx="8229600" cy="1216800"/>
        </a:xfrm>
        <a:prstGeom prst="roundRect">
          <a:avLst/>
        </a:prstGeom>
        <a:solidFill>
          <a:schemeClr val="accent1">
            <a:shade val="50000"/>
            <a:hueOff val="520350"/>
            <a:satOff val="-30057"/>
            <a:lumOff val="330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800" kern="1200" dirty="0" smtClean="0"/>
            <a:t>Services 74%</a:t>
          </a:r>
          <a:endParaRPr lang="en-GB" sz="4800" kern="1200" dirty="0"/>
        </a:p>
      </dsp:txBody>
      <dsp:txXfrm>
        <a:off x="0" y="3058581"/>
        <a:ext cx="8229600" cy="121680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B33937-A95C-454D-B08D-AF7273C7BEBB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latin typeface="Lucida Sans Unicode" pitchFamily="34" charset="0"/>
              <a:cs typeface="Lucida Sans Unicode" pitchFamily="34" charset="0"/>
            </a:rPr>
            <a:t>Close links between government and business</a:t>
          </a:r>
          <a:endParaRPr lang="en-GB" sz="1900" kern="1200" dirty="0">
            <a:latin typeface="Lucida Sans Unicode" pitchFamily="34" charset="0"/>
            <a:cs typeface="Lucida Sans Unicode" pitchFamily="34" charset="0"/>
          </a:endParaRPr>
        </a:p>
      </dsp:txBody>
      <dsp:txXfrm>
        <a:off x="0" y="591343"/>
        <a:ext cx="2571749" cy="1543050"/>
      </dsp:txXfrm>
    </dsp:sp>
    <dsp:sp modelId="{672318FB-7722-40AE-9F6E-A899928C77BD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latin typeface="Lucida Sans Unicode" pitchFamily="34" charset="0"/>
              <a:cs typeface="Lucida Sans Unicode" pitchFamily="34" charset="0"/>
            </a:rPr>
            <a:t>Most large businesses have their HQ in Paris</a:t>
          </a:r>
          <a:endParaRPr lang="en-GB" sz="1900" kern="1200" dirty="0">
            <a:latin typeface="Lucida Sans Unicode" pitchFamily="34" charset="0"/>
            <a:cs typeface="Lucida Sans Unicode" pitchFamily="34" charset="0"/>
          </a:endParaRPr>
        </a:p>
      </dsp:txBody>
      <dsp:txXfrm>
        <a:off x="2828925" y="591343"/>
        <a:ext cx="2571749" cy="1543050"/>
      </dsp:txXfrm>
    </dsp:sp>
    <dsp:sp modelId="{0CF4DEF2-CB9B-42A5-903C-9B89CF50D231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latin typeface="Lucida Sans Unicode" pitchFamily="34" charset="0"/>
              <a:cs typeface="Lucida Sans Unicode" pitchFamily="34" charset="0"/>
            </a:rPr>
            <a:t>Large organisations are hierarchical and controlled from the centre</a:t>
          </a:r>
          <a:endParaRPr lang="en-GB" sz="1900" kern="1200" dirty="0">
            <a:latin typeface="Lucida Sans Unicode" pitchFamily="34" charset="0"/>
            <a:cs typeface="Lucida Sans Unicode" pitchFamily="34" charset="0"/>
          </a:endParaRPr>
        </a:p>
      </dsp:txBody>
      <dsp:txXfrm>
        <a:off x="5657849" y="591343"/>
        <a:ext cx="2571749" cy="1543050"/>
      </dsp:txXfrm>
    </dsp:sp>
    <dsp:sp modelId="{0AE906F9-F007-4CE1-8D27-F9057BD6508A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latin typeface="Lucida Sans Unicode" pitchFamily="34" charset="0"/>
              <a:cs typeface="Lucida Sans Unicode" pitchFamily="34" charset="0"/>
            </a:rPr>
            <a:t>Status is important. Must show respect for superiors in the workplace</a:t>
          </a:r>
          <a:endParaRPr lang="en-GB" sz="1900" kern="1200" dirty="0">
            <a:latin typeface="Lucida Sans Unicode" pitchFamily="34" charset="0"/>
            <a:cs typeface="Lucida Sans Unicode" pitchFamily="34" charset="0"/>
          </a:endParaRPr>
        </a:p>
      </dsp:txBody>
      <dsp:txXfrm>
        <a:off x="1414462" y="2391569"/>
        <a:ext cx="2571749" cy="1543050"/>
      </dsp:txXfrm>
    </dsp:sp>
    <dsp:sp modelId="{D4E2DB3C-202C-451D-A8ED-A58E41C6A3B7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latin typeface="Lucida Sans Unicode" pitchFamily="34" charset="0"/>
              <a:cs typeface="Lucida Sans Unicode" pitchFamily="34" charset="0"/>
            </a:rPr>
            <a:t>French people like to keep home and work life completely separate</a:t>
          </a:r>
          <a:endParaRPr lang="en-GB" sz="1900" kern="1200" dirty="0">
            <a:latin typeface="Lucida Sans Unicode" pitchFamily="34" charset="0"/>
            <a:cs typeface="Lucida Sans Unicode" pitchFamily="34" charset="0"/>
          </a:endParaRPr>
        </a:p>
      </dsp:txBody>
      <dsp:txXfrm>
        <a:off x="4243387" y="2391569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28A0867-1FFA-4E7A-9D15-65786E9EA6CE}" type="datetimeFigureOut">
              <a:rPr lang="en-US"/>
              <a:pPr>
                <a:defRPr/>
              </a:pPr>
              <a:t>9/1/2011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07488"/>
            <a:ext cx="2982913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9107488"/>
            <a:ext cx="2982912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ABCF3DA-3F8B-4508-86EB-85949F732A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79425"/>
          </a:xfrm>
          <a:prstGeom prst="rect">
            <a:avLst/>
          </a:prstGeom>
        </p:spPr>
        <p:txBody>
          <a:bodyPr vert="horz" lIns="94110" tIns="47055" rIns="94110" bIns="47055" rtlCol="0"/>
          <a:lstStyle>
            <a:lvl1pPr algn="l">
              <a:defRPr sz="1200" dirty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79425"/>
          </a:xfrm>
          <a:prstGeom prst="rect">
            <a:avLst/>
          </a:prstGeom>
        </p:spPr>
        <p:txBody>
          <a:bodyPr vert="horz" lIns="94110" tIns="47055" rIns="94110" bIns="47055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2EE41E3-84AE-46A4-97AB-D18454EB598F}" type="datetimeFigureOut">
              <a:rPr lang="en-US"/>
              <a:pPr>
                <a:defRPr/>
              </a:pPr>
              <a:t>9/1/2011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719138"/>
            <a:ext cx="4794250" cy="3595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10" tIns="47055" rIns="94110" bIns="47055" rtlCol="0" anchor="ctr"/>
          <a:lstStyle/>
          <a:p>
            <a:pPr lvl="0"/>
            <a:endParaRPr lang="en-GB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554538"/>
            <a:ext cx="5505450" cy="4314825"/>
          </a:xfrm>
          <a:prstGeom prst="rect">
            <a:avLst/>
          </a:prstGeom>
        </p:spPr>
        <p:txBody>
          <a:bodyPr vert="horz" lIns="94110" tIns="47055" rIns="94110" bIns="4705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07488"/>
            <a:ext cx="2982913" cy="479425"/>
          </a:xfrm>
          <a:prstGeom prst="rect">
            <a:avLst/>
          </a:prstGeom>
        </p:spPr>
        <p:txBody>
          <a:bodyPr vert="horz" lIns="94110" tIns="47055" rIns="94110" bIns="47055" rtlCol="0" anchor="b"/>
          <a:lstStyle>
            <a:lvl1pPr algn="l">
              <a:defRPr sz="1200" dirty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9107488"/>
            <a:ext cx="2982912" cy="479425"/>
          </a:xfrm>
          <a:prstGeom prst="rect">
            <a:avLst/>
          </a:prstGeom>
        </p:spPr>
        <p:txBody>
          <a:bodyPr vert="horz" lIns="94110" tIns="47055" rIns="94110" bIns="47055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ED274A5-BF0B-41F2-A8DE-20EFFCFA110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D45ECA-D0D0-47F5-91EB-15B1BFE20679}" type="slidenum">
              <a:rPr lang="en-GB" smtClean="0">
                <a:latin typeface="Arial" pitchFamily="34" charset="0"/>
                <a:cs typeface="Arial" pitchFamily="34" charset="0"/>
              </a:rPr>
              <a:pPr/>
              <a:t>2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History, geography, ethnic groups famous festivals, business info</a:t>
            </a: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9D12DC-009F-4B69-A765-3795D6E7B418}" type="slidenum">
              <a:rPr lang="en-GB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History, geography, ethnic groups famous festivals, business info</a:t>
            </a: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58B0DE-11B9-4A50-887B-9162248B26F5}" type="slidenum">
              <a:rPr lang="en-GB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8B0C3-45B9-40B3-9ADC-E38DFFA32BDE}" type="datetimeFigureOut">
              <a:rPr lang="en-US"/>
              <a:pPr>
                <a:defRPr/>
              </a:pPr>
              <a:t>9/1/2011</a:t>
            </a:fld>
            <a:endParaRPr lang="en-GB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01DB2-B990-416A-984C-558C335865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71FDD-C8A6-42BD-B2D9-AB51C4AE4A35}" type="datetimeFigureOut">
              <a:rPr lang="en-US"/>
              <a:pPr>
                <a:defRPr/>
              </a:pPr>
              <a:t>9/1/2011</a:t>
            </a:fld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28FD6-3A26-4D01-B234-5B930809263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E4A36-F9E3-4EF2-BF6B-322E950691A4}" type="datetimeFigureOut">
              <a:rPr lang="en-US"/>
              <a:pPr>
                <a:defRPr/>
              </a:pPr>
              <a:t>9/1/2011</a:t>
            </a:fld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A0B41-299B-4F8E-AFFF-41455C424AD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54D69-15E1-412B-87D5-3C41CBEFC0E0}" type="datetimeFigureOut">
              <a:rPr lang="en-US"/>
              <a:pPr>
                <a:defRPr/>
              </a:pPr>
              <a:t>9/1/2011</a:t>
            </a:fld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28781-E0F7-403A-B626-083FFABE460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2B7DD-6CF2-4CF7-9DC1-4E51BC2E1AA7}" type="datetimeFigureOut">
              <a:rPr lang="en-US"/>
              <a:pPr>
                <a:defRPr/>
              </a:pPr>
              <a:t>9/1/2011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A05E8-7FDC-438E-846C-2EAB199D017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1CDE5-1A0B-4F60-97A4-94E6497A2BBF}" type="datetimeFigureOut">
              <a:rPr lang="en-US"/>
              <a:pPr>
                <a:defRPr/>
              </a:pPr>
              <a:t>9/1/2011</a:t>
            </a:fld>
            <a:endParaRPr lang="en-GB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407FD-E9F1-4D79-893E-65643CE5BA9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8A574-4478-4B7D-B339-C55DC35C83C1}" type="datetimeFigureOut">
              <a:rPr lang="en-US"/>
              <a:pPr>
                <a:defRPr/>
              </a:pPr>
              <a:t>9/1/2011</a:t>
            </a:fld>
            <a:endParaRPr lang="en-GB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9632A-C6B9-499B-A78A-6C6978CD51A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FB68D-7EB0-4809-955D-18C403E63D44}" type="datetimeFigureOut">
              <a:rPr lang="en-US"/>
              <a:pPr>
                <a:defRPr/>
              </a:pPr>
              <a:t>9/1/2011</a:t>
            </a:fld>
            <a:endParaRPr lang="en-GB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010A2-D986-463B-A731-2BE63ED5EB3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7B91E-30CE-4330-9EF2-1E54F6D73AFF}" type="datetimeFigureOut">
              <a:rPr lang="en-US"/>
              <a:pPr>
                <a:defRPr/>
              </a:pPr>
              <a:t>9/1/2011</a:t>
            </a:fld>
            <a:endParaRPr lang="en-GB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94F63-E1F5-4F34-9DA5-A153E19C2F1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9064D-271E-4028-8C4C-31A5D0BB7963}" type="datetimeFigureOut">
              <a:rPr lang="en-US"/>
              <a:pPr>
                <a:defRPr/>
              </a:pPr>
              <a:t>9/1/2011</a:t>
            </a:fld>
            <a:endParaRPr lang="en-GB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37E59-3F61-4B01-8DE5-9B7FB123372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2D944-D59B-448E-8024-D78E2A679754}" type="datetimeFigureOut">
              <a:rPr lang="en-US"/>
              <a:pPr>
                <a:defRPr/>
              </a:pPr>
              <a:t>9/1/2011</a:t>
            </a:fld>
            <a:endParaRPr lang="en-GB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F56E3-EB42-41D1-B8F7-3053CFED11E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C4CC31-F56C-463F-8735-8053C4599C2F}" type="datetimeFigureOut">
              <a:rPr lang="en-US"/>
              <a:pPr>
                <a:defRPr/>
              </a:pPr>
              <a:t>9/1/2011</a:t>
            </a:fld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746076-8BB2-4480-BF7F-8F5E5BA4322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1" r:id="rId2"/>
    <p:sldLayoutId id="2147483780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81" r:id="rId9"/>
    <p:sldLayoutId id="2147483777" r:id="rId10"/>
    <p:sldLayoutId id="2147483778" r:id="rId11"/>
  </p:sldLayoutIdLst>
  <p:transition spd="med">
    <p:random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://library.gmu.edu/resources/french/French%20flag.jpg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images.google.co.uk/imgres?imgurl=http://www.javno.com/slike/slike_3/r1/g2009/m02/y194992694166117.jpg&amp;imgrefurl=http://www.javno.com/en-economy/french-car-industry-rescue-may-irk-eu-partners_232464&amp;usg=__451D9AHMl7UjkqvAI-SVc8VhgVA=&amp;h=300&amp;w=400&amp;sz=26&amp;hl=en&amp;start=4&amp;um=1&amp;tbnid=ajjEq04E5roHLM:&amp;tbnh=93&amp;tbnw=124&amp;prev=/images?q=french+industry&amp;ndsp=18&amp;hl=en&amp;rlz=1T4ADBS_enGB253GB253&amp;sa=N&amp;um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o.uk/imgres?imgurl=http://blog.foreignpolicy.com/files/images/cheese%20wine.JPG&amp;imgrefurl=http://blog.foreignpolicy.com/posts/2006/12/01/a_well_preserved_french_identity&amp;usg=__fvEC4iZ_3YGtewkTw_BiNSozQmI=&amp;h=350&amp;w=450&amp;sz=14&amp;hl=en&amp;start=8&amp;um=1&amp;tbnid=-5F6IJ3WJBo5fM:&amp;tbnh=99&amp;tbnw=127&amp;prev=/images?q=french+industry&amp;ndsp=18&amp;hl=en&amp;rlz=1T4ADBS_enGB253GB253&amp;sa=N&amp;um=1" TargetMode="External"/><Relationship Id="rId5" Type="http://schemas.openxmlformats.org/officeDocument/2006/relationships/image" Target="../media/image17.jpeg"/><Relationship Id="rId10" Type="http://schemas.openxmlformats.org/officeDocument/2006/relationships/image" Target="../media/image20.jpeg"/><Relationship Id="rId4" Type="http://schemas.openxmlformats.org/officeDocument/2006/relationships/hyperlink" Target="http://images.google.co.uk/imgres?imgurl=http://www.abc.net.au/reslib/200709/r174470_661120.jpg&amp;imgrefurl=http://www.abc.net.au/news/stories/2008/04/09/2212604.htm?site=news&amp;usg=__oK2n_WTB-Vf-4kFnu-a7QGDbLuo=&amp;h=560&amp;w=840&amp;sz=64&amp;hl=en&amp;start=2&amp;um=1&amp;tbnid=YaYuXntD9EfB_M:&amp;tbnh=97&amp;tbnw=145&amp;prev=/images?q=french+industry&amp;ndsp=18&amp;hl=en&amp;rlz=1T4ADBS_enGB253GB253&amp;sa=N&amp;um=1" TargetMode="External"/><Relationship Id="rId9" Type="http://schemas.openxmlformats.org/officeDocument/2006/relationships/hyperlink" Target="http://images.google.co.uk/imgres?imgurl=http://3.bp.blogspot.com/_ktMUwC8vYJs/SaCAYjHy19I/AAAAAAAAASk/Ri3N3ETdPc0/s400/Picture+1.png&amp;imgrefurl=http://chancellordesign.blogspot.com/&amp;usg=__xiO9WOK5TfFq0PUXguuSpm3BBk0=&amp;h=271&amp;w=382&amp;sz=117&amp;hl=en&amp;start=89&amp;um=1&amp;tbnid=N1Z_UQUJkonehM:&amp;tbnh=87&amp;tbnw=123&amp;prev=/images?q=french+tourism&amp;ndsp=18&amp;hl=en&amp;rlz=1T4ADBS_enGB253GB253&amp;sa=N&amp;start=72&amp;um=1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 descr="routes_into_languages_cmy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3293366" cy="2664296"/>
          </a:xfrm>
          <a:prstGeom prst="rect">
            <a:avLst/>
          </a:prstGeom>
          <a:noFill/>
        </p:spPr>
      </p:pic>
      <p:pic>
        <p:nvPicPr>
          <p:cNvPr id="1025" name="Picture 25" descr="CU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429000"/>
            <a:ext cx="3764144" cy="259228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143000"/>
            <a:ext cx="9637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 let’s get started ....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  <a:p>
            <a:endParaRPr lang="en-GB" smtClean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143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French Market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5"/>
          <p:cNvSpPr txBox="1">
            <a:spLocks noChangeArrowheads="1"/>
          </p:cNvSpPr>
          <p:nvPr/>
        </p:nvSpPr>
        <p:spPr bwMode="auto">
          <a:xfrm>
            <a:off x="928688" y="357188"/>
            <a:ext cx="6572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 b="1"/>
              <a:t>A Map of France</a:t>
            </a:r>
          </a:p>
        </p:txBody>
      </p:sp>
      <p:pic>
        <p:nvPicPr>
          <p:cNvPr id="15363" name="Picture 2" descr="http://www.map-of-france.org/map-of-franc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38" y="285750"/>
            <a:ext cx="5429250" cy="596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428625" y="1357313"/>
            <a:ext cx="22860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400" b="1">
                <a:latin typeface="Lucida Sans Unicode" pitchFamily="34" charset="0"/>
                <a:cs typeface="Lucida Sans Unicode" pitchFamily="34" charset="0"/>
              </a:rPr>
              <a:t>Lets start by having a look at a a map of France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500063"/>
            <a:ext cx="24638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00063"/>
            <a:ext cx="3643313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14688"/>
            <a:ext cx="4071938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50" y="3714750"/>
            <a:ext cx="3679825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928688"/>
            <a:ext cx="5238750" cy="327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00438"/>
            <a:ext cx="38131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3571875"/>
            <a:ext cx="3729038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50017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Some key facts ......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Do you know who this is?</a:t>
            </a: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85875" y="2000250"/>
            <a:ext cx="3275013" cy="4389438"/>
          </a:xfrm>
        </p:spPr>
      </p:pic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7738" y="3000375"/>
            <a:ext cx="3957637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714875" y="2286000"/>
            <a:ext cx="3357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Nicolas Sarkozy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1 January</a:t>
            </a:r>
            <a:r>
              <a:rPr lang="en-GB" dirty="0" smtClean="0"/>
              <a:t>: New Year's Day </a:t>
            </a:r>
            <a:r>
              <a:rPr lang="en-GB" i="1" dirty="0" smtClean="0"/>
              <a:t>(le jour de </a:t>
            </a:r>
            <a:r>
              <a:rPr lang="en-GB" i="1" dirty="0" err="1" smtClean="0"/>
              <a:t>l'an</a:t>
            </a:r>
            <a:r>
              <a:rPr lang="en-GB" i="1" dirty="0" smtClean="0"/>
              <a:t>)</a:t>
            </a:r>
          </a:p>
          <a:p>
            <a:endParaRPr lang="en-GB" i="1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1 May</a:t>
            </a:r>
            <a:r>
              <a:rPr lang="en-GB" dirty="0" smtClean="0"/>
              <a:t>: Labour Day </a:t>
            </a:r>
            <a:r>
              <a:rPr lang="en-GB" i="1" dirty="0" smtClean="0"/>
              <a:t>(la fête du travail)</a:t>
            </a:r>
          </a:p>
          <a:p>
            <a:endParaRPr lang="en-GB" i="1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14 July</a:t>
            </a:r>
            <a:r>
              <a:rPr lang="fr-FR" dirty="0" smtClean="0"/>
              <a:t>: </a:t>
            </a:r>
            <a:r>
              <a:rPr lang="en-GB" dirty="0" smtClean="0"/>
              <a:t>Bastille Day </a:t>
            </a:r>
            <a:r>
              <a:rPr lang="en-GB" i="1" dirty="0" smtClean="0"/>
              <a:t>(le </a:t>
            </a:r>
            <a:r>
              <a:rPr lang="en-GB" i="1" dirty="0" err="1" smtClean="0"/>
              <a:t>quatorze</a:t>
            </a:r>
            <a:r>
              <a:rPr lang="en-GB" i="1" dirty="0" smtClean="0"/>
              <a:t> </a:t>
            </a:r>
            <a:r>
              <a:rPr lang="en-GB" i="1" dirty="0" err="1" smtClean="0"/>
              <a:t>juillet</a:t>
            </a:r>
            <a:r>
              <a:rPr lang="en-GB" i="1" dirty="0" smtClean="0"/>
              <a:t> - 1789)</a:t>
            </a:r>
          </a:p>
          <a:p>
            <a:endParaRPr lang="fr-FR" i="1" dirty="0" smtClean="0"/>
          </a:p>
          <a:p>
            <a:r>
              <a:rPr lang="fr-FR" dirty="0" smtClean="0">
                <a:solidFill>
                  <a:srgbClr val="FF0000"/>
                </a:solidFill>
              </a:rPr>
              <a:t>11 </a:t>
            </a:r>
            <a:r>
              <a:rPr lang="fr-FR" dirty="0" err="1" smtClean="0">
                <a:solidFill>
                  <a:srgbClr val="FF0000"/>
                </a:solidFill>
              </a:rPr>
              <a:t>November</a:t>
            </a:r>
            <a:r>
              <a:rPr lang="fr-FR" dirty="0" smtClean="0"/>
              <a:t>: </a:t>
            </a:r>
            <a:r>
              <a:rPr lang="fr-FR" i="1" dirty="0" smtClean="0"/>
              <a:t>(le onze novembre - 1918)</a:t>
            </a:r>
          </a:p>
          <a:p>
            <a:endParaRPr lang="fr-FR" i="1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25 December</a:t>
            </a:r>
            <a:r>
              <a:rPr lang="en-GB" dirty="0" smtClean="0"/>
              <a:t>: Christmas Day </a:t>
            </a:r>
            <a:r>
              <a:rPr lang="en-GB" i="1" dirty="0" smtClean="0"/>
              <a:t>(Noël)</a:t>
            </a:r>
            <a:endParaRPr lang="en-GB" dirty="0" smtClean="0"/>
          </a:p>
          <a:p>
            <a:endParaRPr lang="fr-FR" i="1" dirty="0" smtClean="0"/>
          </a:p>
          <a:p>
            <a:endParaRPr lang="en-GB" dirty="0" smtClean="0"/>
          </a:p>
          <a:p>
            <a:endParaRPr lang="en-GB" i="1" dirty="0" smtClean="0"/>
          </a:p>
          <a:p>
            <a:endParaRPr lang="en-GB" dirty="0" smtClean="0"/>
          </a:p>
        </p:txBody>
      </p:sp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r>
              <a:rPr lang="en-GB" smtClean="0"/>
              <a:t>Key festivals / holiday dates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Business Language ……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32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31" name="Title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algn="ctr"/>
            <a:r>
              <a:rPr lang="en-GB" smtClean="0"/>
              <a:t>Employment Sectors</a:t>
            </a:r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3500438" y="6215063"/>
            <a:ext cx="50720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i="1"/>
              <a:t>Source: BBC News Online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L'Arc de Triomphe, photo courtesy of Mark Loukko, http://members.shaw.ca/mloukko/Paris.ht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071563"/>
            <a:ext cx="2357438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88" y="1108075"/>
            <a:ext cx="2857500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2428868"/>
            <a:ext cx="7851648" cy="255748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400" dirty="0" smtClean="0"/>
              <a:t/>
            </a:r>
            <a:br>
              <a:rPr lang="en-GB" sz="4400" dirty="0" smtClean="0"/>
            </a:br>
            <a:r>
              <a:rPr lang="en-GB" sz="4400" dirty="0" smtClean="0"/>
              <a:t/>
            </a:r>
            <a:br>
              <a:rPr lang="en-GB" sz="4400" dirty="0" smtClean="0"/>
            </a:br>
            <a:r>
              <a:rPr lang="en-GB" sz="4400" dirty="0" smtClean="0"/>
              <a:t> Routes into Languages</a:t>
            </a:r>
            <a:br>
              <a:rPr lang="en-GB" sz="4400" dirty="0" smtClean="0"/>
            </a:br>
            <a:r>
              <a:rPr lang="en-GB" sz="4400" dirty="0" smtClean="0"/>
              <a:t/>
            </a:r>
            <a:br>
              <a:rPr lang="en-GB" sz="4400" dirty="0" smtClean="0"/>
            </a:br>
            <a:r>
              <a:rPr lang="en-GB" sz="4400" dirty="0" smtClean="0">
                <a:solidFill>
                  <a:srgbClr val="FF0000"/>
                </a:solidFill>
              </a:rPr>
              <a:t>French Product Design Day</a:t>
            </a:r>
            <a:endParaRPr lang="en-GB" sz="4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3" y="5214938"/>
            <a:ext cx="77866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Janet Lewis and Tracey Holker  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8" descr="http://t0.gstatic.com/images?q=tbn:ajjEq04E5roHLM:http://www.javno.com/slike/slike_3/r1/g2009/m02/y19499269416611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563688"/>
            <a:ext cx="2214563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10" descr="http://t2.gstatic.com/images?q=tbn:YaYuXntD9EfB_M:http://www.abc.net.au/reslib/200709/r174470_66112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1571625"/>
            <a:ext cx="2341563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12" descr="http://t2.gstatic.com/images?q=tbn:-5F6IJ3WJBo5fM:http://blog.foreignpolicy.com/files/images/cheese%2520win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7875" y="1543050"/>
            <a:ext cx="2071688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4" descr="http://img100.imageshack.us/img100/6419/newsig8f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38" y="4214813"/>
            <a:ext cx="3719512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20" descr="http://t3.gstatic.com/images?q=tbn:N1Z_UQUJkonehM:http://3.bp.blogspot.com/_ktMUwC8vYJs/SaCAYjHy19I/AAAAAAAAASk/Ri3N3ETdPc0/s400/Picture%2B1.pn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72063" y="4149725"/>
            <a:ext cx="28860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625" y="1857375"/>
          <a:ext cx="8115328" cy="3290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7664"/>
                <a:gridCol w="4057664"/>
              </a:tblGrid>
              <a:tr h="658021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Sector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Famous Brands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</a:tr>
              <a:tr h="658021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Oil</a:t>
                      </a:r>
                      <a:r>
                        <a:rPr lang="en-GB" baseline="0" dirty="0" smtClean="0">
                          <a:latin typeface="Lucida Sans Unicode" pitchFamily="34" charset="0"/>
                          <a:cs typeface="Lucida Sans Unicode" pitchFamily="34" charset="0"/>
                        </a:rPr>
                        <a:t> 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</a:tr>
              <a:tr h="658021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Tourism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</a:tr>
              <a:tr h="658021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Automotive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</a:tr>
              <a:tr h="658021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Food &amp; Drink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598" name="Title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285875"/>
          </a:xfrm>
        </p:spPr>
        <p:txBody>
          <a:bodyPr/>
          <a:lstStyle/>
          <a:p>
            <a:r>
              <a:rPr lang="en-GB" smtClean="0"/>
              <a:t>Sectors and famous brands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625" y="1857375"/>
          <a:ext cx="8115328" cy="3290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7664"/>
                <a:gridCol w="4057664"/>
              </a:tblGrid>
              <a:tr h="658021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Sector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Famous Brands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</a:tr>
              <a:tr h="658021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Oil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Total, Elf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</a:tr>
              <a:tr h="658021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Fashion and Perfume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Chanel,</a:t>
                      </a:r>
                      <a:r>
                        <a:rPr lang="en-GB" baseline="0" dirty="0" smtClean="0">
                          <a:latin typeface="Lucida Sans Unicode" pitchFamily="34" charset="0"/>
                          <a:cs typeface="Lucida Sans Unicode" pitchFamily="34" charset="0"/>
                        </a:rPr>
                        <a:t> </a:t>
                      </a:r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Dior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</a:tr>
              <a:tr h="658021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Automotive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Renault, Peugeot,</a:t>
                      </a:r>
                      <a:r>
                        <a:rPr lang="en-GB" baseline="0" dirty="0" smtClean="0">
                          <a:latin typeface="Lucida Sans Unicode" pitchFamily="34" charset="0"/>
                          <a:cs typeface="Lucida Sans Unicode" pitchFamily="34" charset="0"/>
                        </a:rPr>
                        <a:t> Citroën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</a:tr>
              <a:tr h="658021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Food and Drink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Lucida Sans Unicode" pitchFamily="34" charset="0"/>
                          <a:cs typeface="Lucida Sans Unicode" pitchFamily="34" charset="0"/>
                        </a:rPr>
                        <a:t>Danone, Champagne</a:t>
                      </a:r>
                      <a:endParaRPr lang="en-GB" dirty="0"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622" name="Title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285875"/>
          </a:xfrm>
        </p:spPr>
        <p:txBody>
          <a:bodyPr/>
          <a:lstStyle/>
          <a:p>
            <a:r>
              <a:rPr lang="en-GB" smtClean="0"/>
              <a:t>Sectors and famous brands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Some Famous French Brands</a:t>
            </a:r>
          </a:p>
        </p:txBody>
      </p:sp>
      <p:pic>
        <p:nvPicPr>
          <p:cNvPr id="2662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88" y="2071688"/>
            <a:ext cx="2928937" cy="1952625"/>
          </a:xfrm>
        </p:spPr>
      </p:pic>
      <p:pic>
        <p:nvPicPr>
          <p:cNvPr id="2662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0" y="2071688"/>
            <a:ext cx="2876550" cy="178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662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13" y="4000500"/>
            <a:ext cx="2000250" cy="2103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630" name="Text Box 2"/>
          <p:cNvSpPr txBox="1">
            <a:spLocks noChangeArrowheads="1"/>
          </p:cNvSpPr>
          <p:nvPr/>
        </p:nvSpPr>
        <p:spPr bwMode="auto">
          <a:xfrm>
            <a:off x="5286375" y="6157913"/>
            <a:ext cx="3252788" cy="271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0876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b="1">
                <a:solidFill>
                  <a:srgbClr val="000000"/>
                </a:solidFill>
                <a:ea typeface="MS Gothic"/>
                <a:cs typeface="MS Gothic"/>
              </a:rPr>
              <a:t>Electricité de France</a:t>
            </a:r>
          </a:p>
        </p:txBody>
      </p:sp>
      <p:pic>
        <p:nvPicPr>
          <p:cNvPr id="2663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50" y="4500563"/>
            <a:ext cx="2962275" cy="1962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Key Business Culture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48132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57363"/>
            <a:ext cx="4500563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Box 5"/>
          <p:cNvSpPr txBox="1">
            <a:spLocks noChangeArrowheads="1"/>
          </p:cNvSpPr>
          <p:nvPr/>
        </p:nvSpPr>
        <p:spPr bwMode="auto">
          <a:xfrm>
            <a:off x="2357438" y="928688"/>
            <a:ext cx="4429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3600" b="1"/>
              <a:t>La Défense in Paris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1095375"/>
            <a:ext cx="5214938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28596" y="192880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/>
              <a:t>Doing Business in France: </a:t>
            </a:r>
            <a:br>
              <a:rPr lang="en-GB" dirty="0" smtClean="0"/>
            </a:br>
            <a:r>
              <a:rPr lang="en-GB" dirty="0" smtClean="0"/>
              <a:t>Etiquette is important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571875" y="2714625"/>
            <a:ext cx="285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14938" y="2714625"/>
            <a:ext cx="3571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6" descr="http://www.smashadvantage.com/dallas-test/wp-content/uploads/2009/05/biz-peo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500188"/>
            <a:ext cx="3500438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8" descr="http://www.onsiteperformancesolutions.com/images/bigstockphoto_Business_Presentation_1269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1571625"/>
            <a:ext cx="364966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10" descr="http://blog.americanfeast.com/images/french_foo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0" y="4286250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285750" y="428625"/>
            <a:ext cx="8229600" cy="1143000"/>
          </a:xfrm>
        </p:spPr>
        <p:txBody>
          <a:bodyPr/>
          <a:lstStyle/>
          <a:p>
            <a:pPr algn="ctr"/>
            <a:r>
              <a:rPr lang="en-GB" smtClean="0"/>
              <a:t>Current economic situation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6000" smtClean="0"/>
              <a:t>Introductions .....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GB" sz="1200" smtClean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337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Christmas in France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touchoffrance.com/wp-content/uploads/taschkentchocola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214438"/>
            <a:ext cx="7500938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smtClean="0"/>
              <a:t>More Language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296284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6867" name="Rectangle 5"/>
          <p:cNvSpPr>
            <a:spLocks noChangeArrowheads="1"/>
          </p:cNvSpPr>
          <p:nvPr/>
        </p:nvSpPr>
        <p:spPr bwMode="auto">
          <a:xfrm>
            <a:off x="571500" y="1143000"/>
            <a:ext cx="82867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/>
              <a:t>OK: Let’s start thinking about marketing and the ‘Dragon’s Den’ competition 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11500" dirty="0" smtClean="0"/>
              <a:t>Dragon’s Den</a:t>
            </a:r>
            <a:endParaRPr lang="en-GB" dirty="0"/>
          </a:p>
        </p:txBody>
      </p:sp>
      <p:sp>
        <p:nvSpPr>
          <p:cNvPr id="37891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en-GB" smtClean="0"/>
              <a:t>Product design and marketing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00250" y="5214938"/>
            <a:ext cx="6286500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latin typeface="+mn-lt"/>
                <a:cs typeface="+mn-cs"/>
              </a:rPr>
              <a:t>Aim: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Developing a Christmas cracker for the French market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Rules of Dragon’s Den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smtClean="0"/>
              <a:t>   In your teams </a:t>
            </a:r>
          </a:p>
          <a:p>
            <a:pPr eaLnBrk="1" hangingPunct="1"/>
            <a:r>
              <a:rPr lang="en-GB" smtClean="0"/>
              <a:t>Plan and make a </a:t>
            </a:r>
            <a:r>
              <a:rPr lang="en-GB" smtClean="0">
                <a:solidFill>
                  <a:srgbClr val="FF0000"/>
                </a:solidFill>
              </a:rPr>
              <a:t>prototype</a:t>
            </a:r>
            <a:r>
              <a:rPr lang="en-GB" smtClean="0"/>
              <a:t>  cracker for the French market</a:t>
            </a:r>
          </a:p>
          <a:p>
            <a:pPr eaLnBrk="1" hangingPunct="1"/>
            <a:r>
              <a:rPr lang="en-GB" smtClean="0"/>
              <a:t>Prepare an </a:t>
            </a:r>
            <a:r>
              <a:rPr lang="en-GB" smtClean="0">
                <a:solidFill>
                  <a:srgbClr val="FF0000"/>
                </a:solidFill>
              </a:rPr>
              <a:t>advertising</a:t>
            </a:r>
            <a:r>
              <a:rPr lang="en-GB" smtClean="0"/>
              <a:t> poster for your cracker  </a:t>
            </a:r>
          </a:p>
          <a:p>
            <a:pPr eaLnBrk="1" hangingPunct="1"/>
            <a:r>
              <a:rPr lang="en-GB" smtClean="0"/>
              <a:t>Prepare a </a:t>
            </a:r>
            <a:r>
              <a:rPr lang="en-GB" smtClean="0">
                <a:solidFill>
                  <a:srgbClr val="FF0000"/>
                </a:solidFill>
              </a:rPr>
              <a:t>marketing presentation</a:t>
            </a:r>
            <a:r>
              <a:rPr lang="en-GB" smtClean="0"/>
              <a:t> for a Business Dragon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smtClean="0"/>
              <a:t>   This afternoon, each team will present their prototype product and advertising poster to the Dragon. </a:t>
            </a:r>
            <a:r>
              <a:rPr lang="en-GB" b="1" smtClean="0">
                <a:solidFill>
                  <a:srgbClr val="FF0000"/>
                </a:solidFill>
              </a:rPr>
              <a:t>The  best presentation will win a prize.</a:t>
            </a:r>
          </a:p>
          <a:p>
            <a:pPr eaLnBrk="1" hangingPunct="1">
              <a:buFont typeface="Wingdings 2" pitchFamily="18" charset="2"/>
              <a:buNone/>
            </a:pPr>
            <a:endParaRPr lang="en-GB" smtClean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freedigitalphotos.net/images/photos/gold-christmas-crac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1143000"/>
            <a:ext cx="7429500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What you need to do first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In your teams</a:t>
            </a:r>
          </a:p>
          <a:p>
            <a:pPr eaLnBrk="1" hangingPunct="1"/>
            <a:r>
              <a:rPr lang="en-GB" smtClean="0"/>
              <a:t>Choose who:</a:t>
            </a:r>
          </a:p>
          <a:p>
            <a:pPr lvl="1" eaLnBrk="1" hangingPunct="1"/>
            <a:r>
              <a:rPr lang="en-GB" smtClean="0"/>
              <a:t>Makes the cracker</a:t>
            </a:r>
          </a:p>
          <a:p>
            <a:pPr lvl="1" eaLnBrk="1" hangingPunct="1"/>
            <a:r>
              <a:rPr lang="en-GB" smtClean="0"/>
              <a:t>Designs the advertising poster</a:t>
            </a:r>
          </a:p>
          <a:p>
            <a:pPr lvl="1" eaLnBrk="1" hangingPunct="1"/>
            <a:r>
              <a:rPr lang="en-GB" smtClean="0"/>
              <a:t>Prepares your presentation for the Business Dragon</a:t>
            </a:r>
          </a:p>
          <a:p>
            <a:pPr eaLnBrk="1" hangingPunct="1">
              <a:buFont typeface="Wingdings 2" pitchFamily="18" charset="2"/>
              <a:buNone/>
            </a:pPr>
            <a:endParaRPr lang="en-GB" smtClean="0">
              <a:solidFill>
                <a:srgbClr val="FF000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GB" smtClean="0">
                <a:solidFill>
                  <a:srgbClr val="FF0000"/>
                </a:solidFill>
              </a:rPr>
              <a:t>      You will be presenting at 1.45 this afternoon</a:t>
            </a:r>
          </a:p>
          <a:p>
            <a:pPr eaLnBrk="1" hangingPunct="1">
              <a:buFont typeface="Wingdings 2" pitchFamily="18" charset="2"/>
              <a:buNone/>
            </a:pPr>
            <a:endParaRPr lang="en-GB" smtClean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Thinking about your cracker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000240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500" y="5500688"/>
            <a:ext cx="8358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>
                <a:solidFill>
                  <a:srgbClr val="FF0000"/>
                </a:solidFill>
                <a:latin typeface="Constantia" pitchFamily="18" charset="0"/>
              </a:rPr>
              <a:t>Use the facts you have learned about France today to make appropriate choices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/>
              <a:t>Thinking about your poster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57158" y="1500174"/>
          <a:ext cx="8229600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012" name="TextBox 8"/>
          <p:cNvSpPr txBox="1">
            <a:spLocks noChangeArrowheads="1"/>
          </p:cNvSpPr>
          <p:nvPr/>
        </p:nvSpPr>
        <p:spPr bwMode="auto">
          <a:xfrm>
            <a:off x="500063" y="6000750"/>
            <a:ext cx="8215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 ....... </a:t>
            </a:r>
            <a:r>
              <a:rPr lang="en-GB" sz="2800">
                <a:solidFill>
                  <a:srgbClr val="FF0000"/>
                </a:solidFill>
              </a:rPr>
              <a:t>Try to find a catchy product slogan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An overview of the day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857364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/>
          <a:lstStyle/>
          <a:p>
            <a:r>
              <a:rPr lang="en-GB" sz="4000" smtClean="0"/>
              <a:t>What will be the price of your product?</a:t>
            </a:r>
          </a:p>
        </p:txBody>
      </p:sp>
      <p:pic>
        <p:nvPicPr>
          <p:cNvPr id="440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52625" y="2392363"/>
            <a:ext cx="5238750" cy="3476625"/>
          </a:xfr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Thinking about </a:t>
            </a:r>
            <a:r>
              <a:rPr lang="en-GB" sz="6000" smtClean="0">
                <a:solidFill>
                  <a:srgbClr val="FF0000"/>
                </a:solidFill>
              </a:rPr>
              <a:t>marketing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28596" y="1785926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Your presentation.........</a:t>
            </a:r>
            <a:endParaRPr lang="en-GB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Thinking about your presentation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480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More about your </a:t>
            </a:r>
            <a:r>
              <a:rPr lang="en-GB" smtClean="0">
                <a:solidFill>
                  <a:srgbClr val="FF0000"/>
                </a:solidFill>
              </a:rPr>
              <a:t>presentation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smtClean="0"/>
              <a:t>It needs to include :</a:t>
            </a:r>
          </a:p>
          <a:p>
            <a:pPr eaLnBrk="1" hangingPunct="1">
              <a:buFont typeface="Wingdings 2" pitchFamily="18" charset="2"/>
              <a:buNone/>
            </a:pPr>
            <a:endParaRPr lang="en-GB" smtClean="0"/>
          </a:p>
          <a:p>
            <a:pPr eaLnBrk="1" hangingPunct="1"/>
            <a:r>
              <a:rPr lang="en-GB" smtClean="0"/>
              <a:t>A </a:t>
            </a:r>
            <a:r>
              <a:rPr lang="en-GB" smtClean="0">
                <a:solidFill>
                  <a:srgbClr val="FF0000"/>
                </a:solidFill>
              </a:rPr>
              <a:t>description</a:t>
            </a:r>
            <a:r>
              <a:rPr lang="en-GB" smtClean="0"/>
              <a:t> of your product &amp; an </a:t>
            </a:r>
            <a:r>
              <a:rPr lang="en-GB" smtClean="0">
                <a:solidFill>
                  <a:srgbClr val="FF0000"/>
                </a:solidFill>
              </a:rPr>
              <a:t>overview </a:t>
            </a:r>
            <a:r>
              <a:rPr lang="en-GB" smtClean="0"/>
              <a:t>of the </a:t>
            </a:r>
            <a:r>
              <a:rPr lang="en-GB" smtClean="0">
                <a:solidFill>
                  <a:srgbClr val="FF0000"/>
                </a:solidFill>
              </a:rPr>
              <a:t>market specific features </a:t>
            </a:r>
            <a:r>
              <a:rPr lang="en-GB" smtClean="0"/>
              <a:t>of your product.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Who your product is aimed at.(Your </a:t>
            </a:r>
            <a:r>
              <a:rPr lang="en-GB" smtClean="0">
                <a:solidFill>
                  <a:srgbClr val="FF0000"/>
                </a:solidFill>
              </a:rPr>
              <a:t>target market</a:t>
            </a:r>
            <a:r>
              <a:rPr lang="en-GB" smtClean="0"/>
              <a:t>).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Your </a:t>
            </a:r>
            <a:r>
              <a:rPr lang="en-GB" smtClean="0">
                <a:solidFill>
                  <a:srgbClr val="FF0000"/>
                </a:solidFill>
              </a:rPr>
              <a:t>sales target</a:t>
            </a:r>
            <a:r>
              <a:rPr lang="en-GB" smtClean="0"/>
              <a:t>? (How many do you think you can sell?)</a:t>
            </a:r>
          </a:p>
          <a:p>
            <a:pPr eaLnBrk="1" hangingPunct="1">
              <a:buFont typeface="Wingdings 2" pitchFamily="18" charset="2"/>
              <a:buNone/>
            </a:pPr>
            <a:endParaRPr lang="en-GB" smtClean="0"/>
          </a:p>
          <a:p>
            <a:pPr eaLnBrk="1" hangingPunct="1">
              <a:buFont typeface="Wingdings 2" pitchFamily="18" charset="2"/>
              <a:buNone/>
            </a:pPr>
            <a:endParaRPr lang="en-GB" smtClean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400" b="1" smtClean="0"/>
              <a:t>Even more about your presentation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What will be the </a:t>
            </a:r>
            <a:r>
              <a:rPr lang="en-GB" sz="2400" smtClean="0">
                <a:solidFill>
                  <a:srgbClr val="FF0000"/>
                </a:solidFill>
              </a:rPr>
              <a:t>selling price </a:t>
            </a:r>
            <a:r>
              <a:rPr lang="en-GB" sz="2400" smtClean="0"/>
              <a:t>of your product? (You need to think about your </a:t>
            </a:r>
            <a:r>
              <a:rPr lang="en-GB" sz="2400" smtClean="0">
                <a:solidFill>
                  <a:srgbClr val="FF0000"/>
                </a:solidFill>
              </a:rPr>
              <a:t>profit margin</a:t>
            </a:r>
            <a:r>
              <a:rPr lang="en-GB" sz="2400" smtClean="0"/>
              <a:t>). </a:t>
            </a:r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The types of </a:t>
            </a:r>
            <a:r>
              <a:rPr lang="en-GB" sz="2400" smtClean="0">
                <a:solidFill>
                  <a:srgbClr val="FF0000"/>
                </a:solidFill>
              </a:rPr>
              <a:t>outlet</a:t>
            </a:r>
            <a:r>
              <a:rPr lang="en-GB" sz="2400" smtClean="0"/>
              <a:t> where you would like your product to be sold </a:t>
            </a:r>
          </a:p>
          <a:p>
            <a:pPr eaLnBrk="1" hangingPunct="1"/>
            <a:endParaRPr lang="en-GB" sz="240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400" smtClean="0">
                <a:solidFill>
                  <a:srgbClr val="FF0000"/>
                </a:solidFill>
              </a:rPr>
              <a:t>And see if you can u</a:t>
            </a:r>
            <a:r>
              <a:rPr lang="en-GB" sz="2400" b="1" smtClean="0">
                <a:solidFill>
                  <a:srgbClr val="FF0000"/>
                </a:solidFill>
              </a:rPr>
              <a:t>se some of the French language you have learnt today 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Dividing your presentation between you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935480"/>
          <a:ext cx="9144000" cy="3779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Bonne Chance!</a:t>
            </a:r>
            <a:endParaRPr lang="en-GB" dirty="0"/>
          </a:p>
        </p:txBody>
      </p:sp>
      <p:sp>
        <p:nvSpPr>
          <p:cNvPr id="51203" name="Subtitle 4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en-GB" smtClean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routes_into_languages_cmy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3293366" cy="2664296"/>
          </a:xfrm>
          <a:prstGeom prst="rect">
            <a:avLst/>
          </a:prstGeom>
          <a:noFill/>
        </p:spPr>
      </p:pic>
      <p:pic>
        <p:nvPicPr>
          <p:cNvPr id="5" name="Picture 25" descr="CU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429000"/>
            <a:ext cx="3764144" cy="2592288"/>
          </a:xfrm>
          <a:prstGeom prst="rect">
            <a:avLst/>
          </a:prstGeom>
          <a:noFill/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1143000"/>
            <a:ext cx="9637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Doing business in France</a:t>
            </a:r>
            <a:endParaRPr lang="en-GB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500034" y="2428868"/>
          <a:ext cx="8143932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French Business Culture</a:t>
            </a:r>
            <a:endParaRPr lang="en-GB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500034" y="2428868"/>
          <a:ext cx="8143932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/>
              <a:t>Doing business in France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57158" y="1500174"/>
          <a:ext cx="8229600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Launching your product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000240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Your schedule for today....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857364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1358</TotalTime>
  <Words>808</Words>
  <Application>Microsoft Office PowerPoint</Application>
  <PresentationFormat>On-screen Show (4:3)</PresentationFormat>
  <Paragraphs>177</Paragraphs>
  <Slides>48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Flow</vt:lpstr>
      <vt:lpstr>Slide 1</vt:lpstr>
      <vt:lpstr>   Routes into Languages  French Product Design Day</vt:lpstr>
      <vt:lpstr>Introductions .....</vt:lpstr>
      <vt:lpstr>An overview of the day</vt:lpstr>
      <vt:lpstr>Doing business in France</vt:lpstr>
      <vt:lpstr>French Business Culture</vt:lpstr>
      <vt:lpstr>Doing business in France</vt:lpstr>
      <vt:lpstr>Launching your product</vt:lpstr>
      <vt:lpstr>Your schedule for today....</vt:lpstr>
      <vt:lpstr>So let’s get started ....</vt:lpstr>
      <vt:lpstr>The French Market</vt:lpstr>
      <vt:lpstr>Slide 12</vt:lpstr>
      <vt:lpstr>Slide 13</vt:lpstr>
      <vt:lpstr>Slide 14</vt:lpstr>
      <vt:lpstr>Some key facts ......</vt:lpstr>
      <vt:lpstr>Do you know who this is?</vt:lpstr>
      <vt:lpstr>Key festivals / holiday dates</vt:lpstr>
      <vt:lpstr>Business Language ……</vt:lpstr>
      <vt:lpstr>Employment Sectors</vt:lpstr>
      <vt:lpstr>Slide 20</vt:lpstr>
      <vt:lpstr>Sectors and famous brands</vt:lpstr>
      <vt:lpstr>Sectors and famous brands</vt:lpstr>
      <vt:lpstr>Some Famous French Brands</vt:lpstr>
      <vt:lpstr>Key Business Culture</vt:lpstr>
      <vt:lpstr>Slide 25</vt:lpstr>
      <vt:lpstr>Slide 26</vt:lpstr>
      <vt:lpstr>Doing Business in France:  Etiquette is important</vt:lpstr>
      <vt:lpstr>Slide 28</vt:lpstr>
      <vt:lpstr>Current economic situation</vt:lpstr>
      <vt:lpstr>Christmas in France</vt:lpstr>
      <vt:lpstr>Slide 31</vt:lpstr>
      <vt:lpstr>More Language</vt:lpstr>
      <vt:lpstr> </vt:lpstr>
      <vt:lpstr>Dragon’s Den</vt:lpstr>
      <vt:lpstr>Rules of Dragon’s Den</vt:lpstr>
      <vt:lpstr>Slide 36</vt:lpstr>
      <vt:lpstr>What you need to do first</vt:lpstr>
      <vt:lpstr>Thinking about your cracker</vt:lpstr>
      <vt:lpstr>Thinking about your poster</vt:lpstr>
      <vt:lpstr>What will be the price of your product?</vt:lpstr>
      <vt:lpstr>Thinking about marketing</vt:lpstr>
      <vt:lpstr>Your presentation.........</vt:lpstr>
      <vt:lpstr>Thinking about your presentation</vt:lpstr>
      <vt:lpstr>More about your presentation</vt:lpstr>
      <vt:lpstr>Even more about your presentation</vt:lpstr>
      <vt:lpstr>Dividing your presentation between you</vt:lpstr>
      <vt:lpstr>Bonne Chance!</vt:lpstr>
      <vt:lpstr>Slide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Apprentice Junior</dc:title>
  <dc:creator>tracey</dc:creator>
  <cp:lastModifiedBy>Angela Morris</cp:lastModifiedBy>
  <cp:revision>188</cp:revision>
  <dcterms:created xsi:type="dcterms:W3CDTF">2007-06-06T14:12:33Z</dcterms:created>
  <dcterms:modified xsi:type="dcterms:W3CDTF">2011-09-01T14:18:33Z</dcterms:modified>
</cp:coreProperties>
</file>