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notesSlides/notesSlide7.xml" ContentType="application/vnd.openxmlformats-officedocument.presentationml.notesSlide+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theme/themeOverride2.xml" ContentType="application/vnd.openxmlformats-officedocument.themeOverr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notesSlides/notesSlide4.xml" ContentType="application/vnd.openxmlformats-officedocument.presentationml.notesSlid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notesSlides/notesSlide10.xml" ContentType="application/vnd.openxmlformats-officedocument.presentationml.notesSlide+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quickStyle16.xml" ContentType="application/vnd.openxmlformats-officedocument.drawingml.diagramStyle+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0"/>
  </p:notesMasterIdLst>
  <p:handoutMasterIdLst>
    <p:handoutMasterId r:id="rId51"/>
  </p:handoutMasterIdLst>
  <p:sldIdLst>
    <p:sldId id="332" r:id="rId2"/>
    <p:sldId id="256" r:id="rId3"/>
    <p:sldId id="261" r:id="rId4"/>
    <p:sldId id="260" r:id="rId5"/>
    <p:sldId id="289" r:id="rId6"/>
    <p:sldId id="290" r:id="rId7"/>
    <p:sldId id="275" r:id="rId8"/>
    <p:sldId id="274" r:id="rId9"/>
    <p:sldId id="288" r:id="rId10"/>
    <p:sldId id="291" r:id="rId11"/>
    <p:sldId id="292" r:id="rId12"/>
    <p:sldId id="293" r:id="rId13"/>
    <p:sldId id="327" r:id="rId14"/>
    <p:sldId id="328" r:id="rId15"/>
    <p:sldId id="294" r:id="rId16"/>
    <p:sldId id="325" r:id="rId17"/>
    <p:sldId id="301" r:id="rId18"/>
    <p:sldId id="331" r:id="rId19"/>
    <p:sldId id="296" r:id="rId20"/>
    <p:sldId id="318" r:id="rId21"/>
    <p:sldId id="297" r:id="rId22"/>
    <p:sldId id="330" r:id="rId23"/>
    <p:sldId id="324" r:id="rId24"/>
    <p:sldId id="298" r:id="rId25"/>
    <p:sldId id="322" r:id="rId26"/>
    <p:sldId id="326" r:id="rId27"/>
    <p:sldId id="299" r:id="rId28"/>
    <p:sldId id="319" r:id="rId29"/>
    <p:sldId id="300" r:id="rId30"/>
    <p:sldId id="303" r:id="rId31"/>
    <p:sldId id="320" r:id="rId32"/>
    <p:sldId id="304" r:id="rId33"/>
    <p:sldId id="305" r:id="rId34"/>
    <p:sldId id="306" r:id="rId35"/>
    <p:sldId id="307" r:id="rId36"/>
    <p:sldId id="321" r:id="rId37"/>
    <p:sldId id="308" r:id="rId38"/>
    <p:sldId id="309" r:id="rId39"/>
    <p:sldId id="310" r:id="rId40"/>
    <p:sldId id="323" r:id="rId41"/>
    <p:sldId id="311" r:id="rId42"/>
    <p:sldId id="312" r:id="rId43"/>
    <p:sldId id="313" r:id="rId44"/>
    <p:sldId id="314" r:id="rId45"/>
    <p:sldId id="315" r:id="rId46"/>
    <p:sldId id="316" r:id="rId47"/>
    <p:sldId id="317" r:id="rId48"/>
    <p:sldId id="333" r:id="rId49"/>
  </p:sldIdLst>
  <p:sldSz cx="9144000" cy="6858000" type="screen4x3"/>
  <p:notesSz cx="6881813" cy="95885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93667" autoAdjust="0"/>
  </p:normalViewPr>
  <p:slideViewPr>
    <p:cSldViewPr>
      <p:cViewPr varScale="1">
        <p:scale>
          <a:sx n="103" d="100"/>
          <a:sy n="103" d="100"/>
        </p:scale>
        <p:origin x="-228" y="-90"/>
      </p:cViewPr>
      <p:guideLst>
        <p:guide orient="horz" pos="2160"/>
        <p:guide pos="2880"/>
      </p:guideLst>
    </p:cSldViewPr>
  </p:slideViewPr>
  <p:outlineViewPr>
    <p:cViewPr>
      <p:scale>
        <a:sx n="33" d="100"/>
        <a:sy n="33" d="100"/>
      </p:scale>
      <p:origin x="0" y="6540"/>
    </p:cViewPr>
  </p:outlineViewPr>
  <p:notesTextViewPr>
    <p:cViewPr>
      <p:scale>
        <a:sx n="100" d="100"/>
        <a:sy n="100" d="100"/>
      </p:scale>
      <p:origin x="0" y="0"/>
    </p:cViewPr>
  </p:notesTextViewPr>
  <p:sorterViewPr>
    <p:cViewPr>
      <p:scale>
        <a:sx n="66" d="100"/>
        <a:sy n="66" d="100"/>
      </p:scale>
      <p:origin x="0" y="519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D8781F-886C-4AE7-AE24-43E5B77656A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688DAFB2-CAD7-4982-9901-84123C0AD05E}">
      <dgm:prSet/>
      <dgm:spPr/>
      <dgm:t>
        <a:bodyPr/>
        <a:lstStyle/>
        <a:p>
          <a:pPr rtl="0"/>
          <a:r>
            <a:rPr lang="en-GB" dirty="0" smtClean="0">
              <a:solidFill>
                <a:srgbClr val="FF0000"/>
              </a:solidFill>
            </a:rPr>
            <a:t>[insert language] </a:t>
          </a:r>
          <a:r>
            <a:rPr lang="en-GB" dirty="0" smtClean="0"/>
            <a:t>business language</a:t>
          </a:r>
          <a:endParaRPr lang="en-GB" dirty="0"/>
        </a:p>
      </dgm:t>
    </dgm:pt>
    <dgm:pt modelId="{182DF1C5-ECC8-40DD-BD58-8E77DE91C51E}" type="parTrans" cxnId="{A4465D2A-EFC0-48DF-82FB-DB3F6A7C4011}">
      <dgm:prSet/>
      <dgm:spPr/>
      <dgm:t>
        <a:bodyPr/>
        <a:lstStyle/>
        <a:p>
          <a:endParaRPr lang="en-GB"/>
        </a:p>
      </dgm:t>
    </dgm:pt>
    <dgm:pt modelId="{8138D400-5C36-4568-946D-F4514C4B765E}" type="sibTrans" cxnId="{A4465D2A-EFC0-48DF-82FB-DB3F6A7C4011}">
      <dgm:prSet/>
      <dgm:spPr/>
      <dgm:t>
        <a:bodyPr/>
        <a:lstStyle/>
        <a:p>
          <a:endParaRPr lang="en-GB"/>
        </a:p>
      </dgm:t>
    </dgm:pt>
    <dgm:pt modelId="{20780BCC-0E4A-4973-8B76-C7E82EF68CF6}">
      <dgm:prSet/>
      <dgm:spPr/>
      <dgm:t>
        <a:bodyPr/>
        <a:lstStyle/>
        <a:p>
          <a:pPr rtl="0"/>
          <a:r>
            <a:rPr lang="en-GB" dirty="0" smtClean="0">
              <a:solidFill>
                <a:srgbClr val="FF0000"/>
              </a:solidFill>
            </a:rPr>
            <a:t>[insert language] </a:t>
          </a:r>
          <a:r>
            <a:rPr lang="en-GB" dirty="0" smtClean="0"/>
            <a:t>business culture</a:t>
          </a:r>
          <a:endParaRPr lang="en-GB" dirty="0"/>
        </a:p>
      </dgm:t>
    </dgm:pt>
    <dgm:pt modelId="{BE8788BA-BB7D-4F24-9FEE-3E41A700C9D0}" type="parTrans" cxnId="{A353C987-E991-4793-9554-C5E91858E4BD}">
      <dgm:prSet/>
      <dgm:spPr/>
      <dgm:t>
        <a:bodyPr/>
        <a:lstStyle/>
        <a:p>
          <a:endParaRPr lang="en-GB"/>
        </a:p>
      </dgm:t>
    </dgm:pt>
    <dgm:pt modelId="{10506507-5884-4BBA-B852-4F9E6BE75ECC}" type="sibTrans" cxnId="{A353C987-E991-4793-9554-C5E91858E4BD}">
      <dgm:prSet/>
      <dgm:spPr/>
      <dgm:t>
        <a:bodyPr/>
        <a:lstStyle/>
        <a:p>
          <a:endParaRPr lang="en-GB"/>
        </a:p>
      </dgm:t>
    </dgm:pt>
    <dgm:pt modelId="{4686E9AD-6F26-44AA-90E2-219B948CD1A9}">
      <dgm:prSet/>
      <dgm:spPr/>
      <dgm:t>
        <a:bodyPr/>
        <a:lstStyle/>
        <a:p>
          <a:pPr rtl="0"/>
          <a:r>
            <a:rPr lang="en-GB" dirty="0" smtClean="0"/>
            <a:t>‘Doing business’ in </a:t>
          </a:r>
          <a:r>
            <a:rPr lang="en-GB" dirty="0" smtClean="0">
              <a:solidFill>
                <a:srgbClr val="FF0000"/>
              </a:solidFill>
            </a:rPr>
            <a:t>[insert name of target market]</a:t>
          </a:r>
          <a:endParaRPr lang="en-GB" dirty="0">
            <a:solidFill>
              <a:srgbClr val="FF0000"/>
            </a:solidFill>
          </a:endParaRPr>
        </a:p>
      </dgm:t>
    </dgm:pt>
    <dgm:pt modelId="{CD756ED0-9334-4C51-AB51-4638C84A0D03}" type="parTrans" cxnId="{09D49310-9AFA-4D7B-ACC0-ADED67DE97FC}">
      <dgm:prSet/>
      <dgm:spPr/>
      <dgm:t>
        <a:bodyPr/>
        <a:lstStyle/>
        <a:p>
          <a:endParaRPr lang="en-GB"/>
        </a:p>
      </dgm:t>
    </dgm:pt>
    <dgm:pt modelId="{B72B8D7E-E10C-4AC7-A094-8BAE7EE44EAF}" type="sibTrans" cxnId="{09D49310-9AFA-4D7B-ACC0-ADED67DE97FC}">
      <dgm:prSet/>
      <dgm:spPr/>
      <dgm:t>
        <a:bodyPr/>
        <a:lstStyle/>
        <a:p>
          <a:endParaRPr lang="en-GB"/>
        </a:p>
      </dgm:t>
    </dgm:pt>
    <dgm:pt modelId="{39152A9A-85F7-4328-B87F-166188ECD90E}">
      <dgm:prSet/>
      <dgm:spPr/>
      <dgm:t>
        <a:bodyPr/>
        <a:lstStyle/>
        <a:p>
          <a:pPr rtl="0"/>
          <a:r>
            <a:rPr lang="en-GB" dirty="0" smtClean="0"/>
            <a:t>Developing a product for the </a:t>
          </a:r>
          <a:r>
            <a:rPr lang="en-GB" dirty="0" smtClean="0">
              <a:solidFill>
                <a:srgbClr val="FF0000"/>
              </a:solidFill>
            </a:rPr>
            <a:t>[insert language] </a:t>
          </a:r>
          <a:r>
            <a:rPr lang="en-GB" dirty="0" smtClean="0"/>
            <a:t> market</a:t>
          </a:r>
          <a:endParaRPr lang="en-GB" dirty="0"/>
        </a:p>
      </dgm:t>
    </dgm:pt>
    <dgm:pt modelId="{6FE1069B-073F-43DF-B57B-8D462BA8F859}" type="parTrans" cxnId="{694FCD02-5AE9-4D22-856B-D9CD40541D9E}">
      <dgm:prSet/>
      <dgm:spPr/>
      <dgm:t>
        <a:bodyPr/>
        <a:lstStyle/>
        <a:p>
          <a:endParaRPr lang="en-GB"/>
        </a:p>
      </dgm:t>
    </dgm:pt>
    <dgm:pt modelId="{F1D94187-6C27-42D6-B204-F1244C098E44}" type="sibTrans" cxnId="{694FCD02-5AE9-4D22-856B-D9CD40541D9E}">
      <dgm:prSet/>
      <dgm:spPr/>
      <dgm:t>
        <a:bodyPr/>
        <a:lstStyle/>
        <a:p>
          <a:endParaRPr lang="en-GB"/>
        </a:p>
      </dgm:t>
    </dgm:pt>
    <dgm:pt modelId="{09543524-250D-4F5B-B77E-3265A30C28C6}" type="pres">
      <dgm:prSet presAssocID="{ABD8781F-886C-4AE7-AE24-43E5B77656A1}" presName="linear" presStyleCnt="0">
        <dgm:presLayoutVars>
          <dgm:animLvl val="lvl"/>
          <dgm:resizeHandles val="exact"/>
        </dgm:presLayoutVars>
      </dgm:prSet>
      <dgm:spPr/>
      <dgm:t>
        <a:bodyPr/>
        <a:lstStyle/>
        <a:p>
          <a:endParaRPr lang="en-GB"/>
        </a:p>
      </dgm:t>
    </dgm:pt>
    <dgm:pt modelId="{A62CA305-12DF-40A1-90DF-AF4FAD415AF9}" type="pres">
      <dgm:prSet presAssocID="{688DAFB2-CAD7-4982-9901-84123C0AD05E}" presName="parentText" presStyleLbl="node1" presStyleIdx="0" presStyleCnt="4">
        <dgm:presLayoutVars>
          <dgm:chMax val="0"/>
          <dgm:bulletEnabled val="1"/>
        </dgm:presLayoutVars>
      </dgm:prSet>
      <dgm:spPr/>
      <dgm:t>
        <a:bodyPr/>
        <a:lstStyle/>
        <a:p>
          <a:endParaRPr lang="en-GB"/>
        </a:p>
      </dgm:t>
    </dgm:pt>
    <dgm:pt modelId="{CD0EFE9F-1E30-4283-A7DA-4C7550D0C1B8}" type="pres">
      <dgm:prSet presAssocID="{8138D400-5C36-4568-946D-F4514C4B765E}" presName="spacer" presStyleCnt="0"/>
      <dgm:spPr/>
    </dgm:pt>
    <dgm:pt modelId="{91DFEA44-8ABA-4731-BCE0-32E2545013F7}" type="pres">
      <dgm:prSet presAssocID="{20780BCC-0E4A-4973-8B76-C7E82EF68CF6}" presName="parentText" presStyleLbl="node1" presStyleIdx="1" presStyleCnt="4">
        <dgm:presLayoutVars>
          <dgm:chMax val="0"/>
          <dgm:bulletEnabled val="1"/>
        </dgm:presLayoutVars>
      </dgm:prSet>
      <dgm:spPr/>
      <dgm:t>
        <a:bodyPr/>
        <a:lstStyle/>
        <a:p>
          <a:endParaRPr lang="en-GB"/>
        </a:p>
      </dgm:t>
    </dgm:pt>
    <dgm:pt modelId="{E54F37BC-E8C8-46FB-B952-E054D7FE813F}" type="pres">
      <dgm:prSet presAssocID="{10506507-5884-4BBA-B852-4F9E6BE75ECC}" presName="spacer" presStyleCnt="0"/>
      <dgm:spPr/>
    </dgm:pt>
    <dgm:pt modelId="{35CC9054-7198-4C94-B027-58F4461CFFB7}" type="pres">
      <dgm:prSet presAssocID="{4686E9AD-6F26-44AA-90E2-219B948CD1A9}" presName="parentText" presStyleLbl="node1" presStyleIdx="2" presStyleCnt="4">
        <dgm:presLayoutVars>
          <dgm:chMax val="0"/>
          <dgm:bulletEnabled val="1"/>
        </dgm:presLayoutVars>
      </dgm:prSet>
      <dgm:spPr/>
      <dgm:t>
        <a:bodyPr/>
        <a:lstStyle/>
        <a:p>
          <a:endParaRPr lang="en-GB"/>
        </a:p>
      </dgm:t>
    </dgm:pt>
    <dgm:pt modelId="{7E41EB33-B68F-46A6-863F-CFCDD86C46AA}" type="pres">
      <dgm:prSet presAssocID="{B72B8D7E-E10C-4AC7-A094-8BAE7EE44EAF}" presName="spacer" presStyleCnt="0"/>
      <dgm:spPr/>
    </dgm:pt>
    <dgm:pt modelId="{FD2FA82A-9EDA-47E5-B1EA-2520A93522C6}" type="pres">
      <dgm:prSet presAssocID="{39152A9A-85F7-4328-B87F-166188ECD90E}" presName="parentText" presStyleLbl="node1" presStyleIdx="3" presStyleCnt="4">
        <dgm:presLayoutVars>
          <dgm:chMax val="0"/>
          <dgm:bulletEnabled val="1"/>
        </dgm:presLayoutVars>
      </dgm:prSet>
      <dgm:spPr/>
      <dgm:t>
        <a:bodyPr/>
        <a:lstStyle/>
        <a:p>
          <a:endParaRPr lang="en-GB"/>
        </a:p>
      </dgm:t>
    </dgm:pt>
  </dgm:ptLst>
  <dgm:cxnLst>
    <dgm:cxn modelId="{694FCD02-5AE9-4D22-856B-D9CD40541D9E}" srcId="{ABD8781F-886C-4AE7-AE24-43E5B77656A1}" destId="{39152A9A-85F7-4328-B87F-166188ECD90E}" srcOrd="3" destOrd="0" parTransId="{6FE1069B-073F-43DF-B57B-8D462BA8F859}" sibTransId="{F1D94187-6C27-42D6-B204-F1244C098E44}"/>
    <dgm:cxn modelId="{05BD0034-40E8-4F1E-901D-15FABEDB455D}" type="presOf" srcId="{688DAFB2-CAD7-4982-9901-84123C0AD05E}" destId="{A62CA305-12DF-40A1-90DF-AF4FAD415AF9}" srcOrd="0" destOrd="0" presId="urn:microsoft.com/office/officeart/2005/8/layout/vList2"/>
    <dgm:cxn modelId="{BEF18FBE-A9D4-4ACF-B8D4-11567AB0850D}" type="presOf" srcId="{20780BCC-0E4A-4973-8B76-C7E82EF68CF6}" destId="{91DFEA44-8ABA-4731-BCE0-32E2545013F7}" srcOrd="0" destOrd="0" presId="urn:microsoft.com/office/officeart/2005/8/layout/vList2"/>
    <dgm:cxn modelId="{09D49310-9AFA-4D7B-ACC0-ADED67DE97FC}" srcId="{ABD8781F-886C-4AE7-AE24-43E5B77656A1}" destId="{4686E9AD-6F26-44AA-90E2-219B948CD1A9}" srcOrd="2" destOrd="0" parTransId="{CD756ED0-9334-4C51-AB51-4638C84A0D03}" sibTransId="{B72B8D7E-E10C-4AC7-A094-8BAE7EE44EAF}"/>
    <dgm:cxn modelId="{91950E8C-D46A-4BB6-B865-FF2C72789EDC}" type="presOf" srcId="{ABD8781F-886C-4AE7-AE24-43E5B77656A1}" destId="{09543524-250D-4F5B-B77E-3265A30C28C6}" srcOrd="0" destOrd="0" presId="urn:microsoft.com/office/officeart/2005/8/layout/vList2"/>
    <dgm:cxn modelId="{2E312370-6859-4F92-9184-9020465542B5}" type="presOf" srcId="{4686E9AD-6F26-44AA-90E2-219B948CD1A9}" destId="{35CC9054-7198-4C94-B027-58F4461CFFB7}" srcOrd="0" destOrd="0" presId="urn:microsoft.com/office/officeart/2005/8/layout/vList2"/>
    <dgm:cxn modelId="{FA877CA8-CDB5-47ED-B26F-60BB665132FC}" type="presOf" srcId="{39152A9A-85F7-4328-B87F-166188ECD90E}" destId="{FD2FA82A-9EDA-47E5-B1EA-2520A93522C6}" srcOrd="0" destOrd="0" presId="urn:microsoft.com/office/officeart/2005/8/layout/vList2"/>
    <dgm:cxn modelId="{A4465D2A-EFC0-48DF-82FB-DB3F6A7C4011}" srcId="{ABD8781F-886C-4AE7-AE24-43E5B77656A1}" destId="{688DAFB2-CAD7-4982-9901-84123C0AD05E}" srcOrd="0" destOrd="0" parTransId="{182DF1C5-ECC8-40DD-BD58-8E77DE91C51E}" sibTransId="{8138D400-5C36-4568-946D-F4514C4B765E}"/>
    <dgm:cxn modelId="{A353C987-E991-4793-9554-C5E91858E4BD}" srcId="{ABD8781F-886C-4AE7-AE24-43E5B77656A1}" destId="{20780BCC-0E4A-4973-8B76-C7E82EF68CF6}" srcOrd="1" destOrd="0" parTransId="{BE8788BA-BB7D-4F24-9FEE-3E41A700C9D0}" sibTransId="{10506507-5884-4BBA-B852-4F9E6BE75ECC}"/>
    <dgm:cxn modelId="{992C9084-7080-48CB-B1A2-4087C961E773}" type="presParOf" srcId="{09543524-250D-4F5B-B77E-3265A30C28C6}" destId="{A62CA305-12DF-40A1-90DF-AF4FAD415AF9}" srcOrd="0" destOrd="0" presId="urn:microsoft.com/office/officeart/2005/8/layout/vList2"/>
    <dgm:cxn modelId="{1C777560-8FF7-4359-984B-A6D67A0D38F2}" type="presParOf" srcId="{09543524-250D-4F5B-B77E-3265A30C28C6}" destId="{CD0EFE9F-1E30-4283-A7DA-4C7550D0C1B8}" srcOrd="1" destOrd="0" presId="urn:microsoft.com/office/officeart/2005/8/layout/vList2"/>
    <dgm:cxn modelId="{9094B72D-9E24-4644-9719-D04C194CDF92}" type="presParOf" srcId="{09543524-250D-4F5B-B77E-3265A30C28C6}" destId="{91DFEA44-8ABA-4731-BCE0-32E2545013F7}" srcOrd="2" destOrd="0" presId="urn:microsoft.com/office/officeart/2005/8/layout/vList2"/>
    <dgm:cxn modelId="{104550CE-8F60-4A7D-9E67-7658F27BD887}" type="presParOf" srcId="{09543524-250D-4F5B-B77E-3265A30C28C6}" destId="{E54F37BC-E8C8-46FB-B952-E054D7FE813F}" srcOrd="3" destOrd="0" presId="urn:microsoft.com/office/officeart/2005/8/layout/vList2"/>
    <dgm:cxn modelId="{B85BF4FC-3A93-4098-ACA8-E5CB3F0AA600}" type="presParOf" srcId="{09543524-250D-4F5B-B77E-3265A30C28C6}" destId="{35CC9054-7198-4C94-B027-58F4461CFFB7}" srcOrd="4" destOrd="0" presId="urn:microsoft.com/office/officeart/2005/8/layout/vList2"/>
    <dgm:cxn modelId="{697D4A67-1B9E-4EC5-8A10-BE89483C33C1}" type="presParOf" srcId="{09543524-250D-4F5B-B77E-3265A30C28C6}" destId="{7E41EB33-B68F-46A6-863F-CFCDD86C46AA}" srcOrd="5" destOrd="0" presId="urn:microsoft.com/office/officeart/2005/8/layout/vList2"/>
    <dgm:cxn modelId="{96FAF980-233D-4248-B941-A5760122C4E8}" type="presParOf" srcId="{09543524-250D-4F5B-B77E-3265A30C28C6}" destId="{FD2FA82A-9EDA-47E5-B1EA-2520A93522C6}"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3482B6B-1114-4340-8396-E357F3A23857}"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FD8EA62C-1584-4A5E-A3BC-C0D02BCD9DC5}">
      <dgm:prSet custT="1"/>
      <dgm:spPr/>
      <dgm:t>
        <a:bodyPr/>
        <a:lstStyle/>
        <a:p>
          <a:pPr rtl="0"/>
          <a:r>
            <a:rPr lang="en-GB" sz="1800" dirty="0" smtClean="0">
              <a:solidFill>
                <a:srgbClr val="FF0000"/>
              </a:solidFill>
              <a:latin typeface="Lucida Sans Unicode" pitchFamily="34" charset="0"/>
              <a:cs typeface="Lucida Sans Unicode" pitchFamily="34" charset="0"/>
            </a:rPr>
            <a:t>Insert appropriate content – refer to the French example for ideas</a:t>
          </a:r>
          <a:endParaRPr lang="en-GB" sz="1800" dirty="0">
            <a:solidFill>
              <a:srgbClr val="FF0000"/>
            </a:solidFill>
            <a:latin typeface="Lucida Sans Unicode" pitchFamily="34" charset="0"/>
            <a:cs typeface="Lucida Sans Unicode" pitchFamily="34" charset="0"/>
          </a:endParaRPr>
        </a:p>
      </dgm:t>
    </dgm:pt>
    <dgm:pt modelId="{7BB23FDF-4B13-4D50-BEDB-4F12A1046C62}" type="parTrans" cxnId="{661C4134-C5BD-41F3-88D7-6D19CE5D8940}">
      <dgm:prSet/>
      <dgm:spPr/>
      <dgm:t>
        <a:bodyPr/>
        <a:lstStyle/>
        <a:p>
          <a:endParaRPr lang="en-GB"/>
        </a:p>
      </dgm:t>
    </dgm:pt>
    <dgm:pt modelId="{7CC294FB-7512-4F57-A307-F3586374F2BB}" type="sibTrans" cxnId="{661C4134-C5BD-41F3-88D7-6D19CE5D8940}">
      <dgm:prSet/>
      <dgm:spPr/>
      <dgm:t>
        <a:bodyPr/>
        <a:lstStyle/>
        <a:p>
          <a:endParaRPr lang="en-GB"/>
        </a:p>
      </dgm:t>
    </dgm:pt>
    <dgm:pt modelId="{F18F71F0-C529-4DED-9D15-5834A81A04C4}">
      <dgm:prSet custT="1"/>
      <dgm:spPr/>
      <dgm:t>
        <a:bodyPr/>
        <a:lstStyle/>
        <a:p>
          <a:pPr rtl="0"/>
          <a:r>
            <a:rPr lang="en-GB" sz="1600" dirty="0" smtClean="0">
              <a:latin typeface="Lucida Sans Unicode" pitchFamily="34" charset="0"/>
              <a:cs typeface="Lucida Sans Unicode" pitchFamily="34" charset="0"/>
            </a:rPr>
            <a:t>Meeting conduct</a:t>
          </a:r>
        </a:p>
      </dgm:t>
    </dgm:pt>
    <dgm:pt modelId="{63BE133C-6C91-4DE8-A5B8-F547E37D0175}" type="parTrans" cxnId="{79DD9D5C-0586-4897-92FD-654C9A44D6BA}">
      <dgm:prSet/>
      <dgm:spPr/>
      <dgm:t>
        <a:bodyPr/>
        <a:lstStyle/>
        <a:p>
          <a:endParaRPr lang="en-GB"/>
        </a:p>
      </dgm:t>
    </dgm:pt>
    <dgm:pt modelId="{FCD092E1-5AAD-4B9B-BDD2-EA364377E3FF}" type="sibTrans" cxnId="{79DD9D5C-0586-4897-92FD-654C9A44D6BA}">
      <dgm:prSet/>
      <dgm:spPr/>
      <dgm:t>
        <a:bodyPr/>
        <a:lstStyle/>
        <a:p>
          <a:endParaRPr lang="en-GB"/>
        </a:p>
      </dgm:t>
    </dgm:pt>
    <dgm:pt modelId="{49FF8E13-5D7C-4451-86B2-CE649FC163B7}">
      <dgm:prSet custT="1"/>
      <dgm:spPr/>
      <dgm:t>
        <a:bodyPr/>
        <a:lstStyle/>
        <a:p>
          <a:pPr rtl="0"/>
          <a:endParaRPr lang="en-GB" sz="1600" dirty="0">
            <a:latin typeface="Lucida Sans Unicode" pitchFamily="34" charset="0"/>
            <a:cs typeface="Lucida Sans Unicode" pitchFamily="34" charset="0"/>
          </a:endParaRPr>
        </a:p>
      </dgm:t>
    </dgm:pt>
    <dgm:pt modelId="{2AAF1991-7ED5-48D2-882C-38B91959795F}" type="parTrans" cxnId="{0E5BC9BC-3CBE-4345-8F22-C95BF2AAD357}">
      <dgm:prSet/>
      <dgm:spPr/>
      <dgm:t>
        <a:bodyPr/>
        <a:lstStyle/>
        <a:p>
          <a:endParaRPr lang="en-GB" dirty="0">
            <a:latin typeface="Lucida Sans Unicode" pitchFamily="34" charset="0"/>
            <a:cs typeface="Lucida Sans Unicode" pitchFamily="34" charset="0"/>
          </a:endParaRPr>
        </a:p>
      </dgm:t>
    </dgm:pt>
    <dgm:pt modelId="{66F72C37-CEBC-4F50-BA13-47B8B577B052}" type="sibTrans" cxnId="{0E5BC9BC-3CBE-4345-8F22-C95BF2AAD357}">
      <dgm:prSet/>
      <dgm:spPr/>
      <dgm:t>
        <a:bodyPr/>
        <a:lstStyle/>
        <a:p>
          <a:endParaRPr lang="en-GB"/>
        </a:p>
      </dgm:t>
    </dgm:pt>
    <dgm:pt modelId="{90A68E39-936C-49E8-A9A3-18FC6CE020E8}">
      <dgm:prSet custT="1"/>
      <dgm:spPr/>
      <dgm:t>
        <a:bodyPr/>
        <a:lstStyle/>
        <a:p>
          <a:pPr rtl="0"/>
          <a:endParaRPr lang="en-GB" sz="1600" dirty="0">
            <a:latin typeface="Lucida Sans Unicode" pitchFamily="34" charset="0"/>
            <a:cs typeface="Lucida Sans Unicode" pitchFamily="34" charset="0"/>
          </a:endParaRPr>
        </a:p>
      </dgm:t>
    </dgm:pt>
    <dgm:pt modelId="{79914A7A-3E7A-429F-BD4F-DDA226AB1FE9}" type="parTrans" cxnId="{18534241-BD9A-4F1F-AFBA-88D2B2F9F6AE}">
      <dgm:prSet/>
      <dgm:spPr/>
      <dgm:t>
        <a:bodyPr/>
        <a:lstStyle/>
        <a:p>
          <a:endParaRPr lang="en-GB" dirty="0">
            <a:latin typeface="Lucida Sans Unicode" pitchFamily="34" charset="0"/>
            <a:cs typeface="Lucida Sans Unicode" pitchFamily="34" charset="0"/>
          </a:endParaRPr>
        </a:p>
      </dgm:t>
    </dgm:pt>
    <dgm:pt modelId="{E49545A6-4C02-49C7-84DF-BF1470336803}" type="sibTrans" cxnId="{18534241-BD9A-4F1F-AFBA-88D2B2F9F6AE}">
      <dgm:prSet/>
      <dgm:spPr/>
      <dgm:t>
        <a:bodyPr/>
        <a:lstStyle/>
        <a:p>
          <a:endParaRPr lang="en-GB"/>
        </a:p>
      </dgm:t>
    </dgm:pt>
    <dgm:pt modelId="{12E1A270-F755-456A-9EAE-9BFFE599DBFB}">
      <dgm:prSet/>
      <dgm:spPr/>
      <dgm:t>
        <a:bodyPr/>
        <a:lstStyle/>
        <a:p>
          <a:pPr rtl="0"/>
          <a:endParaRPr lang="en-GB" dirty="0">
            <a:latin typeface="Lucida Sans Unicode" pitchFamily="34" charset="0"/>
            <a:cs typeface="Lucida Sans Unicode" pitchFamily="34" charset="0"/>
          </a:endParaRPr>
        </a:p>
      </dgm:t>
    </dgm:pt>
    <dgm:pt modelId="{82FB7C0C-91C1-4DC1-9512-3B0855181278}" type="parTrans" cxnId="{A6B07F87-C4B2-444D-B1CE-CBE9F4B499AC}">
      <dgm:prSet/>
      <dgm:spPr/>
      <dgm:t>
        <a:bodyPr/>
        <a:lstStyle/>
        <a:p>
          <a:endParaRPr lang="en-GB"/>
        </a:p>
      </dgm:t>
    </dgm:pt>
    <dgm:pt modelId="{2A4D420E-4D38-4BAC-9EEC-05F2E02A7476}" type="sibTrans" cxnId="{A6B07F87-C4B2-444D-B1CE-CBE9F4B499AC}">
      <dgm:prSet/>
      <dgm:spPr/>
      <dgm:t>
        <a:bodyPr/>
        <a:lstStyle/>
        <a:p>
          <a:endParaRPr lang="en-GB"/>
        </a:p>
      </dgm:t>
    </dgm:pt>
    <dgm:pt modelId="{C4B9C888-754A-48E9-97DE-832E99738B55}">
      <dgm:prSet/>
      <dgm:spPr/>
      <dgm:t>
        <a:bodyPr/>
        <a:lstStyle/>
        <a:p>
          <a:pPr rtl="0"/>
          <a:endParaRPr lang="en-GB" dirty="0">
            <a:latin typeface="Lucida Sans Unicode" pitchFamily="34" charset="0"/>
            <a:cs typeface="Lucida Sans Unicode" pitchFamily="34" charset="0"/>
          </a:endParaRPr>
        </a:p>
      </dgm:t>
    </dgm:pt>
    <dgm:pt modelId="{A1DE3793-9B14-435D-B7CA-FC54790A3DA7}" type="parTrans" cxnId="{A5B3DE67-9F47-4270-89A6-A526103A1BF4}">
      <dgm:prSet/>
      <dgm:spPr/>
      <dgm:t>
        <a:bodyPr/>
        <a:lstStyle/>
        <a:p>
          <a:endParaRPr lang="en-GB"/>
        </a:p>
      </dgm:t>
    </dgm:pt>
    <dgm:pt modelId="{1678E832-3381-4042-B9D0-371BCA774CD6}" type="sibTrans" cxnId="{A5B3DE67-9F47-4270-89A6-A526103A1BF4}">
      <dgm:prSet/>
      <dgm:spPr/>
      <dgm:t>
        <a:bodyPr/>
        <a:lstStyle/>
        <a:p>
          <a:endParaRPr lang="en-GB"/>
        </a:p>
      </dgm:t>
    </dgm:pt>
    <dgm:pt modelId="{1EBC498C-5CC3-40E7-A819-34F7241403FE}">
      <dgm:prSet custT="1"/>
      <dgm:spPr/>
      <dgm:t>
        <a:bodyPr/>
        <a:lstStyle/>
        <a:p>
          <a:pPr rtl="0"/>
          <a:r>
            <a:rPr lang="en-GB" sz="1800" dirty="0" smtClean="0">
              <a:solidFill>
                <a:srgbClr val="FF0000"/>
              </a:solidFill>
              <a:latin typeface="Lucida Sans Unicode" pitchFamily="34" charset="0"/>
              <a:cs typeface="Lucida Sans Unicode" pitchFamily="34" charset="0"/>
            </a:rPr>
            <a:t>Insert appropriate content</a:t>
          </a:r>
          <a:endParaRPr lang="en-GB" sz="1800" dirty="0">
            <a:solidFill>
              <a:srgbClr val="FF0000"/>
            </a:solidFill>
            <a:latin typeface="Lucida Sans Unicode" pitchFamily="34" charset="0"/>
            <a:cs typeface="Lucida Sans Unicode" pitchFamily="34" charset="0"/>
          </a:endParaRPr>
        </a:p>
      </dgm:t>
    </dgm:pt>
    <dgm:pt modelId="{05B99634-35C9-4F7C-B5CC-052FFC48C85A}" type="parTrans" cxnId="{793AA151-9662-4023-86D4-58B220887803}">
      <dgm:prSet/>
      <dgm:spPr/>
      <dgm:t>
        <a:bodyPr/>
        <a:lstStyle/>
        <a:p>
          <a:endParaRPr lang="en-GB"/>
        </a:p>
      </dgm:t>
    </dgm:pt>
    <dgm:pt modelId="{B858B9AF-0C4E-4757-AFD9-51772636A7F3}" type="sibTrans" cxnId="{793AA151-9662-4023-86D4-58B220887803}">
      <dgm:prSet/>
      <dgm:spPr/>
      <dgm:t>
        <a:bodyPr/>
        <a:lstStyle/>
        <a:p>
          <a:endParaRPr lang="en-GB"/>
        </a:p>
      </dgm:t>
    </dgm:pt>
    <dgm:pt modelId="{A1E55EED-051A-4FC5-ACD8-867502F912C0}">
      <dgm:prSet custT="1"/>
      <dgm:spPr/>
      <dgm:t>
        <a:bodyPr/>
        <a:lstStyle/>
        <a:p>
          <a:pPr rtl="0"/>
          <a:endParaRPr lang="en-GB" sz="1800" dirty="0">
            <a:latin typeface="Lucida Sans Unicode" pitchFamily="34" charset="0"/>
            <a:cs typeface="Lucida Sans Unicode" pitchFamily="34" charset="0"/>
          </a:endParaRPr>
        </a:p>
      </dgm:t>
    </dgm:pt>
    <dgm:pt modelId="{6E27FF3B-3C5C-4C5C-A4BE-E37F525FCB0C}" type="sibTrans" cxnId="{06B2B63F-D150-47A4-B5F2-C15A95CF5194}">
      <dgm:prSet/>
      <dgm:spPr/>
      <dgm:t>
        <a:bodyPr/>
        <a:lstStyle/>
        <a:p>
          <a:endParaRPr lang="en-GB"/>
        </a:p>
      </dgm:t>
    </dgm:pt>
    <dgm:pt modelId="{09A2E24D-FC8F-4A60-924D-C087429FD43C}" type="parTrans" cxnId="{06B2B63F-D150-47A4-B5F2-C15A95CF5194}">
      <dgm:prSet/>
      <dgm:spPr/>
      <dgm:t>
        <a:bodyPr/>
        <a:lstStyle/>
        <a:p>
          <a:endParaRPr lang="en-GB" dirty="0">
            <a:latin typeface="Lucida Sans Unicode" pitchFamily="34" charset="0"/>
            <a:cs typeface="Lucida Sans Unicode" pitchFamily="34" charset="0"/>
          </a:endParaRPr>
        </a:p>
      </dgm:t>
    </dgm:pt>
    <dgm:pt modelId="{A00EB914-7594-45B6-A014-7980CB689BF5}" type="pres">
      <dgm:prSet presAssocID="{F3482B6B-1114-4340-8396-E357F3A23857}" presName="diagram" presStyleCnt="0">
        <dgm:presLayoutVars>
          <dgm:chPref val="1"/>
          <dgm:dir/>
          <dgm:animOne val="branch"/>
          <dgm:animLvl val="lvl"/>
          <dgm:resizeHandles/>
        </dgm:presLayoutVars>
      </dgm:prSet>
      <dgm:spPr/>
      <dgm:t>
        <a:bodyPr/>
        <a:lstStyle/>
        <a:p>
          <a:endParaRPr lang="en-GB"/>
        </a:p>
      </dgm:t>
    </dgm:pt>
    <dgm:pt modelId="{81FA57A1-72EB-4E63-8555-09AB06D7E67B}" type="pres">
      <dgm:prSet presAssocID="{FD8EA62C-1584-4A5E-A3BC-C0D02BCD9DC5}" presName="root" presStyleCnt="0"/>
      <dgm:spPr/>
    </dgm:pt>
    <dgm:pt modelId="{F6663D84-AA5A-4AB2-A59C-CBB0932108A2}" type="pres">
      <dgm:prSet presAssocID="{FD8EA62C-1584-4A5E-A3BC-C0D02BCD9DC5}" presName="rootComposite" presStyleCnt="0"/>
      <dgm:spPr/>
    </dgm:pt>
    <dgm:pt modelId="{FEC4A694-7D65-46CA-B42B-C36D4B01DA65}" type="pres">
      <dgm:prSet presAssocID="{FD8EA62C-1584-4A5E-A3BC-C0D02BCD9DC5}" presName="rootText" presStyleLbl="node1" presStyleIdx="0" presStyleCnt="5" custScaleX="123024" custScaleY="597979" custLinFactNeighborX="7618" custLinFactNeighborY="-18615"/>
      <dgm:spPr/>
      <dgm:t>
        <a:bodyPr/>
        <a:lstStyle/>
        <a:p>
          <a:endParaRPr lang="en-GB"/>
        </a:p>
      </dgm:t>
    </dgm:pt>
    <dgm:pt modelId="{7F15CAB0-660A-4505-883E-5B64E65DB40B}" type="pres">
      <dgm:prSet presAssocID="{FD8EA62C-1584-4A5E-A3BC-C0D02BCD9DC5}" presName="rootConnector" presStyleLbl="node1" presStyleIdx="0" presStyleCnt="5"/>
      <dgm:spPr/>
      <dgm:t>
        <a:bodyPr/>
        <a:lstStyle/>
        <a:p>
          <a:endParaRPr lang="en-GB"/>
        </a:p>
      </dgm:t>
    </dgm:pt>
    <dgm:pt modelId="{1F86BE54-8270-4A90-8A88-9560E964B4E7}" type="pres">
      <dgm:prSet presAssocID="{FD8EA62C-1584-4A5E-A3BC-C0D02BCD9DC5}" presName="childShape" presStyleCnt="0"/>
      <dgm:spPr/>
    </dgm:pt>
    <dgm:pt modelId="{3F364FDB-AEED-4078-9733-62D2A3D4C63A}" type="pres">
      <dgm:prSet presAssocID="{F18F71F0-C529-4DED-9D15-5834A81A04C4}" presName="root" presStyleCnt="0"/>
      <dgm:spPr/>
    </dgm:pt>
    <dgm:pt modelId="{67651E17-3CE6-4772-87EC-CA57B3811393}" type="pres">
      <dgm:prSet presAssocID="{F18F71F0-C529-4DED-9D15-5834A81A04C4}" presName="rootComposite" presStyleCnt="0"/>
      <dgm:spPr/>
    </dgm:pt>
    <dgm:pt modelId="{34C6B582-4264-49B2-A846-2C6E7682AA41}" type="pres">
      <dgm:prSet presAssocID="{F18F71F0-C529-4DED-9D15-5834A81A04C4}" presName="rootText" presStyleLbl="node1" presStyleIdx="1" presStyleCnt="5" custScaleX="113431" custScaleY="160148" custLinFactNeighborX="1105" custLinFactNeighborY="-10886"/>
      <dgm:spPr/>
      <dgm:t>
        <a:bodyPr/>
        <a:lstStyle/>
        <a:p>
          <a:endParaRPr lang="en-GB"/>
        </a:p>
      </dgm:t>
    </dgm:pt>
    <dgm:pt modelId="{B8EFEF47-8071-4391-A69B-90304DB42272}" type="pres">
      <dgm:prSet presAssocID="{F18F71F0-C529-4DED-9D15-5834A81A04C4}" presName="rootConnector" presStyleLbl="node1" presStyleIdx="1" presStyleCnt="5"/>
      <dgm:spPr/>
      <dgm:t>
        <a:bodyPr/>
        <a:lstStyle/>
        <a:p>
          <a:endParaRPr lang="en-GB"/>
        </a:p>
      </dgm:t>
    </dgm:pt>
    <dgm:pt modelId="{7459929D-AEF6-432A-B8C8-A54A3848ACB4}" type="pres">
      <dgm:prSet presAssocID="{F18F71F0-C529-4DED-9D15-5834A81A04C4}" presName="childShape" presStyleCnt="0"/>
      <dgm:spPr/>
    </dgm:pt>
    <dgm:pt modelId="{BA8673B0-94EE-4C31-8CE1-4E6B3E60A9DB}" type="pres">
      <dgm:prSet presAssocID="{09A2E24D-FC8F-4A60-924D-C087429FD43C}" presName="Name13" presStyleLbl="parChTrans1D2" presStyleIdx="0" presStyleCnt="3"/>
      <dgm:spPr/>
      <dgm:t>
        <a:bodyPr/>
        <a:lstStyle/>
        <a:p>
          <a:endParaRPr lang="en-GB"/>
        </a:p>
      </dgm:t>
    </dgm:pt>
    <dgm:pt modelId="{DE2265F9-4B7A-4EB7-AEF9-19FF6D3C5DBA}" type="pres">
      <dgm:prSet presAssocID="{A1E55EED-051A-4FC5-ACD8-867502F912C0}" presName="childText" presStyleLbl="bgAcc1" presStyleIdx="0" presStyleCnt="3" custScaleX="338384" custScaleY="134883" custLinFactNeighborX="71533" custLinFactNeighborY="-3334">
        <dgm:presLayoutVars>
          <dgm:bulletEnabled val="1"/>
        </dgm:presLayoutVars>
      </dgm:prSet>
      <dgm:spPr/>
      <dgm:t>
        <a:bodyPr/>
        <a:lstStyle/>
        <a:p>
          <a:endParaRPr lang="en-GB"/>
        </a:p>
      </dgm:t>
    </dgm:pt>
    <dgm:pt modelId="{85209B3C-8CC3-44D0-AB36-D6FD0B71DC88}" type="pres">
      <dgm:prSet presAssocID="{2AAF1991-7ED5-48D2-882C-38B91959795F}" presName="Name13" presStyleLbl="parChTrans1D2" presStyleIdx="1" presStyleCnt="3"/>
      <dgm:spPr/>
      <dgm:t>
        <a:bodyPr/>
        <a:lstStyle/>
        <a:p>
          <a:endParaRPr lang="en-GB"/>
        </a:p>
      </dgm:t>
    </dgm:pt>
    <dgm:pt modelId="{C2D135C1-8CC0-4A9D-B433-866D8641C658}" type="pres">
      <dgm:prSet presAssocID="{49FF8E13-5D7C-4451-86B2-CE649FC163B7}" presName="childText" presStyleLbl="bgAcc1" presStyleIdx="1" presStyleCnt="3" custScaleX="236011" custScaleY="87961" custLinFactX="18793" custLinFactNeighborX="100000" custLinFactNeighborY="-113">
        <dgm:presLayoutVars>
          <dgm:bulletEnabled val="1"/>
        </dgm:presLayoutVars>
      </dgm:prSet>
      <dgm:spPr/>
      <dgm:t>
        <a:bodyPr/>
        <a:lstStyle/>
        <a:p>
          <a:endParaRPr lang="en-GB"/>
        </a:p>
      </dgm:t>
    </dgm:pt>
    <dgm:pt modelId="{16C1A66D-F78F-4357-AF37-5888AC5B70D0}" type="pres">
      <dgm:prSet presAssocID="{79914A7A-3E7A-429F-BD4F-DDA226AB1FE9}" presName="Name13" presStyleLbl="parChTrans1D2" presStyleIdx="2" presStyleCnt="3"/>
      <dgm:spPr/>
      <dgm:t>
        <a:bodyPr/>
        <a:lstStyle/>
        <a:p>
          <a:endParaRPr lang="en-GB"/>
        </a:p>
      </dgm:t>
    </dgm:pt>
    <dgm:pt modelId="{E2F34EE7-1B6F-4FC9-9558-6CFC28EFE874}" type="pres">
      <dgm:prSet presAssocID="{90A68E39-936C-49E8-A9A3-18FC6CE020E8}" presName="childText" presStyleLbl="bgAcc1" presStyleIdx="2" presStyleCnt="3" custScaleX="225840" custLinFactX="31366" custLinFactNeighborX="100000" custLinFactNeighborY="-2434">
        <dgm:presLayoutVars>
          <dgm:bulletEnabled val="1"/>
        </dgm:presLayoutVars>
      </dgm:prSet>
      <dgm:spPr/>
      <dgm:t>
        <a:bodyPr/>
        <a:lstStyle/>
        <a:p>
          <a:endParaRPr lang="en-GB"/>
        </a:p>
      </dgm:t>
    </dgm:pt>
    <dgm:pt modelId="{BD7318D0-8484-40A6-A539-D43827AF707A}" type="pres">
      <dgm:prSet presAssocID="{12E1A270-F755-456A-9EAE-9BFFE599DBFB}" presName="root" presStyleCnt="0"/>
      <dgm:spPr/>
    </dgm:pt>
    <dgm:pt modelId="{07978ECB-E060-41FF-8F2D-20024B2EA8DA}" type="pres">
      <dgm:prSet presAssocID="{12E1A270-F755-456A-9EAE-9BFFE599DBFB}" presName="rootComposite" presStyleCnt="0"/>
      <dgm:spPr/>
    </dgm:pt>
    <dgm:pt modelId="{4AE0DF12-BEB3-4047-9DC9-287F3EB98A68}" type="pres">
      <dgm:prSet presAssocID="{12E1A270-F755-456A-9EAE-9BFFE599DBFB}" presName="rootText" presStyleLbl="node1" presStyleIdx="2" presStyleCnt="5" custScaleX="120496" custScaleY="152140" custLinFactNeighborX="-5226" custLinFactNeighborY="-8413"/>
      <dgm:spPr/>
      <dgm:t>
        <a:bodyPr/>
        <a:lstStyle/>
        <a:p>
          <a:endParaRPr lang="en-GB"/>
        </a:p>
      </dgm:t>
    </dgm:pt>
    <dgm:pt modelId="{A8B8043D-9BBC-4B1E-93FA-CF7F0D843265}" type="pres">
      <dgm:prSet presAssocID="{12E1A270-F755-456A-9EAE-9BFFE599DBFB}" presName="rootConnector" presStyleLbl="node1" presStyleIdx="2" presStyleCnt="5"/>
      <dgm:spPr/>
      <dgm:t>
        <a:bodyPr/>
        <a:lstStyle/>
        <a:p>
          <a:endParaRPr lang="en-GB"/>
        </a:p>
      </dgm:t>
    </dgm:pt>
    <dgm:pt modelId="{4344258C-9069-4C5A-955E-6C939AFCFA4D}" type="pres">
      <dgm:prSet presAssocID="{12E1A270-F755-456A-9EAE-9BFFE599DBFB}" presName="childShape" presStyleCnt="0"/>
      <dgm:spPr/>
    </dgm:pt>
    <dgm:pt modelId="{57F12A6F-0291-4485-8694-59EB575EB73A}" type="pres">
      <dgm:prSet presAssocID="{C4B9C888-754A-48E9-97DE-832E99738B55}" presName="root" presStyleCnt="0"/>
      <dgm:spPr/>
    </dgm:pt>
    <dgm:pt modelId="{E1452310-B0BE-41B9-9F7A-6701F88D12C9}" type="pres">
      <dgm:prSet presAssocID="{C4B9C888-754A-48E9-97DE-832E99738B55}" presName="rootComposite" presStyleCnt="0"/>
      <dgm:spPr/>
    </dgm:pt>
    <dgm:pt modelId="{76230B05-DC9A-4D32-BD37-BF491AFD7770}" type="pres">
      <dgm:prSet presAssocID="{C4B9C888-754A-48E9-97DE-832E99738B55}" presName="rootText" presStyleLbl="node1" presStyleIdx="3" presStyleCnt="5" custScaleX="106855" custScaleY="152447" custLinFactNeighborX="-2223" custLinFactNeighborY="-13789"/>
      <dgm:spPr/>
      <dgm:t>
        <a:bodyPr/>
        <a:lstStyle/>
        <a:p>
          <a:endParaRPr lang="en-GB"/>
        </a:p>
      </dgm:t>
    </dgm:pt>
    <dgm:pt modelId="{31512D84-A271-470E-89BC-A852A54A7A67}" type="pres">
      <dgm:prSet presAssocID="{C4B9C888-754A-48E9-97DE-832E99738B55}" presName="rootConnector" presStyleLbl="node1" presStyleIdx="3" presStyleCnt="5"/>
      <dgm:spPr/>
      <dgm:t>
        <a:bodyPr/>
        <a:lstStyle/>
        <a:p>
          <a:endParaRPr lang="en-GB"/>
        </a:p>
      </dgm:t>
    </dgm:pt>
    <dgm:pt modelId="{F8D4E360-7EED-4320-A38A-1BA5D6C16E76}" type="pres">
      <dgm:prSet presAssocID="{C4B9C888-754A-48E9-97DE-832E99738B55}" presName="childShape" presStyleCnt="0"/>
      <dgm:spPr/>
    </dgm:pt>
    <dgm:pt modelId="{AFB10C4D-CEF0-412C-A7D6-AF2D1AA78D00}" type="pres">
      <dgm:prSet presAssocID="{1EBC498C-5CC3-40E7-A819-34F7241403FE}" presName="root" presStyleCnt="0"/>
      <dgm:spPr/>
    </dgm:pt>
    <dgm:pt modelId="{12BF8E3C-C46D-4369-B7F7-376CA7917237}" type="pres">
      <dgm:prSet presAssocID="{1EBC498C-5CC3-40E7-A819-34F7241403FE}" presName="rootComposite" presStyleCnt="0"/>
      <dgm:spPr/>
    </dgm:pt>
    <dgm:pt modelId="{739C1AFB-86CB-4815-A389-1DB94773B719}" type="pres">
      <dgm:prSet presAssocID="{1EBC498C-5CC3-40E7-A819-34F7241403FE}" presName="rootText" presStyleLbl="node1" presStyleIdx="4" presStyleCnt="5" custScaleX="125546" custScaleY="557711" custLinFactNeighborX="-6649" custLinFactNeighborY="-15718"/>
      <dgm:spPr/>
      <dgm:t>
        <a:bodyPr/>
        <a:lstStyle/>
        <a:p>
          <a:endParaRPr lang="en-GB"/>
        </a:p>
      </dgm:t>
    </dgm:pt>
    <dgm:pt modelId="{E89B8985-4C64-4DCB-85F3-B59CFBA94329}" type="pres">
      <dgm:prSet presAssocID="{1EBC498C-5CC3-40E7-A819-34F7241403FE}" presName="rootConnector" presStyleLbl="node1" presStyleIdx="4" presStyleCnt="5"/>
      <dgm:spPr/>
      <dgm:t>
        <a:bodyPr/>
        <a:lstStyle/>
        <a:p>
          <a:endParaRPr lang="en-GB"/>
        </a:p>
      </dgm:t>
    </dgm:pt>
    <dgm:pt modelId="{70D2474C-89D8-4BCE-807E-51956E9F7020}" type="pres">
      <dgm:prSet presAssocID="{1EBC498C-5CC3-40E7-A819-34F7241403FE}" presName="childShape" presStyleCnt="0"/>
      <dgm:spPr/>
    </dgm:pt>
  </dgm:ptLst>
  <dgm:cxnLst>
    <dgm:cxn modelId="{6B7A0E9D-039C-466C-9EDD-148ADC6FC204}" type="presOf" srcId="{1EBC498C-5CC3-40E7-A819-34F7241403FE}" destId="{739C1AFB-86CB-4815-A389-1DB94773B719}" srcOrd="0" destOrd="0" presId="urn:microsoft.com/office/officeart/2005/8/layout/hierarchy3"/>
    <dgm:cxn modelId="{3992DD56-6DEA-436A-A19F-2BCC35B0CE67}" type="presOf" srcId="{C4B9C888-754A-48E9-97DE-832E99738B55}" destId="{31512D84-A271-470E-89BC-A852A54A7A67}" srcOrd="1" destOrd="0" presId="urn:microsoft.com/office/officeart/2005/8/layout/hierarchy3"/>
    <dgm:cxn modelId="{A6B07F87-C4B2-444D-B1CE-CBE9F4B499AC}" srcId="{F3482B6B-1114-4340-8396-E357F3A23857}" destId="{12E1A270-F755-456A-9EAE-9BFFE599DBFB}" srcOrd="2" destOrd="0" parTransId="{82FB7C0C-91C1-4DC1-9512-3B0855181278}" sibTransId="{2A4D420E-4D38-4BAC-9EEC-05F2E02A7476}"/>
    <dgm:cxn modelId="{06B2B63F-D150-47A4-B5F2-C15A95CF5194}" srcId="{F18F71F0-C529-4DED-9D15-5834A81A04C4}" destId="{A1E55EED-051A-4FC5-ACD8-867502F912C0}" srcOrd="0" destOrd="0" parTransId="{09A2E24D-FC8F-4A60-924D-C087429FD43C}" sibTransId="{6E27FF3B-3C5C-4C5C-A4BE-E37F525FCB0C}"/>
    <dgm:cxn modelId="{661C4134-C5BD-41F3-88D7-6D19CE5D8940}" srcId="{F3482B6B-1114-4340-8396-E357F3A23857}" destId="{FD8EA62C-1584-4A5E-A3BC-C0D02BCD9DC5}" srcOrd="0" destOrd="0" parTransId="{7BB23FDF-4B13-4D50-BEDB-4F12A1046C62}" sibTransId="{7CC294FB-7512-4F57-A307-F3586374F2BB}"/>
    <dgm:cxn modelId="{DA920132-3C2C-42EE-9B82-15458E6515FA}" type="presOf" srcId="{79914A7A-3E7A-429F-BD4F-DDA226AB1FE9}" destId="{16C1A66D-F78F-4357-AF37-5888AC5B70D0}" srcOrd="0" destOrd="0" presId="urn:microsoft.com/office/officeart/2005/8/layout/hierarchy3"/>
    <dgm:cxn modelId="{617EFC81-A958-4E33-A243-4E5FC258109C}" type="presOf" srcId="{FD8EA62C-1584-4A5E-A3BC-C0D02BCD9DC5}" destId="{FEC4A694-7D65-46CA-B42B-C36D4B01DA65}" srcOrd="0" destOrd="0" presId="urn:microsoft.com/office/officeart/2005/8/layout/hierarchy3"/>
    <dgm:cxn modelId="{18534241-BD9A-4F1F-AFBA-88D2B2F9F6AE}" srcId="{F18F71F0-C529-4DED-9D15-5834A81A04C4}" destId="{90A68E39-936C-49E8-A9A3-18FC6CE020E8}" srcOrd="2" destOrd="0" parTransId="{79914A7A-3E7A-429F-BD4F-DDA226AB1FE9}" sibTransId="{E49545A6-4C02-49C7-84DF-BF1470336803}"/>
    <dgm:cxn modelId="{772FCADB-A249-4CEC-B24C-7E9A0E625A59}" type="presOf" srcId="{12E1A270-F755-456A-9EAE-9BFFE599DBFB}" destId="{A8B8043D-9BBC-4B1E-93FA-CF7F0D843265}" srcOrd="1" destOrd="0" presId="urn:microsoft.com/office/officeart/2005/8/layout/hierarchy3"/>
    <dgm:cxn modelId="{A5B3DE67-9F47-4270-89A6-A526103A1BF4}" srcId="{F3482B6B-1114-4340-8396-E357F3A23857}" destId="{C4B9C888-754A-48E9-97DE-832E99738B55}" srcOrd="3" destOrd="0" parTransId="{A1DE3793-9B14-435D-B7CA-FC54790A3DA7}" sibTransId="{1678E832-3381-4042-B9D0-371BCA774CD6}"/>
    <dgm:cxn modelId="{F0C82E60-0193-4795-84E4-5356BFD20296}" type="presOf" srcId="{2AAF1991-7ED5-48D2-882C-38B91959795F}" destId="{85209B3C-8CC3-44D0-AB36-D6FD0B71DC88}" srcOrd="0" destOrd="0" presId="urn:microsoft.com/office/officeart/2005/8/layout/hierarchy3"/>
    <dgm:cxn modelId="{106D6C91-9850-41F8-9C0A-D5FD7E0F4FF8}" type="presOf" srcId="{49FF8E13-5D7C-4451-86B2-CE649FC163B7}" destId="{C2D135C1-8CC0-4A9D-B433-866D8641C658}" srcOrd="0" destOrd="0" presId="urn:microsoft.com/office/officeart/2005/8/layout/hierarchy3"/>
    <dgm:cxn modelId="{0E5BC9BC-3CBE-4345-8F22-C95BF2AAD357}" srcId="{F18F71F0-C529-4DED-9D15-5834A81A04C4}" destId="{49FF8E13-5D7C-4451-86B2-CE649FC163B7}" srcOrd="1" destOrd="0" parTransId="{2AAF1991-7ED5-48D2-882C-38B91959795F}" sibTransId="{66F72C37-CEBC-4F50-BA13-47B8B577B052}"/>
    <dgm:cxn modelId="{C727A5BC-17B5-4587-9201-A439B9EB3964}" type="presOf" srcId="{09A2E24D-FC8F-4A60-924D-C087429FD43C}" destId="{BA8673B0-94EE-4C31-8CE1-4E6B3E60A9DB}" srcOrd="0" destOrd="0" presId="urn:microsoft.com/office/officeart/2005/8/layout/hierarchy3"/>
    <dgm:cxn modelId="{A46BF957-E6A7-478E-BCFF-B4274D48DE75}" type="presOf" srcId="{1EBC498C-5CC3-40E7-A819-34F7241403FE}" destId="{E89B8985-4C64-4DCB-85F3-B59CFBA94329}" srcOrd="1" destOrd="0" presId="urn:microsoft.com/office/officeart/2005/8/layout/hierarchy3"/>
    <dgm:cxn modelId="{8A0E00EA-6ED0-435D-9D5F-9118C934DEDD}" type="presOf" srcId="{C4B9C888-754A-48E9-97DE-832E99738B55}" destId="{76230B05-DC9A-4D32-BD37-BF491AFD7770}" srcOrd="0" destOrd="0" presId="urn:microsoft.com/office/officeart/2005/8/layout/hierarchy3"/>
    <dgm:cxn modelId="{41F84F42-6993-4B78-9C3B-362C50F06A27}" type="presOf" srcId="{F3482B6B-1114-4340-8396-E357F3A23857}" destId="{A00EB914-7594-45B6-A014-7980CB689BF5}" srcOrd="0" destOrd="0" presId="urn:microsoft.com/office/officeart/2005/8/layout/hierarchy3"/>
    <dgm:cxn modelId="{64F6AA7A-498E-48CF-9EC7-03F2EE935707}" type="presOf" srcId="{F18F71F0-C529-4DED-9D15-5834A81A04C4}" destId="{B8EFEF47-8071-4391-A69B-90304DB42272}" srcOrd="1" destOrd="0" presId="urn:microsoft.com/office/officeart/2005/8/layout/hierarchy3"/>
    <dgm:cxn modelId="{D1CC7CDE-A38A-46F9-A9AE-0DBC07D166C7}" type="presOf" srcId="{12E1A270-F755-456A-9EAE-9BFFE599DBFB}" destId="{4AE0DF12-BEB3-4047-9DC9-287F3EB98A68}" srcOrd="0" destOrd="0" presId="urn:microsoft.com/office/officeart/2005/8/layout/hierarchy3"/>
    <dgm:cxn modelId="{79DD9D5C-0586-4897-92FD-654C9A44D6BA}" srcId="{F3482B6B-1114-4340-8396-E357F3A23857}" destId="{F18F71F0-C529-4DED-9D15-5834A81A04C4}" srcOrd="1" destOrd="0" parTransId="{63BE133C-6C91-4DE8-A5B8-F547E37D0175}" sibTransId="{FCD092E1-5AAD-4B9B-BDD2-EA364377E3FF}"/>
    <dgm:cxn modelId="{C186C41C-6AF4-463D-9B59-77139346FAFC}" type="presOf" srcId="{F18F71F0-C529-4DED-9D15-5834A81A04C4}" destId="{34C6B582-4264-49B2-A846-2C6E7682AA41}" srcOrd="0" destOrd="0" presId="urn:microsoft.com/office/officeart/2005/8/layout/hierarchy3"/>
    <dgm:cxn modelId="{9CA36502-DFAE-47D4-BB4F-47CF2769C646}" type="presOf" srcId="{FD8EA62C-1584-4A5E-A3BC-C0D02BCD9DC5}" destId="{7F15CAB0-660A-4505-883E-5B64E65DB40B}" srcOrd="1" destOrd="0" presId="urn:microsoft.com/office/officeart/2005/8/layout/hierarchy3"/>
    <dgm:cxn modelId="{953832AD-C316-4661-ABEA-014E30C8C7F5}" type="presOf" srcId="{90A68E39-936C-49E8-A9A3-18FC6CE020E8}" destId="{E2F34EE7-1B6F-4FC9-9558-6CFC28EFE874}" srcOrd="0" destOrd="0" presId="urn:microsoft.com/office/officeart/2005/8/layout/hierarchy3"/>
    <dgm:cxn modelId="{793AA151-9662-4023-86D4-58B220887803}" srcId="{F3482B6B-1114-4340-8396-E357F3A23857}" destId="{1EBC498C-5CC3-40E7-A819-34F7241403FE}" srcOrd="4" destOrd="0" parTransId="{05B99634-35C9-4F7C-B5CC-052FFC48C85A}" sibTransId="{B858B9AF-0C4E-4757-AFD9-51772636A7F3}"/>
    <dgm:cxn modelId="{9B7F404D-5C16-4436-A1D2-1723E588A11D}" type="presOf" srcId="{A1E55EED-051A-4FC5-ACD8-867502F912C0}" destId="{DE2265F9-4B7A-4EB7-AEF9-19FF6D3C5DBA}" srcOrd="0" destOrd="0" presId="urn:microsoft.com/office/officeart/2005/8/layout/hierarchy3"/>
    <dgm:cxn modelId="{5B6DF5E2-5775-402D-9BC7-AF296828480F}" type="presParOf" srcId="{A00EB914-7594-45B6-A014-7980CB689BF5}" destId="{81FA57A1-72EB-4E63-8555-09AB06D7E67B}" srcOrd="0" destOrd="0" presId="urn:microsoft.com/office/officeart/2005/8/layout/hierarchy3"/>
    <dgm:cxn modelId="{C06CAB71-0114-418A-8E22-BC99BE7C12B3}" type="presParOf" srcId="{81FA57A1-72EB-4E63-8555-09AB06D7E67B}" destId="{F6663D84-AA5A-4AB2-A59C-CBB0932108A2}" srcOrd="0" destOrd="0" presId="urn:microsoft.com/office/officeart/2005/8/layout/hierarchy3"/>
    <dgm:cxn modelId="{3FE62C6A-2DAE-4797-944A-39C0BC571BF7}" type="presParOf" srcId="{F6663D84-AA5A-4AB2-A59C-CBB0932108A2}" destId="{FEC4A694-7D65-46CA-B42B-C36D4B01DA65}" srcOrd="0" destOrd="0" presId="urn:microsoft.com/office/officeart/2005/8/layout/hierarchy3"/>
    <dgm:cxn modelId="{DD07AD53-5A1C-46BB-8B94-D395AFE51AE2}" type="presParOf" srcId="{F6663D84-AA5A-4AB2-A59C-CBB0932108A2}" destId="{7F15CAB0-660A-4505-883E-5B64E65DB40B}" srcOrd="1" destOrd="0" presId="urn:microsoft.com/office/officeart/2005/8/layout/hierarchy3"/>
    <dgm:cxn modelId="{31324E62-0747-4EE2-8854-E0D612E936A5}" type="presParOf" srcId="{81FA57A1-72EB-4E63-8555-09AB06D7E67B}" destId="{1F86BE54-8270-4A90-8A88-9560E964B4E7}" srcOrd="1" destOrd="0" presId="urn:microsoft.com/office/officeart/2005/8/layout/hierarchy3"/>
    <dgm:cxn modelId="{050D20EE-CBCA-4051-BB6D-3B1FB1D15516}" type="presParOf" srcId="{A00EB914-7594-45B6-A014-7980CB689BF5}" destId="{3F364FDB-AEED-4078-9733-62D2A3D4C63A}" srcOrd="1" destOrd="0" presId="urn:microsoft.com/office/officeart/2005/8/layout/hierarchy3"/>
    <dgm:cxn modelId="{3690F80F-E067-4480-9634-289330A765B4}" type="presParOf" srcId="{3F364FDB-AEED-4078-9733-62D2A3D4C63A}" destId="{67651E17-3CE6-4772-87EC-CA57B3811393}" srcOrd="0" destOrd="0" presId="urn:microsoft.com/office/officeart/2005/8/layout/hierarchy3"/>
    <dgm:cxn modelId="{12F1950B-53FD-48BB-8D2A-E2923E9B133C}" type="presParOf" srcId="{67651E17-3CE6-4772-87EC-CA57B3811393}" destId="{34C6B582-4264-49B2-A846-2C6E7682AA41}" srcOrd="0" destOrd="0" presId="urn:microsoft.com/office/officeart/2005/8/layout/hierarchy3"/>
    <dgm:cxn modelId="{8E132FDD-5A1E-486A-9D04-0A952D1E8E85}" type="presParOf" srcId="{67651E17-3CE6-4772-87EC-CA57B3811393}" destId="{B8EFEF47-8071-4391-A69B-90304DB42272}" srcOrd="1" destOrd="0" presId="urn:microsoft.com/office/officeart/2005/8/layout/hierarchy3"/>
    <dgm:cxn modelId="{52A4C0B1-4745-4051-8808-85CF260035D9}" type="presParOf" srcId="{3F364FDB-AEED-4078-9733-62D2A3D4C63A}" destId="{7459929D-AEF6-432A-B8C8-A54A3848ACB4}" srcOrd="1" destOrd="0" presId="urn:microsoft.com/office/officeart/2005/8/layout/hierarchy3"/>
    <dgm:cxn modelId="{1897F6B7-0262-499B-91FA-06AAC9E6D690}" type="presParOf" srcId="{7459929D-AEF6-432A-B8C8-A54A3848ACB4}" destId="{BA8673B0-94EE-4C31-8CE1-4E6B3E60A9DB}" srcOrd="0" destOrd="0" presId="urn:microsoft.com/office/officeart/2005/8/layout/hierarchy3"/>
    <dgm:cxn modelId="{676A06E9-D0C6-4F3D-A1BA-D0BBD3AC9B8B}" type="presParOf" srcId="{7459929D-AEF6-432A-B8C8-A54A3848ACB4}" destId="{DE2265F9-4B7A-4EB7-AEF9-19FF6D3C5DBA}" srcOrd="1" destOrd="0" presId="urn:microsoft.com/office/officeart/2005/8/layout/hierarchy3"/>
    <dgm:cxn modelId="{CEA18FA0-58DE-4B40-9BF9-1BA8B5822495}" type="presParOf" srcId="{7459929D-AEF6-432A-B8C8-A54A3848ACB4}" destId="{85209B3C-8CC3-44D0-AB36-D6FD0B71DC88}" srcOrd="2" destOrd="0" presId="urn:microsoft.com/office/officeart/2005/8/layout/hierarchy3"/>
    <dgm:cxn modelId="{BF3F5679-AE3F-4BA7-B2E4-6C14EB33C207}" type="presParOf" srcId="{7459929D-AEF6-432A-B8C8-A54A3848ACB4}" destId="{C2D135C1-8CC0-4A9D-B433-866D8641C658}" srcOrd="3" destOrd="0" presId="urn:microsoft.com/office/officeart/2005/8/layout/hierarchy3"/>
    <dgm:cxn modelId="{14F78D25-A3B1-4E75-9C10-5C010236FA27}" type="presParOf" srcId="{7459929D-AEF6-432A-B8C8-A54A3848ACB4}" destId="{16C1A66D-F78F-4357-AF37-5888AC5B70D0}" srcOrd="4" destOrd="0" presId="urn:microsoft.com/office/officeart/2005/8/layout/hierarchy3"/>
    <dgm:cxn modelId="{60FCF088-2CFC-4097-A4FC-516B95FEFD93}" type="presParOf" srcId="{7459929D-AEF6-432A-B8C8-A54A3848ACB4}" destId="{E2F34EE7-1B6F-4FC9-9558-6CFC28EFE874}" srcOrd="5" destOrd="0" presId="urn:microsoft.com/office/officeart/2005/8/layout/hierarchy3"/>
    <dgm:cxn modelId="{D31C442F-DA76-4A95-B059-7FF8C775EFA0}" type="presParOf" srcId="{A00EB914-7594-45B6-A014-7980CB689BF5}" destId="{BD7318D0-8484-40A6-A539-D43827AF707A}" srcOrd="2" destOrd="0" presId="urn:microsoft.com/office/officeart/2005/8/layout/hierarchy3"/>
    <dgm:cxn modelId="{515FDB19-FC23-4D85-86AE-47474F5E6C26}" type="presParOf" srcId="{BD7318D0-8484-40A6-A539-D43827AF707A}" destId="{07978ECB-E060-41FF-8F2D-20024B2EA8DA}" srcOrd="0" destOrd="0" presId="urn:microsoft.com/office/officeart/2005/8/layout/hierarchy3"/>
    <dgm:cxn modelId="{0C37850F-3CF6-4814-A536-9339933AE529}" type="presParOf" srcId="{07978ECB-E060-41FF-8F2D-20024B2EA8DA}" destId="{4AE0DF12-BEB3-4047-9DC9-287F3EB98A68}" srcOrd="0" destOrd="0" presId="urn:microsoft.com/office/officeart/2005/8/layout/hierarchy3"/>
    <dgm:cxn modelId="{9F972035-D551-41FD-A0C9-14F9176784E3}" type="presParOf" srcId="{07978ECB-E060-41FF-8F2D-20024B2EA8DA}" destId="{A8B8043D-9BBC-4B1E-93FA-CF7F0D843265}" srcOrd="1" destOrd="0" presId="urn:microsoft.com/office/officeart/2005/8/layout/hierarchy3"/>
    <dgm:cxn modelId="{0B04DB94-1E36-4AC6-B79F-9986BD316E20}" type="presParOf" srcId="{BD7318D0-8484-40A6-A539-D43827AF707A}" destId="{4344258C-9069-4C5A-955E-6C939AFCFA4D}" srcOrd="1" destOrd="0" presId="urn:microsoft.com/office/officeart/2005/8/layout/hierarchy3"/>
    <dgm:cxn modelId="{BE0F5380-E729-4F18-AFD5-24F4363D37D6}" type="presParOf" srcId="{A00EB914-7594-45B6-A014-7980CB689BF5}" destId="{57F12A6F-0291-4485-8694-59EB575EB73A}" srcOrd="3" destOrd="0" presId="urn:microsoft.com/office/officeart/2005/8/layout/hierarchy3"/>
    <dgm:cxn modelId="{7339296D-1051-4C91-9556-6CD37C2B85AF}" type="presParOf" srcId="{57F12A6F-0291-4485-8694-59EB575EB73A}" destId="{E1452310-B0BE-41B9-9F7A-6701F88D12C9}" srcOrd="0" destOrd="0" presId="urn:microsoft.com/office/officeart/2005/8/layout/hierarchy3"/>
    <dgm:cxn modelId="{F7907971-AB0A-46A5-86A7-09BBBB489373}" type="presParOf" srcId="{E1452310-B0BE-41B9-9F7A-6701F88D12C9}" destId="{76230B05-DC9A-4D32-BD37-BF491AFD7770}" srcOrd="0" destOrd="0" presId="urn:microsoft.com/office/officeart/2005/8/layout/hierarchy3"/>
    <dgm:cxn modelId="{2E8D7061-04CE-410D-ABD0-F15E3D014171}" type="presParOf" srcId="{E1452310-B0BE-41B9-9F7A-6701F88D12C9}" destId="{31512D84-A271-470E-89BC-A852A54A7A67}" srcOrd="1" destOrd="0" presId="urn:microsoft.com/office/officeart/2005/8/layout/hierarchy3"/>
    <dgm:cxn modelId="{41B5FD18-E288-4269-A24C-BEAC63A23CCE}" type="presParOf" srcId="{57F12A6F-0291-4485-8694-59EB575EB73A}" destId="{F8D4E360-7EED-4320-A38A-1BA5D6C16E76}" srcOrd="1" destOrd="0" presId="urn:microsoft.com/office/officeart/2005/8/layout/hierarchy3"/>
    <dgm:cxn modelId="{00A43F38-4D1E-495C-A5A3-48ED753BBE63}" type="presParOf" srcId="{A00EB914-7594-45B6-A014-7980CB689BF5}" destId="{AFB10C4D-CEF0-412C-A7D6-AF2D1AA78D00}" srcOrd="4" destOrd="0" presId="urn:microsoft.com/office/officeart/2005/8/layout/hierarchy3"/>
    <dgm:cxn modelId="{230C0188-7AEA-40E9-A047-13E3F1A7019F}" type="presParOf" srcId="{AFB10C4D-CEF0-412C-A7D6-AF2D1AA78D00}" destId="{12BF8E3C-C46D-4369-B7F7-376CA7917237}" srcOrd="0" destOrd="0" presId="urn:microsoft.com/office/officeart/2005/8/layout/hierarchy3"/>
    <dgm:cxn modelId="{89A1D131-F340-445C-BEB5-2F1E70D0B1A1}" type="presParOf" srcId="{12BF8E3C-C46D-4369-B7F7-376CA7917237}" destId="{739C1AFB-86CB-4815-A389-1DB94773B719}" srcOrd="0" destOrd="0" presId="urn:microsoft.com/office/officeart/2005/8/layout/hierarchy3"/>
    <dgm:cxn modelId="{155FF6C4-3A84-4B2B-B918-6A3EDE1316D5}" type="presParOf" srcId="{12BF8E3C-C46D-4369-B7F7-376CA7917237}" destId="{E89B8985-4C64-4DCB-85F3-B59CFBA94329}" srcOrd="1" destOrd="0" presId="urn:microsoft.com/office/officeart/2005/8/layout/hierarchy3"/>
    <dgm:cxn modelId="{8DE38DCF-71E2-4D1E-BC87-EA52167A0BAB}" type="presParOf" srcId="{AFB10C4D-CEF0-412C-A7D6-AF2D1AA78D00}" destId="{70D2474C-89D8-4BCE-807E-51956E9F7020}"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A1EAC6F-2FF8-465C-BDE4-A2681F6838C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1AA6DFB8-728B-4A8F-800B-205FA85712AB}">
      <dgm:prSet/>
      <dgm:spPr/>
      <dgm:t>
        <a:bodyPr/>
        <a:lstStyle/>
        <a:p>
          <a:pPr rtl="0"/>
          <a:r>
            <a:rPr lang="en-GB" dirty="0" smtClean="0">
              <a:solidFill>
                <a:srgbClr val="FF0000"/>
              </a:solidFill>
              <a:latin typeface="Lucida Sans" pitchFamily="34" charset="0"/>
            </a:rPr>
            <a:t>[Insert key economic data for the target market – e.g. Impact of the global downturn, unemployment levels] </a:t>
          </a:r>
          <a:endParaRPr lang="en-GB" dirty="0">
            <a:solidFill>
              <a:srgbClr val="FF0000"/>
            </a:solidFill>
            <a:latin typeface="Lucida Sans" pitchFamily="34" charset="0"/>
          </a:endParaRPr>
        </a:p>
      </dgm:t>
    </dgm:pt>
    <dgm:pt modelId="{2011144A-D03E-458F-A818-3274CBB9278C}" type="parTrans" cxnId="{7DFE3D0D-D3D0-4754-ACCA-98A4747ADAF2}">
      <dgm:prSet/>
      <dgm:spPr/>
      <dgm:t>
        <a:bodyPr/>
        <a:lstStyle/>
        <a:p>
          <a:endParaRPr lang="en-GB"/>
        </a:p>
      </dgm:t>
    </dgm:pt>
    <dgm:pt modelId="{D546E665-DC54-48D9-84DA-DF279711A3DD}" type="sibTrans" cxnId="{7DFE3D0D-D3D0-4754-ACCA-98A4747ADAF2}">
      <dgm:prSet/>
      <dgm:spPr/>
      <dgm:t>
        <a:bodyPr/>
        <a:lstStyle/>
        <a:p>
          <a:endParaRPr lang="en-GB"/>
        </a:p>
      </dgm:t>
    </dgm:pt>
    <dgm:pt modelId="{EFD5B0B4-8D5D-4424-8A1B-C97ABDDF9768}">
      <dgm:prSet/>
      <dgm:spPr/>
      <dgm:t>
        <a:bodyPr/>
        <a:lstStyle/>
        <a:p>
          <a:pPr rtl="0"/>
          <a:r>
            <a:rPr lang="en-GB" dirty="0" smtClean="0">
              <a:solidFill>
                <a:srgbClr val="FF0000"/>
              </a:solidFill>
              <a:latin typeface="Lucida Sans Unicode" pitchFamily="34" charset="0"/>
              <a:cs typeface="Lucida Sans Unicode" pitchFamily="34" charset="0"/>
            </a:rPr>
            <a:t>[Ask if the students know how the target market’s economy compares to that of the UK]</a:t>
          </a:r>
          <a:endParaRPr lang="en-GB" dirty="0">
            <a:solidFill>
              <a:srgbClr val="FF0000"/>
            </a:solidFill>
            <a:latin typeface="Lucida Sans Unicode" pitchFamily="34" charset="0"/>
            <a:cs typeface="Lucida Sans Unicode" pitchFamily="34" charset="0"/>
          </a:endParaRPr>
        </a:p>
      </dgm:t>
    </dgm:pt>
    <dgm:pt modelId="{D6550C7E-8374-43B1-8CBE-796AB01EE42A}" type="parTrans" cxnId="{9624F3DA-0C28-459F-953F-EB4B8050E16F}">
      <dgm:prSet/>
      <dgm:spPr/>
      <dgm:t>
        <a:bodyPr/>
        <a:lstStyle/>
        <a:p>
          <a:endParaRPr lang="en-GB"/>
        </a:p>
      </dgm:t>
    </dgm:pt>
    <dgm:pt modelId="{59E72A54-A2F1-4E29-B5AB-F0BFF11F4391}" type="sibTrans" cxnId="{9624F3DA-0C28-459F-953F-EB4B8050E16F}">
      <dgm:prSet/>
      <dgm:spPr/>
      <dgm:t>
        <a:bodyPr/>
        <a:lstStyle/>
        <a:p>
          <a:endParaRPr lang="en-GB"/>
        </a:p>
      </dgm:t>
    </dgm:pt>
    <dgm:pt modelId="{C928584F-689A-4DFE-BE84-2E91D4210AE9}">
      <dgm:prSet/>
      <dgm:spPr/>
      <dgm:t>
        <a:bodyPr/>
        <a:lstStyle/>
        <a:p>
          <a:pPr rtl="0"/>
          <a:r>
            <a:rPr lang="en-GB" dirty="0" smtClean="0">
              <a:solidFill>
                <a:srgbClr val="FF0000"/>
              </a:solidFill>
              <a:latin typeface="Lucida Sans" pitchFamily="34" charset="0"/>
            </a:rPr>
            <a:t>[Insert appropriate data]</a:t>
          </a:r>
          <a:endParaRPr lang="en-GB" dirty="0">
            <a:solidFill>
              <a:srgbClr val="FF0000"/>
            </a:solidFill>
            <a:latin typeface="Lucida Sans" pitchFamily="34" charset="0"/>
          </a:endParaRPr>
        </a:p>
      </dgm:t>
    </dgm:pt>
    <dgm:pt modelId="{8C02530E-64AB-4E69-A286-ADAA888990E3}" type="parTrans" cxnId="{04EA36EC-4ED9-4654-8886-675CADA6DCA2}">
      <dgm:prSet/>
      <dgm:spPr/>
      <dgm:t>
        <a:bodyPr/>
        <a:lstStyle/>
        <a:p>
          <a:endParaRPr lang="en-GB"/>
        </a:p>
      </dgm:t>
    </dgm:pt>
    <dgm:pt modelId="{42252FEB-77D9-49A9-B56E-965FA9C61EDC}" type="sibTrans" cxnId="{04EA36EC-4ED9-4654-8886-675CADA6DCA2}">
      <dgm:prSet/>
      <dgm:spPr/>
      <dgm:t>
        <a:bodyPr/>
        <a:lstStyle/>
        <a:p>
          <a:endParaRPr lang="en-GB"/>
        </a:p>
      </dgm:t>
    </dgm:pt>
    <dgm:pt modelId="{5201C880-CD80-4565-A195-4EA2D400725C}" type="pres">
      <dgm:prSet presAssocID="{DA1EAC6F-2FF8-465C-BDE4-A2681F6838C7}" presName="diagram" presStyleCnt="0">
        <dgm:presLayoutVars>
          <dgm:dir/>
          <dgm:resizeHandles val="exact"/>
        </dgm:presLayoutVars>
      </dgm:prSet>
      <dgm:spPr/>
      <dgm:t>
        <a:bodyPr/>
        <a:lstStyle/>
        <a:p>
          <a:endParaRPr lang="en-GB"/>
        </a:p>
      </dgm:t>
    </dgm:pt>
    <dgm:pt modelId="{51C80DA3-0CD6-4CC6-9ADE-BB7E531DB1A2}" type="pres">
      <dgm:prSet presAssocID="{1AA6DFB8-728B-4A8F-800B-205FA85712AB}" presName="node" presStyleLbl="node1" presStyleIdx="0" presStyleCnt="3">
        <dgm:presLayoutVars>
          <dgm:bulletEnabled val="1"/>
        </dgm:presLayoutVars>
      </dgm:prSet>
      <dgm:spPr/>
      <dgm:t>
        <a:bodyPr/>
        <a:lstStyle/>
        <a:p>
          <a:endParaRPr lang="en-GB"/>
        </a:p>
      </dgm:t>
    </dgm:pt>
    <dgm:pt modelId="{01739FFA-46A7-4EC6-A045-D2D2145960E5}" type="pres">
      <dgm:prSet presAssocID="{D546E665-DC54-48D9-84DA-DF279711A3DD}" presName="sibTrans" presStyleCnt="0"/>
      <dgm:spPr/>
    </dgm:pt>
    <dgm:pt modelId="{6EA992FF-0D37-437C-B71B-E6E0B0C1E53F}" type="pres">
      <dgm:prSet presAssocID="{EFD5B0B4-8D5D-4424-8A1B-C97ABDDF9768}" presName="node" presStyleLbl="node1" presStyleIdx="1" presStyleCnt="3" custLinFactNeighborX="-39" custLinFactNeighborY="-705">
        <dgm:presLayoutVars>
          <dgm:bulletEnabled val="1"/>
        </dgm:presLayoutVars>
      </dgm:prSet>
      <dgm:spPr/>
      <dgm:t>
        <a:bodyPr/>
        <a:lstStyle/>
        <a:p>
          <a:endParaRPr lang="en-GB"/>
        </a:p>
      </dgm:t>
    </dgm:pt>
    <dgm:pt modelId="{4C23BEBA-5375-45E5-998B-B2AF5702E6C3}" type="pres">
      <dgm:prSet presAssocID="{59E72A54-A2F1-4E29-B5AB-F0BFF11F4391}" presName="sibTrans" presStyleCnt="0"/>
      <dgm:spPr/>
    </dgm:pt>
    <dgm:pt modelId="{DCD9F870-5095-4040-878F-3AF58B7417FD}" type="pres">
      <dgm:prSet presAssocID="{C928584F-689A-4DFE-BE84-2E91D4210AE9}" presName="node" presStyleLbl="node1" presStyleIdx="2" presStyleCnt="3">
        <dgm:presLayoutVars>
          <dgm:bulletEnabled val="1"/>
        </dgm:presLayoutVars>
      </dgm:prSet>
      <dgm:spPr/>
      <dgm:t>
        <a:bodyPr/>
        <a:lstStyle/>
        <a:p>
          <a:endParaRPr lang="en-GB"/>
        </a:p>
      </dgm:t>
    </dgm:pt>
  </dgm:ptLst>
  <dgm:cxnLst>
    <dgm:cxn modelId="{52A0963D-4F23-4AEA-B963-369CB5BBC636}" type="presOf" srcId="{EFD5B0B4-8D5D-4424-8A1B-C97ABDDF9768}" destId="{6EA992FF-0D37-437C-B71B-E6E0B0C1E53F}" srcOrd="0" destOrd="0" presId="urn:microsoft.com/office/officeart/2005/8/layout/default"/>
    <dgm:cxn modelId="{95DB8929-1E3F-4FDC-9092-633D7A0A7B0A}" type="presOf" srcId="{C928584F-689A-4DFE-BE84-2E91D4210AE9}" destId="{DCD9F870-5095-4040-878F-3AF58B7417FD}" srcOrd="0" destOrd="0" presId="urn:microsoft.com/office/officeart/2005/8/layout/default"/>
    <dgm:cxn modelId="{9624F3DA-0C28-459F-953F-EB4B8050E16F}" srcId="{DA1EAC6F-2FF8-465C-BDE4-A2681F6838C7}" destId="{EFD5B0B4-8D5D-4424-8A1B-C97ABDDF9768}" srcOrd="1" destOrd="0" parTransId="{D6550C7E-8374-43B1-8CBE-796AB01EE42A}" sibTransId="{59E72A54-A2F1-4E29-B5AB-F0BFF11F4391}"/>
    <dgm:cxn modelId="{04EA36EC-4ED9-4654-8886-675CADA6DCA2}" srcId="{DA1EAC6F-2FF8-465C-BDE4-A2681F6838C7}" destId="{C928584F-689A-4DFE-BE84-2E91D4210AE9}" srcOrd="2" destOrd="0" parTransId="{8C02530E-64AB-4E69-A286-ADAA888990E3}" sibTransId="{42252FEB-77D9-49A9-B56E-965FA9C61EDC}"/>
    <dgm:cxn modelId="{7DFE3D0D-D3D0-4754-ACCA-98A4747ADAF2}" srcId="{DA1EAC6F-2FF8-465C-BDE4-A2681F6838C7}" destId="{1AA6DFB8-728B-4A8F-800B-205FA85712AB}" srcOrd="0" destOrd="0" parTransId="{2011144A-D03E-458F-A818-3274CBB9278C}" sibTransId="{D546E665-DC54-48D9-84DA-DF279711A3DD}"/>
    <dgm:cxn modelId="{82B86123-49D8-4EF0-87F3-C6233C6981BE}" type="presOf" srcId="{DA1EAC6F-2FF8-465C-BDE4-A2681F6838C7}" destId="{5201C880-CD80-4565-A195-4EA2D400725C}" srcOrd="0" destOrd="0" presId="urn:microsoft.com/office/officeart/2005/8/layout/default"/>
    <dgm:cxn modelId="{7A6A5DA2-667D-4C4C-9DF7-CB55FDA375D3}" type="presOf" srcId="{1AA6DFB8-728B-4A8F-800B-205FA85712AB}" destId="{51C80DA3-0CD6-4CC6-9ADE-BB7E531DB1A2}" srcOrd="0" destOrd="0" presId="urn:microsoft.com/office/officeart/2005/8/layout/default"/>
    <dgm:cxn modelId="{2B3DC406-1C71-4D2C-AA92-0853D57344E3}" type="presParOf" srcId="{5201C880-CD80-4565-A195-4EA2D400725C}" destId="{51C80DA3-0CD6-4CC6-9ADE-BB7E531DB1A2}" srcOrd="0" destOrd="0" presId="urn:microsoft.com/office/officeart/2005/8/layout/default"/>
    <dgm:cxn modelId="{EA6BB626-6016-4613-9B74-43944232DD6B}" type="presParOf" srcId="{5201C880-CD80-4565-A195-4EA2D400725C}" destId="{01739FFA-46A7-4EC6-A045-D2D2145960E5}" srcOrd="1" destOrd="0" presId="urn:microsoft.com/office/officeart/2005/8/layout/default"/>
    <dgm:cxn modelId="{3F25335B-F07F-4A2C-9208-443B2E8CC8B1}" type="presParOf" srcId="{5201C880-CD80-4565-A195-4EA2D400725C}" destId="{6EA992FF-0D37-437C-B71B-E6E0B0C1E53F}" srcOrd="2" destOrd="0" presId="urn:microsoft.com/office/officeart/2005/8/layout/default"/>
    <dgm:cxn modelId="{7A0AD90C-4C38-4BE8-A841-1E1BEC1191B4}" type="presParOf" srcId="{5201C880-CD80-4565-A195-4EA2D400725C}" destId="{4C23BEBA-5375-45E5-998B-B2AF5702E6C3}" srcOrd="3" destOrd="0" presId="urn:microsoft.com/office/officeart/2005/8/layout/default"/>
    <dgm:cxn modelId="{56DB7AD1-0C13-49E3-8A41-A8F8947A9005}" type="presParOf" srcId="{5201C880-CD80-4565-A195-4EA2D400725C}" destId="{DCD9F870-5095-4040-878F-3AF58B7417FD}" srcOrd="4"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8DA43C7-B068-4D24-8826-3BC0DC728670}"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GB"/>
        </a:p>
      </dgm:t>
    </dgm:pt>
    <dgm:pt modelId="{B85073CE-EF7D-4EC3-9669-55F145C6B1BF}">
      <dgm:prSet custT="1"/>
      <dgm:spPr/>
      <dgm:t>
        <a:bodyPr/>
        <a:lstStyle/>
        <a:p>
          <a:pPr rtl="0"/>
          <a:r>
            <a:rPr lang="en-GB" sz="3600" dirty="0" smtClean="0">
              <a:solidFill>
                <a:srgbClr val="FFFF00"/>
              </a:solidFill>
            </a:rPr>
            <a:t>Design</a:t>
          </a:r>
          <a:endParaRPr lang="en-GB" sz="3600" dirty="0">
            <a:solidFill>
              <a:srgbClr val="FFFF00"/>
            </a:solidFill>
          </a:endParaRPr>
        </a:p>
      </dgm:t>
    </dgm:pt>
    <dgm:pt modelId="{0590BF7D-C650-4AD6-856A-E8A8E64E0187}" type="parTrans" cxnId="{98F81743-2314-466C-B915-541760515ED8}">
      <dgm:prSet/>
      <dgm:spPr/>
      <dgm:t>
        <a:bodyPr/>
        <a:lstStyle/>
        <a:p>
          <a:endParaRPr lang="en-GB"/>
        </a:p>
      </dgm:t>
    </dgm:pt>
    <dgm:pt modelId="{9E01001F-E61D-4FDF-B14D-747EF3C9A6E4}" type="sibTrans" cxnId="{98F81743-2314-466C-B915-541760515ED8}">
      <dgm:prSet/>
      <dgm:spPr/>
      <dgm:t>
        <a:bodyPr/>
        <a:lstStyle/>
        <a:p>
          <a:endParaRPr lang="en-GB"/>
        </a:p>
      </dgm:t>
    </dgm:pt>
    <dgm:pt modelId="{307A790A-5FAE-457B-8E5A-BBB7355FF43E}">
      <dgm:prSet/>
      <dgm:spPr/>
      <dgm:t>
        <a:bodyPr/>
        <a:lstStyle/>
        <a:p>
          <a:pPr rtl="0"/>
          <a:r>
            <a:rPr lang="en-GB" dirty="0" smtClean="0"/>
            <a:t>Colours</a:t>
          </a:r>
          <a:endParaRPr lang="en-GB" dirty="0"/>
        </a:p>
      </dgm:t>
    </dgm:pt>
    <dgm:pt modelId="{CF112FB6-2157-4B3C-800F-D0661DB779FD}" type="parTrans" cxnId="{C9599E30-8145-4353-A489-A4B609FD5B54}">
      <dgm:prSet/>
      <dgm:spPr/>
      <dgm:t>
        <a:bodyPr/>
        <a:lstStyle/>
        <a:p>
          <a:endParaRPr lang="en-GB"/>
        </a:p>
      </dgm:t>
    </dgm:pt>
    <dgm:pt modelId="{D67CADC6-EC52-4C9B-A870-53D485D17F7F}" type="sibTrans" cxnId="{C9599E30-8145-4353-A489-A4B609FD5B54}">
      <dgm:prSet/>
      <dgm:spPr/>
      <dgm:t>
        <a:bodyPr/>
        <a:lstStyle/>
        <a:p>
          <a:endParaRPr lang="en-GB"/>
        </a:p>
      </dgm:t>
    </dgm:pt>
    <dgm:pt modelId="{1D4D0243-05BD-4D7B-A5F1-249CE1D86BC0}">
      <dgm:prSet/>
      <dgm:spPr/>
      <dgm:t>
        <a:bodyPr/>
        <a:lstStyle/>
        <a:p>
          <a:pPr rtl="0"/>
          <a:r>
            <a:rPr lang="en-GB" dirty="0" smtClean="0"/>
            <a:t>Decorations</a:t>
          </a:r>
          <a:endParaRPr lang="en-GB" dirty="0"/>
        </a:p>
      </dgm:t>
    </dgm:pt>
    <dgm:pt modelId="{786E0492-26A0-44F3-BFA5-61A53CD466E9}" type="parTrans" cxnId="{E65B7732-EBAF-45A8-BE8C-68959666FB9E}">
      <dgm:prSet/>
      <dgm:spPr/>
      <dgm:t>
        <a:bodyPr/>
        <a:lstStyle/>
        <a:p>
          <a:endParaRPr lang="en-GB"/>
        </a:p>
      </dgm:t>
    </dgm:pt>
    <dgm:pt modelId="{6AD937B0-BADA-4704-8701-1C1C657BDC2E}" type="sibTrans" cxnId="{E65B7732-EBAF-45A8-BE8C-68959666FB9E}">
      <dgm:prSet/>
      <dgm:spPr/>
      <dgm:t>
        <a:bodyPr/>
        <a:lstStyle/>
        <a:p>
          <a:endParaRPr lang="en-GB"/>
        </a:p>
      </dgm:t>
    </dgm:pt>
    <dgm:pt modelId="{5B5AC3B0-DDCE-4464-8576-41007AE2076B}">
      <dgm:prSet custT="1"/>
      <dgm:spPr/>
      <dgm:t>
        <a:bodyPr/>
        <a:lstStyle/>
        <a:p>
          <a:pPr rtl="0"/>
          <a:r>
            <a:rPr lang="en-GB" sz="2400" dirty="0" smtClean="0"/>
            <a:t>Content</a:t>
          </a:r>
          <a:endParaRPr lang="en-GB" sz="2400" dirty="0"/>
        </a:p>
      </dgm:t>
    </dgm:pt>
    <dgm:pt modelId="{BEA96353-5D3B-47D1-86FB-D6DDCDB6EC38}" type="parTrans" cxnId="{EDDC56E6-3869-4181-83E3-BACE501D4436}">
      <dgm:prSet/>
      <dgm:spPr/>
      <dgm:t>
        <a:bodyPr/>
        <a:lstStyle/>
        <a:p>
          <a:endParaRPr lang="en-GB"/>
        </a:p>
      </dgm:t>
    </dgm:pt>
    <dgm:pt modelId="{7CF79C97-00BE-44B1-A373-BEE8CB355B17}" type="sibTrans" cxnId="{EDDC56E6-3869-4181-83E3-BACE501D4436}">
      <dgm:prSet/>
      <dgm:spPr/>
      <dgm:t>
        <a:bodyPr/>
        <a:lstStyle/>
        <a:p>
          <a:endParaRPr lang="en-GB"/>
        </a:p>
      </dgm:t>
    </dgm:pt>
    <dgm:pt modelId="{C7146FF5-4592-4D3D-A24E-1858A2EB9D54}" type="pres">
      <dgm:prSet presAssocID="{48DA43C7-B068-4D24-8826-3BC0DC728670}" presName="CompostProcess" presStyleCnt="0">
        <dgm:presLayoutVars>
          <dgm:dir/>
          <dgm:resizeHandles val="exact"/>
        </dgm:presLayoutVars>
      </dgm:prSet>
      <dgm:spPr/>
      <dgm:t>
        <a:bodyPr/>
        <a:lstStyle/>
        <a:p>
          <a:endParaRPr lang="en-GB"/>
        </a:p>
      </dgm:t>
    </dgm:pt>
    <dgm:pt modelId="{4FC64358-6E12-431E-9CB3-F40C2517C6E1}" type="pres">
      <dgm:prSet presAssocID="{48DA43C7-B068-4D24-8826-3BC0DC728670}" presName="arrow" presStyleLbl="bgShp" presStyleIdx="0" presStyleCnt="1" custLinFactNeighborX="5474" custLinFactNeighborY="-3255"/>
      <dgm:spPr/>
    </dgm:pt>
    <dgm:pt modelId="{0233176C-B6F1-48F4-9992-160415A820B4}" type="pres">
      <dgm:prSet presAssocID="{48DA43C7-B068-4D24-8826-3BC0DC728670}" presName="linearProcess" presStyleCnt="0"/>
      <dgm:spPr/>
    </dgm:pt>
    <dgm:pt modelId="{043C80E3-7A3F-4316-9A0C-1A16A7CDF00A}" type="pres">
      <dgm:prSet presAssocID="{B85073CE-EF7D-4EC3-9669-55F145C6B1BF}" presName="textNode" presStyleLbl="node1" presStyleIdx="0" presStyleCnt="4">
        <dgm:presLayoutVars>
          <dgm:bulletEnabled val="1"/>
        </dgm:presLayoutVars>
      </dgm:prSet>
      <dgm:spPr/>
      <dgm:t>
        <a:bodyPr/>
        <a:lstStyle/>
        <a:p>
          <a:endParaRPr lang="en-GB"/>
        </a:p>
      </dgm:t>
    </dgm:pt>
    <dgm:pt modelId="{CB277D77-E114-4EB6-829F-6E5D839E3C13}" type="pres">
      <dgm:prSet presAssocID="{9E01001F-E61D-4FDF-B14D-747EF3C9A6E4}" presName="sibTrans" presStyleCnt="0"/>
      <dgm:spPr/>
    </dgm:pt>
    <dgm:pt modelId="{A6CF54C6-A857-4FB2-8E18-C23C6DFC2E07}" type="pres">
      <dgm:prSet presAssocID="{307A790A-5FAE-457B-8E5A-BBB7355FF43E}" presName="textNode" presStyleLbl="node1" presStyleIdx="1" presStyleCnt="4">
        <dgm:presLayoutVars>
          <dgm:bulletEnabled val="1"/>
        </dgm:presLayoutVars>
      </dgm:prSet>
      <dgm:spPr/>
      <dgm:t>
        <a:bodyPr/>
        <a:lstStyle/>
        <a:p>
          <a:endParaRPr lang="en-GB"/>
        </a:p>
      </dgm:t>
    </dgm:pt>
    <dgm:pt modelId="{16F34829-EA2E-477C-93B8-60C296277F05}" type="pres">
      <dgm:prSet presAssocID="{D67CADC6-EC52-4C9B-A870-53D485D17F7F}" presName="sibTrans" presStyleCnt="0"/>
      <dgm:spPr/>
    </dgm:pt>
    <dgm:pt modelId="{A676CEFE-7FF6-4E53-8841-F97FED10E4DE}" type="pres">
      <dgm:prSet presAssocID="{1D4D0243-05BD-4D7B-A5F1-249CE1D86BC0}" presName="textNode" presStyleLbl="node1" presStyleIdx="2" presStyleCnt="4">
        <dgm:presLayoutVars>
          <dgm:bulletEnabled val="1"/>
        </dgm:presLayoutVars>
      </dgm:prSet>
      <dgm:spPr/>
      <dgm:t>
        <a:bodyPr/>
        <a:lstStyle/>
        <a:p>
          <a:endParaRPr lang="en-GB"/>
        </a:p>
      </dgm:t>
    </dgm:pt>
    <dgm:pt modelId="{ADAA6F68-29D1-4EF5-9D84-4B81FD60491A}" type="pres">
      <dgm:prSet presAssocID="{6AD937B0-BADA-4704-8701-1C1C657BDC2E}" presName="sibTrans" presStyleCnt="0"/>
      <dgm:spPr/>
    </dgm:pt>
    <dgm:pt modelId="{071628EC-BAAE-4178-9B69-589B97BD8230}" type="pres">
      <dgm:prSet presAssocID="{5B5AC3B0-DDCE-4464-8576-41007AE2076B}" presName="textNode" presStyleLbl="node1" presStyleIdx="3" presStyleCnt="4">
        <dgm:presLayoutVars>
          <dgm:bulletEnabled val="1"/>
        </dgm:presLayoutVars>
      </dgm:prSet>
      <dgm:spPr/>
      <dgm:t>
        <a:bodyPr/>
        <a:lstStyle/>
        <a:p>
          <a:endParaRPr lang="en-GB"/>
        </a:p>
      </dgm:t>
    </dgm:pt>
  </dgm:ptLst>
  <dgm:cxnLst>
    <dgm:cxn modelId="{06312F6F-581E-4940-8D65-E524009F38D3}" type="presOf" srcId="{48DA43C7-B068-4D24-8826-3BC0DC728670}" destId="{C7146FF5-4592-4D3D-A24E-1858A2EB9D54}" srcOrd="0" destOrd="0" presId="urn:microsoft.com/office/officeart/2005/8/layout/hProcess9"/>
    <dgm:cxn modelId="{045B00CD-B6BB-41DD-917C-B643BBCDD08B}" type="presOf" srcId="{1D4D0243-05BD-4D7B-A5F1-249CE1D86BC0}" destId="{A676CEFE-7FF6-4E53-8841-F97FED10E4DE}" srcOrd="0" destOrd="0" presId="urn:microsoft.com/office/officeart/2005/8/layout/hProcess9"/>
    <dgm:cxn modelId="{E65B7732-EBAF-45A8-BE8C-68959666FB9E}" srcId="{48DA43C7-B068-4D24-8826-3BC0DC728670}" destId="{1D4D0243-05BD-4D7B-A5F1-249CE1D86BC0}" srcOrd="2" destOrd="0" parTransId="{786E0492-26A0-44F3-BFA5-61A53CD466E9}" sibTransId="{6AD937B0-BADA-4704-8701-1C1C657BDC2E}"/>
    <dgm:cxn modelId="{98F81743-2314-466C-B915-541760515ED8}" srcId="{48DA43C7-B068-4D24-8826-3BC0DC728670}" destId="{B85073CE-EF7D-4EC3-9669-55F145C6B1BF}" srcOrd="0" destOrd="0" parTransId="{0590BF7D-C650-4AD6-856A-E8A8E64E0187}" sibTransId="{9E01001F-E61D-4FDF-B14D-747EF3C9A6E4}"/>
    <dgm:cxn modelId="{C9599E30-8145-4353-A489-A4B609FD5B54}" srcId="{48DA43C7-B068-4D24-8826-3BC0DC728670}" destId="{307A790A-5FAE-457B-8E5A-BBB7355FF43E}" srcOrd="1" destOrd="0" parTransId="{CF112FB6-2157-4B3C-800F-D0661DB779FD}" sibTransId="{D67CADC6-EC52-4C9B-A870-53D485D17F7F}"/>
    <dgm:cxn modelId="{EDDC56E6-3869-4181-83E3-BACE501D4436}" srcId="{48DA43C7-B068-4D24-8826-3BC0DC728670}" destId="{5B5AC3B0-DDCE-4464-8576-41007AE2076B}" srcOrd="3" destOrd="0" parTransId="{BEA96353-5D3B-47D1-86FB-D6DDCDB6EC38}" sibTransId="{7CF79C97-00BE-44B1-A373-BEE8CB355B17}"/>
    <dgm:cxn modelId="{567ECBD0-635C-455F-B980-CA01A733BA9C}" type="presOf" srcId="{B85073CE-EF7D-4EC3-9669-55F145C6B1BF}" destId="{043C80E3-7A3F-4316-9A0C-1A16A7CDF00A}" srcOrd="0" destOrd="0" presId="urn:microsoft.com/office/officeart/2005/8/layout/hProcess9"/>
    <dgm:cxn modelId="{3146D93B-7360-40BF-ADAA-B893C2135C40}" type="presOf" srcId="{307A790A-5FAE-457B-8E5A-BBB7355FF43E}" destId="{A6CF54C6-A857-4FB2-8E18-C23C6DFC2E07}" srcOrd="0" destOrd="0" presId="urn:microsoft.com/office/officeart/2005/8/layout/hProcess9"/>
    <dgm:cxn modelId="{A3C83CC3-9459-49D3-AF5A-76DD9807A50B}" type="presOf" srcId="{5B5AC3B0-DDCE-4464-8576-41007AE2076B}" destId="{071628EC-BAAE-4178-9B69-589B97BD8230}" srcOrd="0" destOrd="0" presId="urn:microsoft.com/office/officeart/2005/8/layout/hProcess9"/>
    <dgm:cxn modelId="{58B14468-8DF3-4547-A0E8-2939280E95DF}" type="presParOf" srcId="{C7146FF5-4592-4D3D-A24E-1858A2EB9D54}" destId="{4FC64358-6E12-431E-9CB3-F40C2517C6E1}" srcOrd="0" destOrd="0" presId="urn:microsoft.com/office/officeart/2005/8/layout/hProcess9"/>
    <dgm:cxn modelId="{615BCE0C-2A1C-482D-9CE5-B790A5B1D910}" type="presParOf" srcId="{C7146FF5-4592-4D3D-A24E-1858A2EB9D54}" destId="{0233176C-B6F1-48F4-9992-160415A820B4}" srcOrd="1" destOrd="0" presId="urn:microsoft.com/office/officeart/2005/8/layout/hProcess9"/>
    <dgm:cxn modelId="{E751E7A4-6978-4FFD-84AF-22606464EEAC}" type="presParOf" srcId="{0233176C-B6F1-48F4-9992-160415A820B4}" destId="{043C80E3-7A3F-4316-9A0C-1A16A7CDF00A}" srcOrd="0" destOrd="0" presId="urn:microsoft.com/office/officeart/2005/8/layout/hProcess9"/>
    <dgm:cxn modelId="{E4DCE831-0BEB-4716-B272-BD6741150BE7}" type="presParOf" srcId="{0233176C-B6F1-48F4-9992-160415A820B4}" destId="{CB277D77-E114-4EB6-829F-6E5D839E3C13}" srcOrd="1" destOrd="0" presId="urn:microsoft.com/office/officeart/2005/8/layout/hProcess9"/>
    <dgm:cxn modelId="{0A81BAF5-6BEB-497D-A0B9-899E314A9BB1}" type="presParOf" srcId="{0233176C-B6F1-48F4-9992-160415A820B4}" destId="{A6CF54C6-A857-4FB2-8E18-C23C6DFC2E07}" srcOrd="2" destOrd="0" presId="urn:microsoft.com/office/officeart/2005/8/layout/hProcess9"/>
    <dgm:cxn modelId="{0B2EC3A7-8BF6-470F-B531-AA1A4275AFF7}" type="presParOf" srcId="{0233176C-B6F1-48F4-9992-160415A820B4}" destId="{16F34829-EA2E-477C-93B8-60C296277F05}" srcOrd="3" destOrd="0" presId="urn:microsoft.com/office/officeart/2005/8/layout/hProcess9"/>
    <dgm:cxn modelId="{4F33461B-0B0E-4040-9B79-1B8D92C64C09}" type="presParOf" srcId="{0233176C-B6F1-48F4-9992-160415A820B4}" destId="{A676CEFE-7FF6-4E53-8841-F97FED10E4DE}" srcOrd="4" destOrd="0" presId="urn:microsoft.com/office/officeart/2005/8/layout/hProcess9"/>
    <dgm:cxn modelId="{BCF5114E-0581-4FF5-B979-8E4C9272434D}" type="presParOf" srcId="{0233176C-B6F1-48F4-9992-160415A820B4}" destId="{ADAA6F68-29D1-4EF5-9D84-4B81FD60491A}" srcOrd="5" destOrd="0" presId="urn:microsoft.com/office/officeart/2005/8/layout/hProcess9"/>
    <dgm:cxn modelId="{711ABCB6-F0E7-4FB6-A9AE-2BE5FF2260BE}" type="presParOf" srcId="{0233176C-B6F1-48F4-9992-160415A820B4}" destId="{071628EC-BAAE-4178-9B69-589B97BD8230}"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A60DD0A-ADAB-4BCD-A260-674CAC0295CC}"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0EA18671-1415-4E01-8B28-0C6CB366C7EE}">
      <dgm:prSet custT="1"/>
      <dgm:spPr/>
      <dgm:t>
        <a:bodyPr/>
        <a:lstStyle/>
        <a:p>
          <a:pPr rtl="0"/>
          <a:r>
            <a:rPr lang="en-GB" sz="2300" dirty="0" smtClean="0"/>
            <a:t>Your </a:t>
          </a:r>
          <a:r>
            <a:rPr lang="en-GB" sz="4400" dirty="0" smtClean="0">
              <a:solidFill>
                <a:srgbClr val="FFFF00"/>
              </a:solidFill>
            </a:rPr>
            <a:t>USPs</a:t>
          </a:r>
          <a:endParaRPr lang="en-GB" sz="2300" dirty="0">
            <a:solidFill>
              <a:srgbClr val="FFFF00"/>
            </a:solidFill>
          </a:endParaRPr>
        </a:p>
      </dgm:t>
    </dgm:pt>
    <dgm:pt modelId="{018E197D-2548-487E-BB32-B7A7847D9321}" type="parTrans" cxnId="{BD41BDB1-29FA-4365-BD1C-759EE426A372}">
      <dgm:prSet/>
      <dgm:spPr/>
      <dgm:t>
        <a:bodyPr/>
        <a:lstStyle/>
        <a:p>
          <a:endParaRPr lang="en-GB"/>
        </a:p>
      </dgm:t>
    </dgm:pt>
    <dgm:pt modelId="{7E6DE6B7-584E-4D50-958D-995037E6D19B}" type="sibTrans" cxnId="{BD41BDB1-29FA-4365-BD1C-759EE426A372}">
      <dgm:prSet/>
      <dgm:spPr/>
      <dgm:t>
        <a:bodyPr/>
        <a:lstStyle/>
        <a:p>
          <a:endParaRPr lang="en-GB"/>
        </a:p>
      </dgm:t>
    </dgm:pt>
    <dgm:pt modelId="{BFDF7011-FB06-438B-BCBD-A7F2EE5D3113}">
      <dgm:prSet/>
      <dgm:spPr/>
      <dgm:t>
        <a:bodyPr/>
        <a:lstStyle/>
        <a:p>
          <a:pPr rtl="0"/>
          <a:r>
            <a:rPr lang="en-GB" dirty="0" smtClean="0"/>
            <a:t>Product features</a:t>
          </a:r>
          <a:endParaRPr lang="en-GB" dirty="0"/>
        </a:p>
      </dgm:t>
    </dgm:pt>
    <dgm:pt modelId="{1C493DEF-7023-407D-8A78-D85AABFF3D7D}" type="parTrans" cxnId="{42793DAF-E884-4FDF-9F79-53C1609E7DD7}">
      <dgm:prSet/>
      <dgm:spPr/>
      <dgm:t>
        <a:bodyPr/>
        <a:lstStyle/>
        <a:p>
          <a:endParaRPr lang="en-GB"/>
        </a:p>
      </dgm:t>
    </dgm:pt>
    <dgm:pt modelId="{0CA7BE80-914C-4F86-8C6D-30E4F7C16C0A}" type="sibTrans" cxnId="{42793DAF-E884-4FDF-9F79-53C1609E7DD7}">
      <dgm:prSet/>
      <dgm:spPr/>
      <dgm:t>
        <a:bodyPr/>
        <a:lstStyle/>
        <a:p>
          <a:endParaRPr lang="en-GB"/>
        </a:p>
      </dgm:t>
    </dgm:pt>
    <dgm:pt modelId="{01C54A51-17A6-49E2-8BE4-39224BA87861}">
      <dgm:prSet custT="1"/>
      <dgm:spPr/>
      <dgm:t>
        <a:bodyPr/>
        <a:lstStyle/>
        <a:p>
          <a:pPr rtl="0"/>
          <a:r>
            <a:rPr lang="en-GB" sz="2300" dirty="0" smtClean="0"/>
            <a:t>Your target market</a:t>
          </a:r>
          <a:endParaRPr lang="en-GB" sz="2300" dirty="0"/>
        </a:p>
      </dgm:t>
    </dgm:pt>
    <dgm:pt modelId="{D76E2F0C-18E2-486D-A25F-23C060B478C6}" type="parTrans" cxnId="{507D79E7-7170-40F9-A6DE-75BC856D7C75}">
      <dgm:prSet/>
      <dgm:spPr/>
      <dgm:t>
        <a:bodyPr/>
        <a:lstStyle/>
        <a:p>
          <a:endParaRPr lang="en-GB"/>
        </a:p>
      </dgm:t>
    </dgm:pt>
    <dgm:pt modelId="{AF1FE608-6476-4C05-884D-E3612DE68701}" type="sibTrans" cxnId="{507D79E7-7170-40F9-A6DE-75BC856D7C75}">
      <dgm:prSet/>
      <dgm:spPr/>
      <dgm:t>
        <a:bodyPr/>
        <a:lstStyle/>
        <a:p>
          <a:endParaRPr lang="en-GB"/>
        </a:p>
      </dgm:t>
    </dgm:pt>
    <dgm:pt modelId="{34ECAC80-A3E4-41E3-8235-CFC6DDA54E4E}">
      <dgm:prSet/>
      <dgm:spPr/>
      <dgm:t>
        <a:bodyPr/>
        <a:lstStyle/>
        <a:p>
          <a:pPr rtl="0"/>
          <a:r>
            <a:rPr lang="en-GB" dirty="0" smtClean="0"/>
            <a:t>Product benefits</a:t>
          </a:r>
          <a:endParaRPr lang="en-GB" dirty="0"/>
        </a:p>
      </dgm:t>
    </dgm:pt>
    <dgm:pt modelId="{8A01C1D7-7E23-4A3D-BDC4-913B891147F5}" type="parTrans" cxnId="{FFF2F448-246C-4940-AE93-2E480DABAE85}">
      <dgm:prSet/>
      <dgm:spPr/>
      <dgm:t>
        <a:bodyPr/>
        <a:lstStyle/>
        <a:p>
          <a:endParaRPr lang="en-GB"/>
        </a:p>
      </dgm:t>
    </dgm:pt>
    <dgm:pt modelId="{D0621533-AC69-4047-8117-CE341F019310}" type="sibTrans" cxnId="{FFF2F448-246C-4940-AE93-2E480DABAE85}">
      <dgm:prSet/>
      <dgm:spPr/>
      <dgm:t>
        <a:bodyPr/>
        <a:lstStyle/>
        <a:p>
          <a:endParaRPr lang="en-GB"/>
        </a:p>
      </dgm:t>
    </dgm:pt>
    <dgm:pt modelId="{2C446B25-9F07-4441-BC0B-E33BFBDBC2D7}" type="pres">
      <dgm:prSet presAssocID="{1A60DD0A-ADAB-4BCD-A260-674CAC0295CC}" presName="matrix" presStyleCnt="0">
        <dgm:presLayoutVars>
          <dgm:chMax val="1"/>
          <dgm:dir/>
          <dgm:resizeHandles val="exact"/>
        </dgm:presLayoutVars>
      </dgm:prSet>
      <dgm:spPr/>
      <dgm:t>
        <a:bodyPr/>
        <a:lstStyle/>
        <a:p>
          <a:endParaRPr lang="en-GB"/>
        </a:p>
      </dgm:t>
    </dgm:pt>
    <dgm:pt modelId="{11134951-7139-4D07-AC0A-A64354F57646}" type="pres">
      <dgm:prSet presAssocID="{1A60DD0A-ADAB-4BCD-A260-674CAC0295CC}" presName="diamond" presStyleLbl="bgShp" presStyleIdx="0" presStyleCnt="1"/>
      <dgm:spPr/>
    </dgm:pt>
    <dgm:pt modelId="{C8734513-F3F0-4123-B4DF-EF2A4080AE80}" type="pres">
      <dgm:prSet presAssocID="{1A60DD0A-ADAB-4BCD-A260-674CAC0295CC}" presName="quad1" presStyleLbl="node1" presStyleIdx="0" presStyleCnt="4">
        <dgm:presLayoutVars>
          <dgm:chMax val="0"/>
          <dgm:chPref val="0"/>
          <dgm:bulletEnabled val="1"/>
        </dgm:presLayoutVars>
      </dgm:prSet>
      <dgm:spPr/>
      <dgm:t>
        <a:bodyPr/>
        <a:lstStyle/>
        <a:p>
          <a:endParaRPr lang="en-GB"/>
        </a:p>
      </dgm:t>
    </dgm:pt>
    <dgm:pt modelId="{F8061D4B-90F5-442B-A78C-2E6DB21895A9}" type="pres">
      <dgm:prSet presAssocID="{1A60DD0A-ADAB-4BCD-A260-674CAC0295CC}" presName="quad2" presStyleLbl="node1" presStyleIdx="1" presStyleCnt="4">
        <dgm:presLayoutVars>
          <dgm:chMax val="0"/>
          <dgm:chPref val="0"/>
          <dgm:bulletEnabled val="1"/>
        </dgm:presLayoutVars>
      </dgm:prSet>
      <dgm:spPr/>
      <dgm:t>
        <a:bodyPr/>
        <a:lstStyle/>
        <a:p>
          <a:endParaRPr lang="en-GB"/>
        </a:p>
      </dgm:t>
    </dgm:pt>
    <dgm:pt modelId="{36491A7E-1DF9-4752-B2AC-3190ADCCCAB7}" type="pres">
      <dgm:prSet presAssocID="{1A60DD0A-ADAB-4BCD-A260-674CAC0295CC}" presName="quad3" presStyleLbl="node1" presStyleIdx="2" presStyleCnt="4">
        <dgm:presLayoutVars>
          <dgm:chMax val="0"/>
          <dgm:chPref val="0"/>
          <dgm:bulletEnabled val="1"/>
        </dgm:presLayoutVars>
      </dgm:prSet>
      <dgm:spPr/>
      <dgm:t>
        <a:bodyPr/>
        <a:lstStyle/>
        <a:p>
          <a:endParaRPr lang="en-GB"/>
        </a:p>
      </dgm:t>
    </dgm:pt>
    <dgm:pt modelId="{CEAF85BC-F16B-4F3F-9F3E-E6415FDAC448}" type="pres">
      <dgm:prSet presAssocID="{1A60DD0A-ADAB-4BCD-A260-674CAC0295CC}" presName="quad4" presStyleLbl="node1" presStyleIdx="3" presStyleCnt="4">
        <dgm:presLayoutVars>
          <dgm:chMax val="0"/>
          <dgm:chPref val="0"/>
          <dgm:bulletEnabled val="1"/>
        </dgm:presLayoutVars>
      </dgm:prSet>
      <dgm:spPr/>
      <dgm:t>
        <a:bodyPr/>
        <a:lstStyle/>
        <a:p>
          <a:endParaRPr lang="en-GB"/>
        </a:p>
      </dgm:t>
    </dgm:pt>
  </dgm:ptLst>
  <dgm:cxnLst>
    <dgm:cxn modelId="{FFF2F448-246C-4940-AE93-2E480DABAE85}" srcId="{1A60DD0A-ADAB-4BCD-A260-674CAC0295CC}" destId="{34ECAC80-A3E4-41E3-8235-CFC6DDA54E4E}" srcOrd="3" destOrd="0" parTransId="{8A01C1D7-7E23-4A3D-BDC4-913B891147F5}" sibTransId="{D0621533-AC69-4047-8117-CE341F019310}"/>
    <dgm:cxn modelId="{D2A3C6E5-A72F-4DD9-9197-81878B18827A}" type="presOf" srcId="{34ECAC80-A3E4-41E3-8235-CFC6DDA54E4E}" destId="{CEAF85BC-F16B-4F3F-9F3E-E6415FDAC448}" srcOrd="0" destOrd="0" presId="urn:microsoft.com/office/officeart/2005/8/layout/matrix3"/>
    <dgm:cxn modelId="{FEF12AD3-10AC-4A90-AF70-D09ED54F38C5}" type="presOf" srcId="{01C54A51-17A6-49E2-8BE4-39224BA87861}" destId="{36491A7E-1DF9-4752-B2AC-3190ADCCCAB7}" srcOrd="0" destOrd="0" presId="urn:microsoft.com/office/officeart/2005/8/layout/matrix3"/>
    <dgm:cxn modelId="{52DBF0FC-DD10-437A-A66D-0CD0493261FB}" type="presOf" srcId="{1A60DD0A-ADAB-4BCD-A260-674CAC0295CC}" destId="{2C446B25-9F07-4441-BC0B-E33BFBDBC2D7}" srcOrd="0" destOrd="0" presId="urn:microsoft.com/office/officeart/2005/8/layout/matrix3"/>
    <dgm:cxn modelId="{42793DAF-E884-4FDF-9F79-53C1609E7DD7}" srcId="{1A60DD0A-ADAB-4BCD-A260-674CAC0295CC}" destId="{BFDF7011-FB06-438B-BCBD-A7F2EE5D3113}" srcOrd="1" destOrd="0" parTransId="{1C493DEF-7023-407D-8A78-D85AABFF3D7D}" sibTransId="{0CA7BE80-914C-4F86-8C6D-30E4F7C16C0A}"/>
    <dgm:cxn modelId="{507D79E7-7170-40F9-A6DE-75BC856D7C75}" srcId="{1A60DD0A-ADAB-4BCD-A260-674CAC0295CC}" destId="{01C54A51-17A6-49E2-8BE4-39224BA87861}" srcOrd="2" destOrd="0" parTransId="{D76E2F0C-18E2-486D-A25F-23C060B478C6}" sibTransId="{AF1FE608-6476-4C05-884D-E3612DE68701}"/>
    <dgm:cxn modelId="{0614AE19-361B-40D1-9B11-318BA7B42EF4}" type="presOf" srcId="{0EA18671-1415-4E01-8B28-0C6CB366C7EE}" destId="{C8734513-F3F0-4123-B4DF-EF2A4080AE80}" srcOrd="0" destOrd="0" presId="urn:microsoft.com/office/officeart/2005/8/layout/matrix3"/>
    <dgm:cxn modelId="{BD41BDB1-29FA-4365-BD1C-759EE426A372}" srcId="{1A60DD0A-ADAB-4BCD-A260-674CAC0295CC}" destId="{0EA18671-1415-4E01-8B28-0C6CB366C7EE}" srcOrd="0" destOrd="0" parTransId="{018E197D-2548-487E-BB32-B7A7847D9321}" sibTransId="{7E6DE6B7-584E-4D50-958D-995037E6D19B}"/>
    <dgm:cxn modelId="{EB796874-1984-4B7F-9D52-742CBC270834}" type="presOf" srcId="{BFDF7011-FB06-438B-BCBD-A7F2EE5D3113}" destId="{F8061D4B-90F5-442B-A78C-2E6DB21895A9}" srcOrd="0" destOrd="0" presId="urn:microsoft.com/office/officeart/2005/8/layout/matrix3"/>
    <dgm:cxn modelId="{B26FCDAF-9846-4E7F-860A-62B396A4A608}" type="presParOf" srcId="{2C446B25-9F07-4441-BC0B-E33BFBDBC2D7}" destId="{11134951-7139-4D07-AC0A-A64354F57646}" srcOrd="0" destOrd="0" presId="urn:microsoft.com/office/officeart/2005/8/layout/matrix3"/>
    <dgm:cxn modelId="{C36697B6-FD11-4212-89F1-C38F42356D10}" type="presParOf" srcId="{2C446B25-9F07-4441-BC0B-E33BFBDBC2D7}" destId="{C8734513-F3F0-4123-B4DF-EF2A4080AE80}" srcOrd="1" destOrd="0" presId="urn:microsoft.com/office/officeart/2005/8/layout/matrix3"/>
    <dgm:cxn modelId="{55F3C01E-6FFD-4E9D-86A1-A3042A944F28}" type="presParOf" srcId="{2C446B25-9F07-4441-BC0B-E33BFBDBC2D7}" destId="{F8061D4B-90F5-442B-A78C-2E6DB21895A9}" srcOrd="2" destOrd="0" presId="urn:microsoft.com/office/officeart/2005/8/layout/matrix3"/>
    <dgm:cxn modelId="{E16C9B31-8C1C-4648-A328-D49B00B0FC1F}" type="presParOf" srcId="{2C446B25-9F07-4441-BC0B-E33BFBDBC2D7}" destId="{36491A7E-1DF9-4752-B2AC-3190ADCCCAB7}" srcOrd="3" destOrd="0" presId="urn:microsoft.com/office/officeart/2005/8/layout/matrix3"/>
    <dgm:cxn modelId="{D473E4F3-2018-4A9A-BF4F-E234226E42D2}" type="presParOf" srcId="{2C446B25-9F07-4441-BC0B-E33BFBDBC2D7}" destId="{CEAF85BC-F16B-4F3F-9F3E-E6415FDAC448}" srcOrd="4" destOrd="0" presId="urn:microsoft.com/office/officeart/2005/8/layout/matrix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DA75C39-FE3B-4816-8293-44C440B2260D}"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GB"/>
        </a:p>
      </dgm:t>
    </dgm:pt>
    <dgm:pt modelId="{E752440D-7170-4A5D-A386-106A9BBEF823}">
      <dgm:prSet custT="1"/>
      <dgm:spPr/>
      <dgm:t>
        <a:bodyPr/>
        <a:lstStyle/>
        <a:p>
          <a:pPr rtl="0"/>
          <a:r>
            <a:rPr lang="en-GB" sz="1800" dirty="0" smtClean="0"/>
            <a:t>How will you tell people about your product?</a:t>
          </a:r>
          <a:endParaRPr lang="en-GB" sz="1800" dirty="0"/>
        </a:p>
      </dgm:t>
    </dgm:pt>
    <dgm:pt modelId="{87E12CA4-663A-4AEA-94AF-B2E3C03AE901}" type="parTrans" cxnId="{96C709B9-9E5B-4211-AEB3-EFE0EBA18548}">
      <dgm:prSet/>
      <dgm:spPr/>
      <dgm:t>
        <a:bodyPr/>
        <a:lstStyle/>
        <a:p>
          <a:endParaRPr lang="en-GB"/>
        </a:p>
      </dgm:t>
    </dgm:pt>
    <dgm:pt modelId="{CB8E7DF8-B082-461D-89DA-6920115FEDE5}" type="sibTrans" cxnId="{96C709B9-9E5B-4211-AEB3-EFE0EBA18548}">
      <dgm:prSet/>
      <dgm:spPr/>
      <dgm:t>
        <a:bodyPr/>
        <a:lstStyle/>
        <a:p>
          <a:endParaRPr lang="en-GB"/>
        </a:p>
      </dgm:t>
    </dgm:pt>
    <dgm:pt modelId="{A27DC9C0-5BFA-4BEB-8560-7469224C2C3C}">
      <dgm:prSet custT="1"/>
      <dgm:spPr/>
      <dgm:t>
        <a:bodyPr/>
        <a:lstStyle/>
        <a:p>
          <a:pPr rtl="0"/>
          <a:r>
            <a:rPr lang="en-GB" sz="2000" dirty="0" smtClean="0"/>
            <a:t>Where will you </a:t>
          </a:r>
          <a:r>
            <a:rPr lang="en-GB" sz="2400" dirty="0" smtClean="0">
              <a:solidFill>
                <a:srgbClr val="FF0000"/>
              </a:solidFill>
            </a:rPr>
            <a:t>advertise</a:t>
          </a:r>
          <a:r>
            <a:rPr lang="en-GB" sz="2000" dirty="0" smtClean="0"/>
            <a:t>?</a:t>
          </a:r>
          <a:endParaRPr lang="en-GB" sz="2000" dirty="0"/>
        </a:p>
      </dgm:t>
    </dgm:pt>
    <dgm:pt modelId="{4C34CCDC-45C4-42D4-8DD5-D00B2F1FB95D}" type="parTrans" cxnId="{191E9FA4-7140-43BB-B2A7-F0D6AB936508}">
      <dgm:prSet/>
      <dgm:spPr/>
      <dgm:t>
        <a:bodyPr/>
        <a:lstStyle/>
        <a:p>
          <a:endParaRPr lang="en-GB"/>
        </a:p>
      </dgm:t>
    </dgm:pt>
    <dgm:pt modelId="{FD8CB4F0-C75C-4ABD-813E-EC103B60E908}" type="sibTrans" cxnId="{191E9FA4-7140-43BB-B2A7-F0D6AB936508}">
      <dgm:prSet/>
      <dgm:spPr/>
      <dgm:t>
        <a:bodyPr/>
        <a:lstStyle/>
        <a:p>
          <a:endParaRPr lang="en-GB"/>
        </a:p>
      </dgm:t>
    </dgm:pt>
    <dgm:pt modelId="{D7D3E8F0-63EC-4D37-AF56-25A371D33A5E}">
      <dgm:prSet custT="1"/>
      <dgm:spPr/>
      <dgm:t>
        <a:bodyPr/>
        <a:lstStyle/>
        <a:p>
          <a:pPr rtl="0"/>
          <a:r>
            <a:rPr lang="en-GB" sz="1800" dirty="0" smtClean="0"/>
            <a:t>How much will your advertising cost?</a:t>
          </a:r>
          <a:endParaRPr lang="en-GB" sz="1800" dirty="0"/>
        </a:p>
      </dgm:t>
    </dgm:pt>
    <dgm:pt modelId="{0EC8629D-83E2-4623-9747-F68240B2B4D5}" type="parTrans" cxnId="{DEC1F6C0-3466-4DE8-AA3D-FEAEBA5DE289}">
      <dgm:prSet/>
      <dgm:spPr/>
      <dgm:t>
        <a:bodyPr/>
        <a:lstStyle/>
        <a:p>
          <a:endParaRPr lang="en-GB"/>
        </a:p>
      </dgm:t>
    </dgm:pt>
    <dgm:pt modelId="{3B7AFE3C-B85C-4CB4-A3E7-61DF17F69C16}" type="sibTrans" cxnId="{DEC1F6C0-3466-4DE8-AA3D-FEAEBA5DE289}">
      <dgm:prSet/>
      <dgm:spPr/>
      <dgm:t>
        <a:bodyPr/>
        <a:lstStyle/>
        <a:p>
          <a:endParaRPr lang="en-GB"/>
        </a:p>
      </dgm:t>
    </dgm:pt>
    <dgm:pt modelId="{F6FBE437-A2DB-4B38-8BE9-0D53724BA720}">
      <dgm:prSet/>
      <dgm:spPr/>
      <dgm:t>
        <a:bodyPr/>
        <a:lstStyle/>
        <a:p>
          <a:pPr rtl="0"/>
          <a:r>
            <a:rPr lang="en-GB" dirty="0" smtClean="0"/>
            <a:t>How will you launch your product?</a:t>
          </a:r>
          <a:endParaRPr lang="en-GB" dirty="0"/>
        </a:p>
      </dgm:t>
    </dgm:pt>
    <dgm:pt modelId="{CCF48DC0-2EA4-4CC3-B34C-2E37D7228B79}" type="parTrans" cxnId="{9966D5F8-E2B0-47B3-80A1-95648554D939}">
      <dgm:prSet/>
      <dgm:spPr/>
      <dgm:t>
        <a:bodyPr/>
        <a:lstStyle/>
        <a:p>
          <a:endParaRPr lang="en-GB"/>
        </a:p>
      </dgm:t>
    </dgm:pt>
    <dgm:pt modelId="{D2559032-3FF1-4FE8-853B-95FD4E758EC7}" type="sibTrans" cxnId="{9966D5F8-E2B0-47B3-80A1-95648554D939}">
      <dgm:prSet/>
      <dgm:spPr/>
      <dgm:t>
        <a:bodyPr/>
        <a:lstStyle/>
        <a:p>
          <a:endParaRPr lang="en-GB"/>
        </a:p>
      </dgm:t>
    </dgm:pt>
    <dgm:pt modelId="{8F1D8874-B4AC-4FF3-8747-1AF050F3DF0F}" type="pres">
      <dgm:prSet presAssocID="{1DA75C39-FE3B-4816-8293-44C440B2260D}" presName="compositeShape" presStyleCnt="0">
        <dgm:presLayoutVars>
          <dgm:dir/>
          <dgm:resizeHandles/>
        </dgm:presLayoutVars>
      </dgm:prSet>
      <dgm:spPr/>
      <dgm:t>
        <a:bodyPr/>
        <a:lstStyle/>
        <a:p>
          <a:endParaRPr lang="en-GB"/>
        </a:p>
      </dgm:t>
    </dgm:pt>
    <dgm:pt modelId="{0ADDC1A8-C945-4694-92B1-7CCAA1584D63}" type="pres">
      <dgm:prSet presAssocID="{1DA75C39-FE3B-4816-8293-44C440B2260D}" presName="pyramid" presStyleLbl="node1" presStyleIdx="0" presStyleCnt="1" custScaleY="85244"/>
      <dgm:spPr/>
    </dgm:pt>
    <dgm:pt modelId="{FE56D9E9-0C19-43B7-8B35-B802530ABF77}" type="pres">
      <dgm:prSet presAssocID="{1DA75C39-FE3B-4816-8293-44C440B2260D}" presName="theList" presStyleCnt="0"/>
      <dgm:spPr/>
    </dgm:pt>
    <dgm:pt modelId="{D6BEEAA4-ED0A-434F-809F-EC5AE1C7B604}" type="pres">
      <dgm:prSet presAssocID="{E752440D-7170-4A5D-A386-106A9BBEF823}" presName="aNode" presStyleLbl="fgAcc1" presStyleIdx="0" presStyleCnt="4">
        <dgm:presLayoutVars>
          <dgm:bulletEnabled val="1"/>
        </dgm:presLayoutVars>
      </dgm:prSet>
      <dgm:spPr/>
      <dgm:t>
        <a:bodyPr/>
        <a:lstStyle/>
        <a:p>
          <a:endParaRPr lang="en-GB"/>
        </a:p>
      </dgm:t>
    </dgm:pt>
    <dgm:pt modelId="{9F3F1C91-E248-4776-80BA-019C2D7DB947}" type="pres">
      <dgm:prSet presAssocID="{E752440D-7170-4A5D-A386-106A9BBEF823}" presName="aSpace" presStyleCnt="0"/>
      <dgm:spPr/>
    </dgm:pt>
    <dgm:pt modelId="{91B3F74B-10B8-4B92-9290-9A877A752BF5}" type="pres">
      <dgm:prSet presAssocID="{A27DC9C0-5BFA-4BEB-8560-7469224C2C3C}" presName="aNode" presStyleLbl="fgAcc1" presStyleIdx="1" presStyleCnt="4">
        <dgm:presLayoutVars>
          <dgm:bulletEnabled val="1"/>
        </dgm:presLayoutVars>
      </dgm:prSet>
      <dgm:spPr/>
      <dgm:t>
        <a:bodyPr/>
        <a:lstStyle/>
        <a:p>
          <a:endParaRPr lang="en-GB"/>
        </a:p>
      </dgm:t>
    </dgm:pt>
    <dgm:pt modelId="{2CA72096-F788-46AB-AE82-E187C436ED45}" type="pres">
      <dgm:prSet presAssocID="{A27DC9C0-5BFA-4BEB-8560-7469224C2C3C}" presName="aSpace" presStyleCnt="0"/>
      <dgm:spPr/>
    </dgm:pt>
    <dgm:pt modelId="{04893FF3-8949-425C-B389-ADA2DBAF2678}" type="pres">
      <dgm:prSet presAssocID="{D7D3E8F0-63EC-4D37-AF56-25A371D33A5E}" presName="aNode" presStyleLbl="fgAcc1" presStyleIdx="2" presStyleCnt="4">
        <dgm:presLayoutVars>
          <dgm:bulletEnabled val="1"/>
        </dgm:presLayoutVars>
      </dgm:prSet>
      <dgm:spPr/>
      <dgm:t>
        <a:bodyPr/>
        <a:lstStyle/>
        <a:p>
          <a:endParaRPr lang="en-GB"/>
        </a:p>
      </dgm:t>
    </dgm:pt>
    <dgm:pt modelId="{F61D347B-8D2C-4955-ACD6-4D8B4A7807E1}" type="pres">
      <dgm:prSet presAssocID="{D7D3E8F0-63EC-4D37-AF56-25A371D33A5E}" presName="aSpace" presStyleCnt="0"/>
      <dgm:spPr/>
    </dgm:pt>
    <dgm:pt modelId="{57FC66D5-59D4-4E17-85C9-7C5E48E8433B}" type="pres">
      <dgm:prSet presAssocID="{F6FBE437-A2DB-4B38-8BE9-0D53724BA720}" presName="aNode" presStyleLbl="fgAcc1" presStyleIdx="3" presStyleCnt="4" custLinFactNeighborX="-2483" custLinFactNeighborY="-344">
        <dgm:presLayoutVars>
          <dgm:bulletEnabled val="1"/>
        </dgm:presLayoutVars>
      </dgm:prSet>
      <dgm:spPr/>
      <dgm:t>
        <a:bodyPr/>
        <a:lstStyle/>
        <a:p>
          <a:endParaRPr lang="en-GB"/>
        </a:p>
      </dgm:t>
    </dgm:pt>
    <dgm:pt modelId="{BA2E34A5-95DE-4242-8B48-7237737C672E}" type="pres">
      <dgm:prSet presAssocID="{F6FBE437-A2DB-4B38-8BE9-0D53724BA720}" presName="aSpace" presStyleCnt="0"/>
      <dgm:spPr/>
    </dgm:pt>
  </dgm:ptLst>
  <dgm:cxnLst>
    <dgm:cxn modelId="{C03D53B7-989D-431F-9134-EE0E9F28ABB0}" type="presOf" srcId="{A27DC9C0-5BFA-4BEB-8560-7469224C2C3C}" destId="{91B3F74B-10B8-4B92-9290-9A877A752BF5}" srcOrd="0" destOrd="0" presId="urn:microsoft.com/office/officeart/2005/8/layout/pyramid2"/>
    <dgm:cxn modelId="{9966D5F8-E2B0-47B3-80A1-95648554D939}" srcId="{1DA75C39-FE3B-4816-8293-44C440B2260D}" destId="{F6FBE437-A2DB-4B38-8BE9-0D53724BA720}" srcOrd="3" destOrd="0" parTransId="{CCF48DC0-2EA4-4CC3-B34C-2E37D7228B79}" sibTransId="{D2559032-3FF1-4FE8-853B-95FD4E758EC7}"/>
    <dgm:cxn modelId="{96C709B9-9E5B-4211-AEB3-EFE0EBA18548}" srcId="{1DA75C39-FE3B-4816-8293-44C440B2260D}" destId="{E752440D-7170-4A5D-A386-106A9BBEF823}" srcOrd="0" destOrd="0" parTransId="{87E12CA4-663A-4AEA-94AF-B2E3C03AE901}" sibTransId="{CB8E7DF8-B082-461D-89DA-6920115FEDE5}"/>
    <dgm:cxn modelId="{A216E427-9CEE-41FE-9C06-EC10BDED5EDD}" type="presOf" srcId="{F6FBE437-A2DB-4B38-8BE9-0D53724BA720}" destId="{57FC66D5-59D4-4E17-85C9-7C5E48E8433B}" srcOrd="0" destOrd="0" presId="urn:microsoft.com/office/officeart/2005/8/layout/pyramid2"/>
    <dgm:cxn modelId="{DEC1F6C0-3466-4DE8-AA3D-FEAEBA5DE289}" srcId="{1DA75C39-FE3B-4816-8293-44C440B2260D}" destId="{D7D3E8F0-63EC-4D37-AF56-25A371D33A5E}" srcOrd="2" destOrd="0" parTransId="{0EC8629D-83E2-4623-9747-F68240B2B4D5}" sibTransId="{3B7AFE3C-B85C-4CB4-A3E7-61DF17F69C16}"/>
    <dgm:cxn modelId="{472BB683-089E-4026-A967-2B4610B8EB34}" type="presOf" srcId="{D7D3E8F0-63EC-4D37-AF56-25A371D33A5E}" destId="{04893FF3-8949-425C-B389-ADA2DBAF2678}" srcOrd="0" destOrd="0" presId="urn:microsoft.com/office/officeart/2005/8/layout/pyramid2"/>
    <dgm:cxn modelId="{764D3B79-4502-45E7-996E-7D7C842B94FA}" type="presOf" srcId="{1DA75C39-FE3B-4816-8293-44C440B2260D}" destId="{8F1D8874-B4AC-4FF3-8747-1AF050F3DF0F}" srcOrd="0" destOrd="0" presId="urn:microsoft.com/office/officeart/2005/8/layout/pyramid2"/>
    <dgm:cxn modelId="{B4846DDC-7678-4205-8F11-AC67D9AB3DD5}" type="presOf" srcId="{E752440D-7170-4A5D-A386-106A9BBEF823}" destId="{D6BEEAA4-ED0A-434F-809F-EC5AE1C7B604}" srcOrd="0" destOrd="0" presId="urn:microsoft.com/office/officeart/2005/8/layout/pyramid2"/>
    <dgm:cxn modelId="{191E9FA4-7140-43BB-B2A7-F0D6AB936508}" srcId="{1DA75C39-FE3B-4816-8293-44C440B2260D}" destId="{A27DC9C0-5BFA-4BEB-8560-7469224C2C3C}" srcOrd="1" destOrd="0" parTransId="{4C34CCDC-45C4-42D4-8DD5-D00B2F1FB95D}" sibTransId="{FD8CB4F0-C75C-4ABD-813E-EC103B60E908}"/>
    <dgm:cxn modelId="{E3788ED3-D8A2-42C6-BEA8-97F03CF39FAC}" type="presParOf" srcId="{8F1D8874-B4AC-4FF3-8747-1AF050F3DF0F}" destId="{0ADDC1A8-C945-4694-92B1-7CCAA1584D63}" srcOrd="0" destOrd="0" presId="urn:microsoft.com/office/officeart/2005/8/layout/pyramid2"/>
    <dgm:cxn modelId="{CAE5BF9B-7F46-4F95-A75C-78A51065680A}" type="presParOf" srcId="{8F1D8874-B4AC-4FF3-8747-1AF050F3DF0F}" destId="{FE56D9E9-0C19-43B7-8B35-B802530ABF77}" srcOrd="1" destOrd="0" presId="urn:microsoft.com/office/officeart/2005/8/layout/pyramid2"/>
    <dgm:cxn modelId="{35728154-DF53-4132-B24F-E7C5236458A7}" type="presParOf" srcId="{FE56D9E9-0C19-43B7-8B35-B802530ABF77}" destId="{D6BEEAA4-ED0A-434F-809F-EC5AE1C7B604}" srcOrd="0" destOrd="0" presId="urn:microsoft.com/office/officeart/2005/8/layout/pyramid2"/>
    <dgm:cxn modelId="{D21C9630-8691-40DF-9DBC-F1E1EA82DCB7}" type="presParOf" srcId="{FE56D9E9-0C19-43B7-8B35-B802530ABF77}" destId="{9F3F1C91-E248-4776-80BA-019C2D7DB947}" srcOrd="1" destOrd="0" presId="urn:microsoft.com/office/officeart/2005/8/layout/pyramid2"/>
    <dgm:cxn modelId="{8A9E6813-33A2-4EB6-941D-2E4F86A74159}" type="presParOf" srcId="{FE56D9E9-0C19-43B7-8B35-B802530ABF77}" destId="{91B3F74B-10B8-4B92-9290-9A877A752BF5}" srcOrd="2" destOrd="0" presId="urn:microsoft.com/office/officeart/2005/8/layout/pyramid2"/>
    <dgm:cxn modelId="{64447A02-DA06-4B6E-99CA-0946446E8E0B}" type="presParOf" srcId="{FE56D9E9-0C19-43B7-8B35-B802530ABF77}" destId="{2CA72096-F788-46AB-AE82-E187C436ED45}" srcOrd="3" destOrd="0" presId="urn:microsoft.com/office/officeart/2005/8/layout/pyramid2"/>
    <dgm:cxn modelId="{496C961E-9D15-4B22-BE8D-05A016C14C9F}" type="presParOf" srcId="{FE56D9E9-0C19-43B7-8B35-B802530ABF77}" destId="{04893FF3-8949-425C-B389-ADA2DBAF2678}" srcOrd="4" destOrd="0" presId="urn:microsoft.com/office/officeart/2005/8/layout/pyramid2"/>
    <dgm:cxn modelId="{088EFEDE-6AFB-4EB6-92A3-67B5DFB35AEE}" type="presParOf" srcId="{FE56D9E9-0C19-43B7-8B35-B802530ABF77}" destId="{F61D347B-8D2C-4955-ACD6-4D8B4A7807E1}" srcOrd="5" destOrd="0" presId="urn:microsoft.com/office/officeart/2005/8/layout/pyramid2"/>
    <dgm:cxn modelId="{5B552C9C-13EA-4345-96B0-1B6C0378E4FB}" type="presParOf" srcId="{FE56D9E9-0C19-43B7-8B35-B802530ABF77}" destId="{57FC66D5-59D4-4E17-85C9-7C5E48E8433B}" srcOrd="6" destOrd="0" presId="urn:microsoft.com/office/officeart/2005/8/layout/pyramid2"/>
    <dgm:cxn modelId="{29964264-3229-41A7-A979-8727E730857A}" type="presParOf" srcId="{FE56D9E9-0C19-43B7-8B35-B802530ABF77}" destId="{BA2E34A5-95DE-4242-8B48-7237737C672E}" srcOrd="7"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67910DB-0055-4022-BBBE-3C5808335B3A}"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3416879D-09E8-41E2-8EF6-86B48C2DB2FF}">
      <dgm:prSet/>
      <dgm:spPr/>
      <dgm:t>
        <a:bodyPr/>
        <a:lstStyle/>
        <a:p>
          <a:pPr rtl="0"/>
          <a:r>
            <a:rPr lang="en-GB" dirty="0" smtClean="0"/>
            <a:t>What </a:t>
          </a:r>
          <a:r>
            <a:rPr lang="en-GB" dirty="0" smtClean="0">
              <a:solidFill>
                <a:schemeClr val="bg1"/>
              </a:solidFill>
            </a:rPr>
            <a:t>will you need to </a:t>
          </a:r>
          <a:r>
            <a:rPr lang="en-GB" dirty="0" smtClean="0">
              <a:solidFill>
                <a:srgbClr val="FFFF00"/>
              </a:solidFill>
            </a:rPr>
            <a:t>include</a:t>
          </a:r>
          <a:r>
            <a:rPr lang="en-GB" dirty="0" smtClean="0"/>
            <a:t>?</a:t>
          </a:r>
          <a:endParaRPr lang="en-GB" dirty="0"/>
        </a:p>
      </dgm:t>
    </dgm:pt>
    <dgm:pt modelId="{3057E3FC-3866-43AB-B608-401D344BC380}" type="parTrans" cxnId="{73ACA336-037B-452D-8794-24CA02CDED25}">
      <dgm:prSet/>
      <dgm:spPr/>
      <dgm:t>
        <a:bodyPr/>
        <a:lstStyle/>
        <a:p>
          <a:endParaRPr lang="en-GB"/>
        </a:p>
      </dgm:t>
    </dgm:pt>
    <dgm:pt modelId="{F1B7FF43-7B97-498C-AF81-867149E425E8}" type="sibTrans" cxnId="{73ACA336-037B-452D-8794-24CA02CDED25}">
      <dgm:prSet/>
      <dgm:spPr/>
      <dgm:t>
        <a:bodyPr/>
        <a:lstStyle/>
        <a:p>
          <a:endParaRPr lang="en-GB"/>
        </a:p>
      </dgm:t>
    </dgm:pt>
    <dgm:pt modelId="{E072CDD1-17E7-4018-B4BA-9A937F3300D0}">
      <dgm:prSet/>
      <dgm:spPr/>
      <dgm:t>
        <a:bodyPr/>
        <a:lstStyle/>
        <a:p>
          <a:pPr rtl="0"/>
          <a:r>
            <a:rPr lang="en-GB" dirty="0" smtClean="0"/>
            <a:t>How will you </a:t>
          </a:r>
          <a:r>
            <a:rPr lang="en-GB" dirty="0" smtClean="0">
              <a:solidFill>
                <a:srgbClr val="FFFF00"/>
              </a:solidFill>
            </a:rPr>
            <a:t>divide</a:t>
          </a:r>
          <a:r>
            <a:rPr lang="en-GB" dirty="0" smtClean="0"/>
            <a:t> it between you?</a:t>
          </a:r>
          <a:endParaRPr lang="en-GB" dirty="0"/>
        </a:p>
      </dgm:t>
    </dgm:pt>
    <dgm:pt modelId="{D3E29679-D291-4AF5-AB98-D53A8A4BE20A}" type="parTrans" cxnId="{401E0D46-4774-4ACB-AD46-9F8AAFEF0849}">
      <dgm:prSet/>
      <dgm:spPr/>
      <dgm:t>
        <a:bodyPr/>
        <a:lstStyle/>
        <a:p>
          <a:endParaRPr lang="en-GB"/>
        </a:p>
      </dgm:t>
    </dgm:pt>
    <dgm:pt modelId="{FCD3B6CC-C434-451C-B280-FF95D984265E}" type="sibTrans" cxnId="{401E0D46-4774-4ACB-AD46-9F8AAFEF0849}">
      <dgm:prSet/>
      <dgm:spPr/>
      <dgm:t>
        <a:bodyPr/>
        <a:lstStyle/>
        <a:p>
          <a:endParaRPr lang="en-GB"/>
        </a:p>
      </dgm:t>
    </dgm:pt>
    <dgm:pt modelId="{9FBD11E6-7FAF-4CF8-BBD1-0E652B24B355}">
      <dgm:prSet/>
      <dgm:spPr/>
      <dgm:t>
        <a:bodyPr/>
        <a:lstStyle/>
        <a:p>
          <a:pPr rtl="0"/>
          <a:r>
            <a:rPr lang="en-GB" dirty="0" smtClean="0"/>
            <a:t>How will you rehearse your </a:t>
          </a:r>
          <a:r>
            <a:rPr lang="en-GB" dirty="0" smtClean="0">
              <a:solidFill>
                <a:srgbClr val="FFFF00"/>
              </a:solidFill>
            </a:rPr>
            <a:t>presentation</a:t>
          </a:r>
          <a:r>
            <a:rPr lang="en-GB" dirty="0" smtClean="0"/>
            <a:t>?</a:t>
          </a:r>
          <a:endParaRPr lang="en-GB" dirty="0"/>
        </a:p>
      </dgm:t>
    </dgm:pt>
    <dgm:pt modelId="{725D64DA-9293-4E4F-9E72-0F1CD750AAAA}" type="parTrans" cxnId="{893C5753-2025-41C9-812E-A91D3A4F05A9}">
      <dgm:prSet/>
      <dgm:spPr/>
      <dgm:t>
        <a:bodyPr/>
        <a:lstStyle/>
        <a:p>
          <a:endParaRPr lang="en-GB"/>
        </a:p>
      </dgm:t>
    </dgm:pt>
    <dgm:pt modelId="{8C356DE6-11BB-4B0D-8EB3-0E45EF01652B}" type="sibTrans" cxnId="{893C5753-2025-41C9-812E-A91D3A4F05A9}">
      <dgm:prSet/>
      <dgm:spPr/>
      <dgm:t>
        <a:bodyPr/>
        <a:lstStyle/>
        <a:p>
          <a:endParaRPr lang="en-GB"/>
        </a:p>
      </dgm:t>
    </dgm:pt>
    <dgm:pt modelId="{94E9B17F-D81E-4529-B9F1-F27B797647B6}">
      <dgm:prSet/>
      <dgm:spPr/>
      <dgm:t>
        <a:bodyPr/>
        <a:lstStyle/>
        <a:p>
          <a:pPr rtl="0"/>
          <a:r>
            <a:rPr lang="en-GB" dirty="0" smtClean="0"/>
            <a:t>What </a:t>
          </a:r>
          <a:r>
            <a:rPr lang="en-GB" dirty="0" smtClean="0">
              <a:solidFill>
                <a:srgbClr val="FFFF00"/>
              </a:solidFill>
            </a:rPr>
            <a:t>questions</a:t>
          </a:r>
          <a:r>
            <a:rPr lang="en-GB" dirty="0" smtClean="0"/>
            <a:t> are you likely to be asked?</a:t>
          </a:r>
          <a:endParaRPr lang="en-GB" dirty="0"/>
        </a:p>
      </dgm:t>
    </dgm:pt>
    <dgm:pt modelId="{8F063B11-F23E-4AE1-BF25-CB2C36C162D9}" type="parTrans" cxnId="{EBC0805A-2A2B-40DE-B831-37A67E813D9F}">
      <dgm:prSet/>
      <dgm:spPr/>
      <dgm:t>
        <a:bodyPr/>
        <a:lstStyle/>
        <a:p>
          <a:endParaRPr lang="en-GB"/>
        </a:p>
      </dgm:t>
    </dgm:pt>
    <dgm:pt modelId="{DB99FAF1-6A05-4A63-82FF-719296F73DCB}" type="sibTrans" cxnId="{EBC0805A-2A2B-40DE-B831-37A67E813D9F}">
      <dgm:prSet/>
      <dgm:spPr/>
      <dgm:t>
        <a:bodyPr/>
        <a:lstStyle/>
        <a:p>
          <a:endParaRPr lang="en-GB"/>
        </a:p>
      </dgm:t>
    </dgm:pt>
    <dgm:pt modelId="{26132B92-A0F6-491D-972C-CC19D4E2499E}" type="pres">
      <dgm:prSet presAssocID="{A67910DB-0055-4022-BBBE-3C5808335B3A}" presName="matrix" presStyleCnt="0">
        <dgm:presLayoutVars>
          <dgm:chMax val="1"/>
          <dgm:dir/>
          <dgm:resizeHandles val="exact"/>
        </dgm:presLayoutVars>
      </dgm:prSet>
      <dgm:spPr/>
      <dgm:t>
        <a:bodyPr/>
        <a:lstStyle/>
        <a:p>
          <a:endParaRPr lang="en-GB"/>
        </a:p>
      </dgm:t>
    </dgm:pt>
    <dgm:pt modelId="{446CD90B-BF10-4D94-B323-9786C3B09317}" type="pres">
      <dgm:prSet presAssocID="{A67910DB-0055-4022-BBBE-3C5808335B3A}" presName="diamond" presStyleLbl="bgShp" presStyleIdx="0" presStyleCnt="1"/>
      <dgm:spPr/>
    </dgm:pt>
    <dgm:pt modelId="{1DE635F0-FD9F-42BA-8BFC-8CC52DD68155}" type="pres">
      <dgm:prSet presAssocID="{A67910DB-0055-4022-BBBE-3C5808335B3A}" presName="quad1" presStyleLbl="node1" presStyleIdx="0" presStyleCnt="4">
        <dgm:presLayoutVars>
          <dgm:chMax val="0"/>
          <dgm:chPref val="0"/>
          <dgm:bulletEnabled val="1"/>
        </dgm:presLayoutVars>
      </dgm:prSet>
      <dgm:spPr/>
      <dgm:t>
        <a:bodyPr/>
        <a:lstStyle/>
        <a:p>
          <a:endParaRPr lang="en-GB"/>
        </a:p>
      </dgm:t>
    </dgm:pt>
    <dgm:pt modelId="{1A7EA07E-70EB-4E01-874E-D100BB01AF55}" type="pres">
      <dgm:prSet presAssocID="{A67910DB-0055-4022-BBBE-3C5808335B3A}" presName="quad2" presStyleLbl="node1" presStyleIdx="1" presStyleCnt="4">
        <dgm:presLayoutVars>
          <dgm:chMax val="0"/>
          <dgm:chPref val="0"/>
          <dgm:bulletEnabled val="1"/>
        </dgm:presLayoutVars>
      </dgm:prSet>
      <dgm:spPr/>
      <dgm:t>
        <a:bodyPr/>
        <a:lstStyle/>
        <a:p>
          <a:endParaRPr lang="en-GB"/>
        </a:p>
      </dgm:t>
    </dgm:pt>
    <dgm:pt modelId="{DB136AE6-A243-4F2A-8E9F-CD5E5309BADB}" type="pres">
      <dgm:prSet presAssocID="{A67910DB-0055-4022-BBBE-3C5808335B3A}" presName="quad3" presStyleLbl="node1" presStyleIdx="2" presStyleCnt="4">
        <dgm:presLayoutVars>
          <dgm:chMax val="0"/>
          <dgm:chPref val="0"/>
          <dgm:bulletEnabled val="1"/>
        </dgm:presLayoutVars>
      </dgm:prSet>
      <dgm:spPr/>
      <dgm:t>
        <a:bodyPr/>
        <a:lstStyle/>
        <a:p>
          <a:endParaRPr lang="en-GB"/>
        </a:p>
      </dgm:t>
    </dgm:pt>
    <dgm:pt modelId="{82D08D50-348A-47E0-B9B1-A45A4FF936FE}" type="pres">
      <dgm:prSet presAssocID="{A67910DB-0055-4022-BBBE-3C5808335B3A}" presName="quad4" presStyleLbl="node1" presStyleIdx="3" presStyleCnt="4">
        <dgm:presLayoutVars>
          <dgm:chMax val="0"/>
          <dgm:chPref val="0"/>
          <dgm:bulletEnabled val="1"/>
        </dgm:presLayoutVars>
      </dgm:prSet>
      <dgm:spPr/>
      <dgm:t>
        <a:bodyPr/>
        <a:lstStyle/>
        <a:p>
          <a:endParaRPr lang="en-GB"/>
        </a:p>
      </dgm:t>
    </dgm:pt>
  </dgm:ptLst>
  <dgm:cxnLst>
    <dgm:cxn modelId="{893C5753-2025-41C9-812E-A91D3A4F05A9}" srcId="{A67910DB-0055-4022-BBBE-3C5808335B3A}" destId="{9FBD11E6-7FAF-4CF8-BBD1-0E652B24B355}" srcOrd="2" destOrd="0" parTransId="{725D64DA-9293-4E4F-9E72-0F1CD750AAAA}" sibTransId="{8C356DE6-11BB-4B0D-8EB3-0E45EF01652B}"/>
    <dgm:cxn modelId="{6C742B69-F07A-47B5-A6E0-E59D9649BDDB}" type="presOf" srcId="{94E9B17F-D81E-4529-B9F1-F27B797647B6}" destId="{82D08D50-348A-47E0-B9B1-A45A4FF936FE}" srcOrd="0" destOrd="0" presId="urn:microsoft.com/office/officeart/2005/8/layout/matrix3"/>
    <dgm:cxn modelId="{764FC354-AC3B-430B-8570-F2FB6579EBAC}" type="presOf" srcId="{E072CDD1-17E7-4018-B4BA-9A937F3300D0}" destId="{1A7EA07E-70EB-4E01-874E-D100BB01AF55}" srcOrd="0" destOrd="0" presId="urn:microsoft.com/office/officeart/2005/8/layout/matrix3"/>
    <dgm:cxn modelId="{401E0D46-4774-4ACB-AD46-9F8AAFEF0849}" srcId="{A67910DB-0055-4022-BBBE-3C5808335B3A}" destId="{E072CDD1-17E7-4018-B4BA-9A937F3300D0}" srcOrd="1" destOrd="0" parTransId="{D3E29679-D291-4AF5-AB98-D53A8A4BE20A}" sibTransId="{FCD3B6CC-C434-451C-B280-FF95D984265E}"/>
    <dgm:cxn modelId="{EBC0805A-2A2B-40DE-B831-37A67E813D9F}" srcId="{A67910DB-0055-4022-BBBE-3C5808335B3A}" destId="{94E9B17F-D81E-4529-B9F1-F27B797647B6}" srcOrd="3" destOrd="0" parTransId="{8F063B11-F23E-4AE1-BF25-CB2C36C162D9}" sibTransId="{DB99FAF1-6A05-4A63-82FF-719296F73DCB}"/>
    <dgm:cxn modelId="{B40B5B78-7BFD-4AC7-9301-E13F8E7D2BB8}" type="presOf" srcId="{A67910DB-0055-4022-BBBE-3C5808335B3A}" destId="{26132B92-A0F6-491D-972C-CC19D4E2499E}" srcOrd="0" destOrd="0" presId="urn:microsoft.com/office/officeart/2005/8/layout/matrix3"/>
    <dgm:cxn modelId="{92B45EF4-AD65-446C-AC8D-CA055FCC19DA}" type="presOf" srcId="{9FBD11E6-7FAF-4CF8-BBD1-0E652B24B355}" destId="{DB136AE6-A243-4F2A-8E9F-CD5E5309BADB}" srcOrd="0" destOrd="0" presId="urn:microsoft.com/office/officeart/2005/8/layout/matrix3"/>
    <dgm:cxn modelId="{52734974-CE76-4375-94D8-9B91C4EA69CC}" type="presOf" srcId="{3416879D-09E8-41E2-8EF6-86B48C2DB2FF}" destId="{1DE635F0-FD9F-42BA-8BFC-8CC52DD68155}" srcOrd="0" destOrd="0" presId="urn:microsoft.com/office/officeart/2005/8/layout/matrix3"/>
    <dgm:cxn modelId="{73ACA336-037B-452D-8794-24CA02CDED25}" srcId="{A67910DB-0055-4022-BBBE-3C5808335B3A}" destId="{3416879D-09E8-41E2-8EF6-86B48C2DB2FF}" srcOrd="0" destOrd="0" parTransId="{3057E3FC-3866-43AB-B608-401D344BC380}" sibTransId="{F1B7FF43-7B97-498C-AF81-867149E425E8}"/>
    <dgm:cxn modelId="{1CD8D1C5-4B0C-4F67-BB2F-4A75BFF92687}" type="presParOf" srcId="{26132B92-A0F6-491D-972C-CC19D4E2499E}" destId="{446CD90B-BF10-4D94-B323-9786C3B09317}" srcOrd="0" destOrd="0" presId="urn:microsoft.com/office/officeart/2005/8/layout/matrix3"/>
    <dgm:cxn modelId="{28EA6C05-5D9B-41CA-B41F-834732B7B5F4}" type="presParOf" srcId="{26132B92-A0F6-491D-972C-CC19D4E2499E}" destId="{1DE635F0-FD9F-42BA-8BFC-8CC52DD68155}" srcOrd="1" destOrd="0" presId="urn:microsoft.com/office/officeart/2005/8/layout/matrix3"/>
    <dgm:cxn modelId="{7ADE0049-9287-4179-98D3-B4FFC44088A6}" type="presParOf" srcId="{26132B92-A0F6-491D-972C-CC19D4E2499E}" destId="{1A7EA07E-70EB-4E01-874E-D100BB01AF55}" srcOrd="2" destOrd="0" presId="urn:microsoft.com/office/officeart/2005/8/layout/matrix3"/>
    <dgm:cxn modelId="{3EEF90CD-034F-4687-B692-429997F3B17D}" type="presParOf" srcId="{26132B92-A0F6-491D-972C-CC19D4E2499E}" destId="{DB136AE6-A243-4F2A-8E9F-CD5E5309BADB}" srcOrd="3" destOrd="0" presId="urn:microsoft.com/office/officeart/2005/8/layout/matrix3"/>
    <dgm:cxn modelId="{C4AF71A4-B72D-4400-BF83-84CDFDC7D95B}" type="presParOf" srcId="{26132B92-A0F6-491D-972C-CC19D4E2499E}" destId="{82D08D50-348A-47E0-B9B1-A45A4FF936FE}" srcOrd="4" destOrd="0" presId="urn:microsoft.com/office/officeart/2005/8/layout/matrix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1DC1950-9A61-4F20-AAF1-D4E1EE34B84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A360AA7-3DE5-4DC3-9643-4F974CCFC19F}">
      <dgm:prSet custT="1"/>
      <dgm:spPr/>
      <dgm:t>
        <a:bodyPr/>
        <a:lstStyle/>
        <a:p>
          <a:pPr rtl="0"/>
          <a:r>
            <a:rPr lang="en-GB" sz="2400" dirty="0" smtClean="0"/>
            <a:t>Your team’s presentation should last about </a:t>
          </a:r>
          <a:r>
            <a:rPr lang="en-GB" sz="2400" dirty="0" smtClean="0">
              <a:solidFill>
                <a:srgbClr val="FFFF00"/>
              </a:solidFill>
            </a:rPr>
            <a:t>5 </a:t>
          </a:r>
          <a:r>
            <a:rPr lang="en-GB" sz="2400" dirty="0" smtClean="0"/>
            <a:t>minutes</a:t>
          </a:r>
          <a:endParaRPr lang="en-GB" sz="2400" dirty="0"/>
        </a:p>
      </dgm:t>
    </dgm:pt>
    <dgm:pt modelId="{89CB32E6-E868-45AB-A80C-64FCE8E82ECB}" type="parTrans" cxnId="{241313E5-89BC-4699-A4A6-4D7DCBA8F881}">
      <dgm:prSet/>
      <dgm:spPr/>
      <dgm:t>
        <a:bodyPr/>
        <a:lstStyle/>
        <a:p>
          <a:endParaRPr lang="en-GB"/>
        </a:p>
      </dgm:t>
    </dgm:pt>
    <dgm:pt modelId="{7CEABC94-DF3F-4D67-A5B2-915077C83414}" type="sibTrans" cxnId="{241313E5-89BC-4699-A4A6-4D7DCBA8F881}">
      <dgm:prSet/>
      <dgm:spPr/>
      <dgm:t>
        <a:bodyPr/>
        <a:lstStyle/>
        <a:p>
          <a:endParaRPr lang="en-GB"/>
        </a:p>
      </dgm:t>
    </dgm:pt>
    <dgm:pt modelId="{7C14F5C6-30A7-47A0-89B6-9DEC2CD841CE}">
      <dgm:prSet custT="1"/>
      <dgm:spPr/>
      <dgm:t>
        <a:bodyPr/>
        <a:lstStyle/>
        <a:p>
          <a:pPr rtl="0"/>
          <a:r>
            <a:rPr lang="en-GB" sz="2400" dirty="0" smtClean="0"/>
            <a:t>You must each have a turn at speaking</a:t>
          </a:r>
          <a:endParaRPr lang="en-GB" sz="2400" dirty="0"/>
        </a:p>
      </dgm:t>
    </dgm:pt>
    <dgm:pt modelId="{85392952-C155-4265-8507-C2A6891C23CF}" type="parTrans" cxnId="{080F76D0-601D-420F-B85B-FD189E40C9E0}">
      <dgm:prSet/>
      <dgm:spPr/>
      <dgm:t>
        <a:bodyPr/>
        <a:lstStyle/>
        <a:p>
          <a:endParaRPr lang="en-GB"/>
        </a:p>
      </dgm:t>
    </dgm:pt>
    <dgm:pt modelId="{B4ECABB4-4DA3-4965-B1DD-016D2841ABFD}" type="sibTrans" cxnId="{080F76D0-601D-420F-B85B-FD189E40C9E0}">
      <dgm:prSet/>
      <dgm:spPr/>
      <dgm:t>
        <a:bodyPr/>
        <a:lstStyle/>
        <a:p>
          <a:endParaRPr lang="en-GB"/>
        </a:p>
      </dgm:t>
    </dgm:pt>
    <dgm:pt modelId="{20858301-EABF-4F22-A420-23604039D93B}">
      <dgm:prSet custT="1"/>
      <dgm:spPr/>
      <dgm:t>
        <a:bodyPr/>
        <a:lstStyle/>
        <a:p>
          <a:pPr rtl="0"/>
          <a:r>
            <a:rPr lang="en-GB" sz="2000" dirty="0" smtClean="0"/>
            <a:t>Allocate areas of responsibility to each person </a:t>
          </a:r>
        </a:p>
        <a:p>
          <a:pPr rtl="0"/>
          <a:r>
            <a:rPr lang="en-GB" sz="2000" dirty="0" smtClean="0">
              <a:solidFill>
                <a:srgbClr val="FFFF00"/>
              </a:solidFill>
            </a:rPr>
            <a:t>Remember to rehearse your presentation</a:t>
          </a:r>
          <a:endParaRPr lang="en-GB" sz="2000" dirty="0">
            <a:solidFill>
              <a:srgbClr val="FFFF00"/>
            </a:solidFill>
          </a:endParaRPr>
        </a:p>
      </dgm:t>
    </dgm:pt>
    <dgm:pt modelId="{33D21931-519E-4F0D-AA8C-B5F1F1970A14}" type="parTrans" cxnId="{735DC4F7-3469-4D80-88DF-1B901FBBF15E}">
      <dgm:prSet/>
      <dgm:spPr/>
      <dgm:t>
        <a:bodyPr/>
        <a:lstStyle/>
        <a:p>
          <a:endParaRPr lang="en-GB"/>
        </a:p>
      </dgm:t>
    </dgm:pt>
    <dgm:pt modelId="{CDC7074F-D83B-4DE3-BF83-327EF393FA16}" type="sibTrans" cxnId="{735DC4F7-3469-4D80-88DF-1B901FBBF15E}">
      <dgm:prSet/>
      <dgm:spPr/>
      <dgm:t>
        <a:bodyPr/>
        <a:lstStyle/>
        <a:p>
          <a:endParaRPr lang="en-GB"/>
        </a:p>
      </dgm:t>
    </dgm:pt>
    <dgm:pt modelId="{E85ECE07-6118-44B6-9352-89FF875FAD26}">
      <dgm:prSet custT="1"/>
      <dgm:spPr/>
      <dgm:t>
        <a:bodyPr/>
        <a:lstStyle/>
        <a:p>
          <a:pPr rtl="0"/>
          <a:r>
            <a:rPr lang="en-GB" sz="2400" dirty="0" smtClean="0"/>
            <a:t>The business dragon may ask you </a:t>
          </a:r>
          <a:r>
            <a:rPr lang="en-GB" sz="2400" dirty="0" smtClean="0">
              <a:solidFill>
                <a:srgbClr val="FFFF00"/>
              </a:solidFill>
            </a:rPr>
            <a:t>questions</a:t>
          </a:r>
          <a:r>
            <a:rPr lang="en-GB" sz="2400" dirty="0" smtClean="0"/>
            <a:t> at the end</a:t>
          </a:r>
          <a:endParaRPr lang="en-GB" sz="2400" dirty="0"/>
        </a:p>
      </dgm:t>
    </dgm:pt>
    <dgm:pt modelId="{BD597012-1EA5-4C85-A86B-FCDB0C77C06B}" type="parTrans" cxnId="{33A887CB-312B-42BD-8766-2EC7502A7A6B}">
      <dgm:prSet/>
      <dgm:spPr/>
      <dgm:t>
        <a:bodyPr/>
        <a:lstStyle/>
        <a:p>
          <a:endParaRPr lang="en-GB"/>
        </a:p>
      </dgm:t>
    </dgm:pt>
    <dgm:pt modelId="{3617DBD9-4CD0-4CCC-B73B-396CF018DC21}" type="sibTrans" cxnId="{33A887CB-312B-42BD-8766-2EC7502A7A6B}">
      <dgm:prSet/>
      <dgm:spPr/>
      <dgm:t>
        <a:bodyPr/>
        <a:lstStyle/>
        <a:p>
          <a:endParaRPr lang="en-GB"/>
        </a:p>
      </dgm:t>
    </dgm:pt>
    <dgm:pt modelId="{815E5056-2652-4DC2-9651-C8BD12312C69}" type="pres">
      <dgm:prSet presAssocID="{B1DC1950-9A61-4F20-AAF1-D4E1EE34B845}" presName="Name0" presStyleCnt="0">
        <dgm:presLayoutVars>
          <dgm:dir/>
          <dgm:animLvl val="lvl"/>
          <dgm:resizeHandles val="exact"/>
        </dgm:presLayoutVars>
      </dgm:prSet>
      <dgm:spPr/>
      <dgm:t>
        <a:bodyPr/>
        <a:lstStyle/>
        <a:p>
          <a:endParaRPr lang="en-GB"/>
        </a:p>
      </dgm:t>
    </dgm:pt>
    <dgm:pt modelId="{F1864FB8-53CE-493A-A166-816E592582B0}" type="pres">
      <dgm:prSet presAssocID="{9A360AA7-3DE5-4DC3-9643-4F974CCFC19F}" presName="linNode" presStyleCnt="0"/>
      <dgm:spPr/>
    </dgm:pt>
    <dgm:pt modelId="{1CA17495-B7AF-45EA-B37C-771B9BFFAF3D}" type="pres">
      <dgm:prSet presAssocID="{9A360AA7-3DE5-4DC3-9643-4F974CCFC19F}" presName="parentText" presStyleLbl="node1" presStyleIdx="0" presStyleCnt="4" custScaleX="205440" custLinFactNeighborX="965" custLinFactNeighborY="6554">
        <dgm:presLayoutVars>
          <dgm:chMax val="1"/>
          <dgm:bulletEnabled val="1"/>
        </dgm:presLayoutVars>
      </dgm:prSet>
      <dgm:spPr/>
      <dgm:t>
        <a:bodyPr/>
        <a:lstStyle/>
        <a:p>
          <a:endParaRPr lang="en-GB"/>
        </a:p>
      </dgm:t>
    </dgm:pt>
    <dgm:pt modelId="{EA5B4299-7E25-4CB4-AB60-47F8C0E1032E}" type="pres">
      <dgm:prSet presAssocID="{7CEABC94-DF3F-4D67-A5B2-915077C83414}" presName="sp" presStyleCnt="0"/>
      <dgm:spPr/>
    </dgm:pt>
    <dgm:pt modelId="{9098912E-2D93-44CB-8B8E-D22BFED4607C}" type="pres">
      <dgm:prSet presAssocID="{7C14F5C6-30A7-47A0-89B6-9DEC2CD841CE}" presName="linNode" presStyleCnt="0"/>
      <dgm:spPr/>
    </dgm:pt>
    <dgm:pt modelId="{78822C28-9E29-40D2-A4C7-96FC5C636E62}" type="pres">
      <dgm:prSet presAssocID="{7C14F5C6-30A7-47A0-89B6-9DEC2CD841CE}" presName="parentText" presStyleLbl="node1" presStyleIdx="1" presStyleCnt="4" custScaleX="205440" custLinFactNeighborY="5921">
        <dgm:presLayoutVars>
          <dgm:chMax val="1"/>
          <dgm:bulletEnabled val="1"/>
        </dgm:presLayoutVars>
      </dgm:prSet>
      <dgm:spPr/>
      <dgm:t>
        <a:bodyPr/>
        <a:lstStyle/>
        <a:p>
          <a:endParaRPr lang="en-GB"/>
        </a:p>
      </dgm:t>
    </dgm:pt>
    <dgm:pt modelId="{25FC4AE5-6916-4B20-BE86-AADAD6D130A3}" type="pres">
      <dgm:prSet presAssocID="{B4ECABB4-4DA3-4965-B1DD-016D2841ABFD}" presName="sp" presStyleCnt="0"/>
      <dgm:spPr/>
    </dgm:pt>
    <dgm:pt modelId="{117C89A3-4527-454A-A2EE-34ADE1AA5956}" type="pres">
      <dgm:prSet presAssocID="{20858301-EABF-4F22-A420-23604039D93B}" presName="linNode" presStyleCnt="0"/>
      <dgm:spPr/>
    </dgm:pt>
    <dgm:pt modelId="{6A4ACC9C-8AB1-410F-973E-20E9B78BC186}" type="pres">
      <dgm:prSet presAssocID="{20858301-EABF-4F22-A420-23604039D93B}" presName="parentText" presStyleLbl="node1" presStyleIdx="2" presStyleCnt="4" custScaleX="205440">
        <dgm:presLayoutVars>
          <dgm:chMax val="1"/>
          <dgm:bulletEnabled val="1"/>
        </dgm:presLayoutVars>
      </dgm:prSet>
      <dgm:spPr/>
      <dgm:t>
        <a:bodyPr/>
        <a:lstStyle/>
        <a:p>
          <a:endParaRPr lang="en-GB"/>
        </a:p>
      </dgm:t>
    </dgm:pt>
    <dgm:pt modelId="{79442C29-A97A-4A4E-955A-9B23E11A4A41}" type="pres">
      <dgm:prSet presAssocID="{CDC7074F-D83B-4DE3-BF83-327EF393FA16}" presName="sp" presStyleCnt="0"/>
      <dgm:spPr/>
    </dgm:pt>
    <dgm:pt modelId="{CCBF0BDE-DA86-4FAF-8ACE-1BA0B948944E}" type="pres">
      <dgm:prSet presAssocID="{E85ECE07-6118-44B6-9352-89FF875FAD26}" presName="linNode" presStyleCnt="0"/>
      <dgm:spPr/>
    </dgm:pt>
    <dgm:pt modelId="{D6BF4E35-5F20-4F0B-9894-88D5D371BAD0}" type="pres">
      <dgm:prSet presAssocID="{E85ECE07-6118-44B6-9352-89FF875FAD26}" presName="parentText" presStyleLbl="node1" presStyleIdx="3" presStyleCnt="4" custScaleX="205440">
        <dgm:presLayoutVars>
          <dgm:chMax val="1"/>
          <dgm:bulletEnabled val="1"/>
        </dgm:presLayoutVars>
      </dgm:prSet>
      <dgm:spPr/>
      <dgm:t>
        <a:bodyPr/>
        <a:lstStyle/>
        <a:p>
          <a:endParaRPr lang="en-GB"/>
        </a:p>
      </dgm:t>
    </dgm:pt>
  </dgm:ptLst>
  <dgm:cxnLst>
    <dgm:cxn modelId="{33A887CB-312B-42BD-8766-2EC7502A7A6B}" srcId="{B1DC1950-9A61-4F20-AAF1-D4E1EE34B845}" destId="{E85ECE07-6118-44B6-9352-89FF875FAD26}" srcOrd="3" destOrd="0" parTransId="{BD597012-1EA5-4C85-A86B-FCDB0C77C06B}" sibTransId="{3617DBD9-4CD0-4CCC-B73B-396CF018DC21}"/>
    <dgm:cxn modelId="{241313E5-89BC-4699-A4A6-4D7DCBA8F881}" srcId="{B1DC1950-9A61-4F20-AAF1-D4E1EE34B845}" destId="{9A360AA7-3DE5-4DC3-9643-4F974CCFC19F}" srcOrd="0" destOrd="0" parTransId="{89CB32E6-E868-45AB-A80C-64FCE8E82ECB}" sibTransId="{7CEABC94-DF3F-4D67-A5B2-915077C83414}"/>
    <dgm:cxn modelId="{44B074A8-B485-4360-9F85-EAFC95731BE9}" type="presOf" srcId="{7C14F5C6-30A7-47A0-89B6-9DEC2CD841CE}" destId="{78822C28-9E29-40D2-A4C7-96FC5C636E62}" srcOrd="0" destOrd="0" presId="urn:microsoft.com/office/officeart/2005/8/layout/vList5"/>
    <dgm:cxn modelId="{174FBD54-0BA4-4149-931F-67B39E384BB4}" type="presOf" srcId="{20858301-EABF-4F22-A420-23604039D93B}" destId="{6A4ACC9C-8AB1-410F-973E-20E9B78BC186}" srcOrd="0" destOrd="0" presId="urn:microsoft.com/office/officeart/2005/8/layout/vList5"/>
    <dgm:cxn modelId="{ED5FCF02-A2A1-4C28-8D63-5624F29526AC}" type="presOf" srcId="{B1DC1950-9A61-4F20-AAF1-D4E1EE34B845}" destId="{815E5056-2652-4DC2-9651-C8BD12312C69}" srcOrd="0" destOrd="0" presId="urn:microsoft.com/office/officeart/2005/8/layout/vList5"/>
    <dgm:cxn modelId="{67954240-41A2-4E80-BA1D-BCA9C0B4251C}" type="presOf" srcId="{9A360AA7-3DE5-4DC3-9643-4F974CCFC19F}" destId="{1CA17495-B7AF-45EA-B37C-771B9BFFAF3D}" srcOrd="0" destOrd="0" presId="urn:microsoft.com/office/officeart/2005/8/layout/vList5"/>
    <dgm:cxn modelId="{CEBDB1F7-3E81-48F3-90F1-3C4DC381D154}" type="presOf" srcId="{E85ECE07-6118-44B6-9352-89FF875FAD26}" destId="{D6BF4E35-5F20-4F0B-9894-88D5D371BAD0}" srcOrd="0" destOrd="0" presId="urn:microsoft.com/office/officeart/2005/8/layout/vList5"/>
    <dgm:cxn modelId="{735DC4F7-3469-4D80-88DF-1B901FBBF15E}" srcId="{B1DC1950-9A61-4F20-AAF1-D4E1EE34B845}" destId="{20858301-EABF-4F22-A420-23604039D93B}" srcOrd="2" destOrd="0" parTransId="{33D21931-519E-4F0D-AA8C-B5F1F1970A14}" sibTransId="{CDC7074F-D83B-4DE3-BF83-327EF393FA16}"/>
    <dgm:cxn modelId="{080F76D0-601D-420F-B85B-FD189E40C9E0}" srcId="{B1DC1950-9A61-4F20-AAF1-D4E1EE34B845}" destId="{7C14F5C6-30A7-47A0-89B6-9DEC2CD841CE}" srcOrd="1" destOrd="0" parTransId="{85392952-C155-4265-8507-C2A6891C23CF}" sibTransId="{B4ECABB4-4DA3-4965-B1DD-016D2841ABFD}"/>
    <dgm:cxn modelId="{CBA85F47-367B-4234-9243-BEEB358EC94A}" type="presParOf" srcId="{815E5056-2652-4DC2-9651-C8BD12312C69}" destId="{F1864FB8-53CE-493A-A166-816E592582B0}" srcOrd="0" destOrd="0" presId="urn:microsoft.com/office/officeart/2005/8/layout/vList5"/>
    <dgm:cxn modelId="{CC7573B5-FBD6-4118-BE4E-B05E0C2CA6FF}" type="presParOf" srcId="{F1864FB8-53CE-493A-A166-816E592582B0}" destId="{1CA17495-B7AF-45EA-B37C-771B9BFFAF3D}" srcOrd="0" destOrd="0" presId="urn:microsoft.com/office/officeart/2005/8/layout/vList5"/>
    <dgm:cxn modelId="{515C80A1-CBD2-49AB-8811-06AAAEB2564A}" type="presParOf" srcId="{815E5056-2652-4DC2-9651-C8BD12312C69}" destId="{EA5B4299-7E25-4CB4-AB60-47F8C0E1032E}" srcOrd="1" destOrd="0" presId="urn:microsoft.com/office/officeart/2005/8/layout/vList5"/>
    <dgm:cxn modelId="{490E29DE-792F-4267-AFF6-6FA2DF417EF9}" type="presParOf" srcId="{815E5056-2652-4DC2-9651-C8BD12312C69}" destId="{9098912E-2D93-44CB-8B8E-D22BFED4607C}" srcOrd="2" destOrd="0" presId="urn:microsoft.com/office/officeart/2005/8/layout/vList5"/>
    <dgm:cxn modelId="{EC207C24-DCA6-4CD1-BEB3-A12DBC6FA00C}" type="presParOf" srcId="{9098912E-2D93-44CB-8B8E-D22BFED4607C}" destId="{78822C28-9E29-40D2-A4C7-96FC5C636E62}" srcOrd="0" destOrd="0" presId="urn:microsoft.com/office/officeart/2005/8/layout/vList5"/>
    <dgm:cxn modelId="{A801AA7B-D545-4BAD-9B8E-3C457C77B3B4}" type="presParOf" srcId="{815E5056-2652-4DC2-9651-C8BD12312C69}" destId="{25FC4AE5-6916-4B20-BE86-AADAD6D130A3}" srcOrd="3" destOrd="0" presId="urn:microsoft.com/office/officeart/2005/8/layout/vList5"/>
    <dgm:cxn modelId="{B9617CF4-88DF-409E-A7AE-625A894E5BD2}" type="presParOf" srcId="{815E5056-2652-4DC2-9651-C8BD12312C69}" destId="{117C89A3-4527-454A-A2EE-34ADE1AA5956}" srcOrd="4" destOrd="0" presId="urn:microsoft.com/office/officeart/2005/8/layout/vList5"/>
    <dgm:cxn modelId="{61E14C9A-11AC-4162-B74C-4CD41ADC27B0}" type="presParOf" srcId="{117C89A3-4527-454A-A2EE-34ADE1AA5956}" destId="{6A4ACC9C-8AB1-410F-973E-20E9B78BC186}" srcOrd="0" destOrd="0" presId="urn:microsoft.com/office/officeart/2005/8/layout/vList5"/>
    <dgm:cxn modelId="{0EDC2EFD-2C1E-4B4D-A9B3-3207E327D742}" type="presParOf" srcId="{815E5056-2652-4DC2-9651-C8BD12312C69}" destId="{79442C29-A97A-4A4E-955A-9B23E11A4A41}" srcOrd="5" destOrd="0" presId="urn:microsoft.com/office/officeart/2005/8/layout/vList5"/>
    <dgm:cxn modelId="{B7CC0F5E-B053-4AD3-BD1E-9BB595CC08EA}" type="presParOf" srcId="{815E5056-2652-4DC2-9651-C8BD12312C69}" destId="{CCBF0BDE-DA86-4FAF-8ACE-1BA0B948944E}" srcOrd="6" destOrd="0" presId="urn:microsoft.com/office/officeart/2005/8/layout/vList5"/>
    <dgm:cxn modelId="{AE02AA12-906D-4145-B21D-ACC0403FE63D}" type="presParOf" srcId="{CCBF0BDE-DA86-4FAF-8ACE-1BA0B948944E}" destId="{D6BF4E35-5F20-4F0B-9894-88D5D371BAD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6C8E1B-C64F-413B-B446-31F7C45C2AB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F49567BF-5306-41EC-BBCF-1366F2306A95}">
      <dgm:prSet phldrT="[Text]"/>
      <dgm:spPr/>
      <dgm:t>
        <a:bodyPr/>
        <a:lstStyle/>
        <a:p>
          <a:r>
            <a:rPr lang="en-GB" dirty="0" smtClean="0"/>
            <a:t>You will discover</a:t>
          </a:r>
          <a:endParaRPr lang="en-GB" dirty="0"/>
        </a:p>
      </dgm:t>
    </dgm:pt>
    <dgm:pt modelId="{64099CE9-FF3E-40B2-8AED-CBBD85231331}" type="parTrans" cxnId="{109BE603-30E8-425F-BB39-F875E2BF27FC}">
      <dgm:prSet/>
      <dgm:spPr/>
      <dgm:t>
        <a:bodyPr/>
        <a:lstStyle/>
        <a:p>
          <a:endParaRPr lang="en-GB"/>
        </a:p>
      </dgm:t>
    </dgm:pt>
    <dgm:pt modelId="{35BD6EE4-26B0-41DE-A9DB-F33D547D408A}" type="sibTrans" cxnId="{109BE603-30E8-425F-BB39-F875E2BF27FC}">
      <dgm:prSet/>
      <dgm:spPr/>
      <dgm:t>
        <a:bodyPr/>
        <a:lstStyle/>
        <a:p>
          <a:endParaRPr lang="en-GB"/>
        </a:p>
      </dgm:t>
    </dgm:pt>
    <dgm:pt modelId="{AD3DD00C-E759-470E-AF9E-692A9465B605}">
      <dgm:prSet phldrT="[Text]"/>
      <dgm:spPr/>
      <dgm:t>
        <a:bodyPr/>
        <a:lstStyle/>
        <a:p>
          <a:r>
            <a:rPr lang="en-GB" dirty="0" smtClean="0"/>
            <a:t>Lots of interesting facts about </a:t>
          </a:r>
          <a:r>
            <a:rPr lang="en-GB" dirty="0" smtClean="0">
              <a:solidFill>
                <a:srgbClr val="FF0000"/>
              </a:solidFill>
            </a:rPr>
            <a:t>[insert target market]</a:t>
          </a:r>
          <a:endParaRPr lang="en-GB" dirty="0"/>
        </a:p>
      </dgm:t>
    </dgm:pt>
    <dgm:pt modelId="{BDEFF4A8-365D-4ACC-A72A-1A3F69E7BB26}" type="parTrans" cxnId="{1DEE406B-2DA8-49A5-8898-A5527B990532}">
      <dgm:prSet/>
      <dgm:spPr/>
      <dgm:t>
        <a:bodyPr/>
        <a:lstStyle/>
        <a:p>
          <a:endParaRPr lang="en-GB"/>
        </a:p>
      </dgm:t>
    </dgm:pt>
    <dgm:pt modelId="{F843165C-C8D2-465C-A48D-ADF1018CAE75}" type="sibTrans" cxnId="{1DEE406B-2DA8-49A5-8898-A5527B990532}">
      <dgm:prSet/>
      <dgm:spPr/>
      <dgm:t>
        <a:bodyPr/>
        <a:lstStyle/>
        <a:p>
          <a:endParaRPr lang="en-GB"/>
        </a:p>
      </dgm:t>
    </dgm:pt>
    <dgm:pt modelId="{93D89EA9-6AD3-44FA-B29A-BDC8144CEE1B}">
      <dgm:prSet phldrT="[Text]"/>
      <dgm:spPr/>
      <dgm:t>
        <a:bodyPr/>
        <a:lstStyle/>
        <a:p>
          <a:r>
            <a:rPr lang="en-GB" dirty="0" smtClean="0"/>
            <a:t>You will learn</a:t>
          </a:r>
          <a:endParaRPr lang="en-GB" dirty="0"/>
        </a:p>
      </dgm:t>
    </dgm:pt>
    <dgm:pt modelId="{F0FBBD94-1965-49DA-BC7F-50A5F1AA4A63}" type="parTrans" cxnId="{EAC755C7-6019-427F-972B-8BBE57DA9ECE}">
      <dgm:prSet/>
      <dgm:spPr/>
      <dgm:t>
        <a:bodyPr/>
        <a:lstStyle/>
        <a:p>
          <a:endParaRPr lang="en-GB"/>
        </a:p>
      </dgm:t>
    </dgm:pt>
    <dgm:pt modelId="{4F06E0F3-7421-4895-9211-6D3AC5B2699E}" type="sibTrans" cxnId="{EAC755C7-6019-427F-972B-8BBE57DA9ECE}">
      <dgm:prSet/>
      <dgm:spPr/>
      <dgm:t>
        <a:bodyPr/>
        <a:lstStyle/>
        <a:p>
          <a:endParaRPr lang="en-GB"/>
        </a:p>
      </dgm:t>
    </dgm:pt>
    <dgm:pt modelId="{9A2BF688-5540-4BF3-A736-DDB9E0CF986C}">
      <dgm:prSet phldrT="[Text]"/>
      <dgm:spPr/>
      <dgm:t>
        <a:bodyPr/>
        <a:lstStyle/>
        <a:p>
          <a:r>
            <a:rPr lang="en-GB" dirty="0" smtClean="0"/>
            <a:t>Some key </a:t>
          </a:r>
          <a:r>
            <a:rPr lang="en-GB" dirty="0" smtClean="0">
              <a:solidFill>
                <a:srgbClr val="FF0000"/>
              </a:solidFill>
            </a:rPr>
            <a:t>[insert target language] </a:t>
          </a:r>
          <a:r>
            <a:rPr lang="en-GB" dirty="0" smtClean="0"/>
            <a:t>business vocabulary and how to apply it</a:t>
          </a:r>
          <a:endParaRPr lang="en-GB" dirty="0"/>
        </a:p>
      </dgm:t>
    </dgm:pt>
    <dgm:pt modelId="{A75653FD-5D45-4640-B95F-216A4DCC3AF9}" type="parTrans" cxnId="{648AF77A-A841-471F-9FAE-40CA60B2841C}">
      <dgm:prSet/>
      <dgm:spPr/>
      <dgm:t>
        <a:bodyPr/>
        <a:lstStyle/>
        <a:p>
          <a:endParaRPr lang="en-GB"/>
        </a:p>
      </dgm:t>
    </dgm:pt>
    <dgm:pt modelId="{44DFCD35-4D91-40F2-B0E1-38F448E478E7}" type="sibTrans" cxnId="{648AF77A-A841-471F-9FAE-40CA60B2841C}">
      <dgm:prSet/>
      <dgm:spPr/>
      <dgm:t>
        <a:bodyPr/>
        <a:lstStyle/>
        <a:p>
          <a:endParaRPr lang="en-GB"/>
        </a:p>
      </dgm:t>
    </dgm:pt>
    <dgm:pt modelId="{127730EB-3123-4E7D-A307-1E12DEB41D8C}" type="pres">
      <dgm:prSet presAssocID="{5E6C8E1B-C64F-413B-B446-31F7C45C2AB6}" presName="linear" presStyleCnt="0">
        <dgm:presLayoutVars>
          <dgm:animLvl val="lvl"/>
          <dgm:resizeHandles val="exact"/>
        </dgm:presLayoutVars>
      </dgm:prSet>
      <dgm:spPr/>
      <dgm:t>
        <a:bodyPr/>
        <a:lstStyle/>
        <a:p>
          <a:endParaRPr lang="en-GB"/>
        </a:p>
      </dgm:t>
    </dgm:pt>
    <dgm:pt modelId="{5AB37936-67AD-4B88-94E7-2C013A2845FC}" type="pres">
      <dgm:prSet presAssocID="{F49567BF-5306-41EC-BBCF-1366F2306A95}" presName="parentText" presStyleLbl="node1" presStyleIdx="0" presStyleCnt="2">
        <dgm:presLayoutVars>
          <dgm:chMax val="0"/>
          <dgm:bulletEnabled val="1"/>
        </dgm:presLayoutVars>
      </dgm:prSet>
      <dgm:spPr/>
      <dgm:t>
        <a:bodyPr/>
        <a:lstStyle/>
        <a:p>
          <a:endParaRPr lang="en-GB"/>
        </a:p>
      </dgm:t>
    </dgm:pt>
    <dgm:pt modelId="{D5739640-9494-4661-A91F-58718BC11F58}" type="pres">
      <dgm:prSet presAssocID="{F49567BF-5306-41EC-BBCF-1366F2306A95}" presName="childText" presStyleLbl="revTx" presStyleIdx="0" presStyleCnt="2">
        <dgm:presLayoutVars>
          <dgm:bulletEnabled val="1"/>
        </dgm:presLayoutVars>
      </dgm:prSet>
      <dgm:spPr/>
      <dgm:t>
        <a:bodyPr/>
        <a:lstStyle/>
        <a:p>
          <a:endParaRPr lang="en-GB"/>
        </a:p>
      </dgm:t>
    </dgm:pt>
    <dgm:pt modelId="{7A9FBA47-598A-4309-9BC4-FCCA7A95993F}" type="pres">
      <dgm:prSet presAssocID="{93D89EA9-6AD3-44FA-B29A-BDC8144CEE1B}" presName="parentText" presStyleLbl="node1" presStyleIdx="1" presStyleCnt="2">
        <dgm:presLayoutVars>
          <dgm:chMax val="0"/>
          <dgm:bulletEnabled val="1"/>
        </dgm:presLayoutVars>
      </dgm:prSet>
      <dgm:spPr/>
      <dgm:t>
        <a:bodyPr/>
        <a:lstStyle/>
        <a:p>
          <a:endParaRPr lang="en-GB"/>
        </a:p>
      </dgm:t>
    </dgm:pt>
    <dgm:pt modelId="{953AF580-0EB5-49AA-97F2-0BB67DCC4D2F}" type="pres">
      <dgm:prSet presAssocID="{93D89EA9-6AD3-44FA-B29A-BDC8144CEE1B}" presName="childText" presStyleLbl="revTx" presStyleIdx="1" presStyleCnt="2">
        <dgm:presLayoutVars>
          <dgm:bulletEnabled val="1"/>
        </dgm:presLayoutVars>
      </dgm:prSet>
      <dgm:spPr/>
      <dgm:t>
        <a:bodyPr/>
        <a:lstStyle/>
        <a:p>
          <a:endParaRPr lang="en-GB"/>
        </a:p>
      </dgm:t>
    </dgm:pt>
  </dgm:ptLst>
  <dgm:cxnLst>
    <dgm:cxn modelId="{2A5D3AE0-850A-43C6-BD06-C35DB030A930}" type="presOf" srcId="{93D89EA9-6AD3-44FA-B29A-BDC8144CEE1B}" destId="{7A9FBA47-598A-4309-9BC4-FCCA7A95993F}" srcOrd="0" destOrd="0" presId="urn:microsoft.com/office/officeart/2005/8/layout/vList2"/>
    <dgm:cxn modelId="{1DEE406B-2DA8-49A5-8898-A5527B990532}" srcId="{F49567BF-5306-41EC-BBCF-1366F2306A95}" destId="{AD3DD00C-E759-470E-AF9E-692A9465B605}" srcOrd="0" destOrd="0" parTransId="{BDEFF4A8-365D-4ACC-A72A-1A3F69E7BB26}" sibTransId="{F843165C-C8D2-465C-A48D-ADF1018CAE75}"/>
    <dgm:cxn modelId="{FA4B903B-C141-44E9-A5D0-0ABC29809EE7}" type="presOf" srcId="{F49567BF-5306-41EC-BBCF-1366F2306A95}" destId="{5AB37936-67AD-4B88-94E7-2C013A2845FC}" srcOrd="0" destOrd="0" presId="urn:microsoft.com/office/officeart/2005/8/layout/vList2"/>
    <dgm:cxn modelId="{EAC755C7-6019-427F-972B-8BBE57DA9ECE}" srcId="{5E6C8E1B-C64F-413B-B446-31F7C45C2AB6}" destId="{93D89EA9-6AD3-44FA-B29A-BDC8144CEE1B}" srcOrd="1" destOrd="0" parTransId="{F0FBBD94-1965-49DA-BC7F-50A5F1AA4A63}" sibTransId="{4F06E0F3-7421-4895-9211-6D3AC5B2699E}"/>
    <dgm:cxn modelId="{7871B45A-956C-4E2B-B0DD-5F807197CFF1}" type="presOf" srcId="{9A2BF688-5540-4BF3-A736-DDB9E0CF986C}" destId="{953AF580-0EB5-49AA-97F2-0BB67DCC4D2F}" srcOrd="0" destOrd="0" presId="urn:microsoft.com/office/officeart/2005/8/layout/vList2"/>
    <dgm:cxn modelId="{109BE603-30E8-425F-BB39-F875E2BF27FC}" srcId="{5E6C8E1B-C64F-413B-B446-31F7C45C2AB6}" destId="{F49567BF-5306-41EC-BBCF-1366F2306A95}" srcOrd="0" destOrd="0" parTransId="{64099CE9-FF3E-40B2-8AED-CBBD85231331}" sibTransId="{35BD6EE4-26B0-41DE-A9DB-F33D547D408A}"/>
    <dgm:cxn modelId="{28D34F56-4A2E-4FF9-B444-6111D9E98F4C}" type="presOf" srcId="{AD3DD00C-E759-470E-AF9E-692A9465B605}" destId="{D5739640-9494-4661-A91F-58718BC11F58}" srcOrd="0" destOrd="0" presId="urn:microsoft.com/office/officeart/2005/8/layout/vList2"/>
    <dgm:cxn modelId="{E11C1882-C68A-42F9-9488-27CBE32DAE14}" type="presOf" srcId="{5E6C8E1B-C64F-413B-B446-31F7C45C2AB6}" destId="{127730EB-3123-4E7D-A307-1E12DEB41D8C}" srcOrd="0" destOrd="0" presId="urn:microsoft.com/office/officeart/2005/8/layout/vList2"/>
    <dgm:cxn modelId="{648AF77A-A841-471F-9FAE-40CA60B2841C}" srcId="{93D89EA9-6AD3-44FA-B29A-BDC8144CEE1B}" destId="{9A2BF688-5540-4BF3-A736-DDB9E0CF986C}" srcOrd="0" destOrd="0" parTransId="{A75653FD-5D45-4640-B95F-216A4DCC3AF9}" sibTransId="{44DFCD35-4D91-40F2-B0E1-38F448E478E7}"/>
    <dgm:cxn modelId="{C944376B-AEC0-4962-9144-CAF88D19EE88}" type="presParOf" srcId="{127730EB-3123-4E7D-A307-1E12DEB41D8C}" destId="{5AB37936-67AD-4B88-94E7-2C013A2845FC}" srcOrd="0" destOrd="0" presId="urn:microsoft.com/office/officeart/2005/8/layout/vList2"/>
    <dgm:cxn modelId="{2766A8FA-8695-406B-B982-E8F546242DBC}" type="presParOf" srcId="{127730EB-3123-4E7D-A307-1E12DEB41D8C}" destId="{D5739640-9494-4661-A91F-58718BC11F58}" srcOrd="1" destOrd="0" presId="urn:microsoft.com/office/officeart/2005/8/layout/vList2"/>
    <dgm:cxn modelId="{5FD3258A-C47E-47D6-AE7E-00663759CCD2}" type="presParOf" srcId="{127730EB-3123-4E7D-A307-1E12DEB41D8C}" destId="{7A9FBA47-598A-4309-9BC4-FCCA7A95993F}" srcOrd="2" destOrd="0" presId="urn:microsoft.com/office/officeart/2005/8/layout/vList2"/>
    <dgm:cxn modelId="{C3DF056E-E980-47E1-9F52-0DDBD41606C1}" type="presParOf" srcId="{127730EB-3123-4E7D-A307-1E12DEB41D8C}" destId="{953AF580-0EB5-49AA-97F2-0BB67DCC4D2F}" srcOrd="3"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E6C8E1B-C64F-413B-B446-31F7C45C2AB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F49567BF-5306-41EC-BBCF-1366F2306A95}">
      <dgm:prSet phldrT="[Text]"/>
      <dgm:spPr/>
      <dgm:t>
        <a:bodyPr/>
        <a:lstStyle/>
        <a:p>
          <a:r>
            <a:rPr lang="en-GB" dirty="0" smtClean="0"/>
            <a:t>You will learn</a:t>
          </a:r>
          <a:endParaRPr lang="en-GB" dirty="0"/>
        </a:p>
      </dgm:t>
    </dgm:pt>
    <dgm:pt modelId="{64099CE9-FF3E-40B2-8AED-CBBD85231331}" type="parTrans" cxnId="{109BE603-30E8-425F-BB39-F875E2BF27FC}">
      <dgm:prSet/>
      <dgm:spPr/>
      <dgm:t>
        <a:bodyPr/>
        <a:lstStyle/>
        <a:p>
          <a:endParaRPr lang="en-GB"/>
        </a:p>
      </dgm:t>
    </dgm:pt>
    <dgm:pt modelId="{35BD6EE4-26B0-41DE-A9DB-F33D547D408A}" type="sibTrans" cxnId="{109BE603-30E8-425F-BB39-F875E2BF27FC}">
      <dgm:prSet/>
      <dgm:spPr/>
      <dgm:t>
        <a:bodyPr/>
        <a:lstStyle/>
        <a:p>
          <a:endParaRPr lang="en-GB"/>
        </a:p>
      </dgm:t>
    </dgm:pt>
    <dgm:pt modelId="{AD3DD00C-E759-470E-AF9E-692A9465B605}">
      <dgm:prSet phldrT="[Text]"/>
      <dgm:spPr/>
      <dgm:t>
        <a:bodyPr/>
        <a:lstStyle/>
        <a:p>
          <a:r>
            <a:rPr lang="en-GB" dirty="0" smtClean="0"/>
            <a:t>‘Do’s and Don’ts’ of doing business in </a:t>
          </a:r>
          <a:r>
            <a:rPr lang="en-GB" dirty="0" smtClean="0">
              <a:solidFill>
                <a:srgbClr val="FF0000"/>
              </a:solidFill>
            </a:rPr>
            <a:t>[insert target market]</a:t>
          </a:r>
          <a:endParaRPr lang="en-GB" dirty="0"/>
        </a:p>
      </dgm:t>
    </dgm:pt>
    <dgm:pt modelId="{BDEFF4A8-365D-4ACC-A72A-1A3F69E7BB26}" type="parTrans" cxnId="{1DEE406B-2DA8-49A5-8898-A5527B990532}">
      <dgm:prSet/>
      <dgm:spPr/>
      <dgm:t>
        <a:bodyPr/>
        <a:lstStyle/>
        <a:p>
          <a:endParaRPr lang="en-GB"/>
        </a:p>
      </dgm:t>
    </dgm:pt>
    <dgm:pt modelId="{F843165C-C8D2-465C-A48D-ADF1018CAE75}" type="sibTrans" cxnId="{1DEE406B-2DA8-49A5-8898-A5527B990532}">
      <dgm:prSet/>
      <dgm:spPr/>
      <dgm:t>
        <a:bodyPr/>
        <a:lstStyle/>
        <a:p>
          <a:endParaRPr lang="en-GB"/>
        </a:p>
      </dgm:t>
    </dgm:pt>
    <dgm:pt modelId="{93D89EA9-6AD3-44FA-B29A-BDC8144CEE1B}">
      <dgm:prSet phldrT="[Text]"/>
      <dgm:spPr/>
      <dgm:t>
        <a:bodyPr/>
        <a:lstStyle/>
        <a:p>
          <a:r>
            <a:rPr lang="en-GB" dirty="0" smtClean="0"/>
            <a:t>You will discover</a:t>
          </a:r>
          <a:endParaRPr lang="en-GB" dirty="0"/>
        </a:p>
      </dgm:t>
    </dgm:pt>
    <dgm:pt modelId="{F0FBBD94-1965-49DA-BC7F-50A5F1AA4A63}" type="parTrans" cxnId="{EAC755C7-6019-427F-972B-8BBE57DA9ECE}">
      <dgm:prSet/>
      <dgm:spPr/>
      <dgm:t>
        <a:bodyPr/>
        <a:lstStyle/>
        <a:p>
          <a:endParaRPr lang="en-GB"/>
        </a:p>
      </dgm:t>
    </dgm:pt>
    <dgm:pt modelId="{4F06E0F3-7421-4895-9211-6D3AC5B2699E}" type="sibTrans" cxnId="{EAC755C7-6019-427F-972B-8BBE57DA9ECE}">
      <dgm:prSet/>
      <dgm:spPr/>
      <dgm:t>
        <a:bodyPr/>
        <a:lstStyle/>
        <a:p>
          <a:endParaRPr lang="en-GB"/>
        </a:p>
      </dgm:t>
    </dgm:pt>
    <dgm:pt modelId="{9A2BF688-5540-4BF3-A736-DDB9E0CF986C}">
      <dgm:prSet phldrT="[Text]"/>
      <dgm:spPr/>
      <dgm:t>
        <a:bodyPr/>
        <a:lstStyle/>
        <a:p>
          <a:r>
            <a:rPr lang="en-GB" dirty="0" smtClean="0"/>
            <a:t>How to use that information to launch a product successfully</a:t>
          </a:r>
          <a:endParaRPr lang="en-GB" dirty="0"/>
        </a:p>
      </dgm:t>
    </dgm:pt>
    <dgm:pt modelId="{A75653FD-5D45-4640-B95F-216A4DCC3AF9}" type="parTrans" cxnId="{648AF77A-A841-471F-9FAE-40CA60B2841C}">
      <dgm:prSet/>
      <dgm:spPr/>
      <dgm:t>
        <a:bodyPr/>
        <a:lstStyle/>
        <a:p>
          <a:endParaRPr lang="en-GB"/>
        </a:p>
      </dgm:t>
    </dgm:pt>
    <dgm:pt modelId="{44DFCD35-4D91-40F2-B0E1-38F448E478E7}" type="sibTrans" cxnId="{648AF77A-A841-471F-9FAE-40CA60B2841C}">
      <dgm:prSet/>
      <dgm:spPr/>
      <dgm:t>
        <a:bodyPr/>
        <a:lstStyle/>
        <a:p>
          <a:endParaRPr lang="en-GB"/>
        </a:p>
      </dgm:t>
    </dgm:pt>
    <dgm:pt modelId="{127730EB-3123-4E7D-A307-1E12DEB41D8C}" type="pres">
      <dgm:prSet presAssocID="{5E6C8E1B-C64F-413B-B446-31F7C45C2AB6}" presName="linear" presStyleCnt="0">
        <dgm:presLayoutVars>
          <dgm:animLvl val="lvl"/>
          <dgm:resizeHandles val="exact"/>
        </dgm:presLayoutVars>
      </dgm:prSet>
      <dgm:spPr/>
      <dgm:t>
        <a:bodyPr/>
        <a:lstStyle/>
        <a:p>
          <a:endParaRPr lang="en-GB"/>
        </a:p>
      </dgm:t>
    </dgm:pt>
    <dgm:pt modelId="{5AB37936-67AD-4B88-94E7-2C013A2845FC}" type="pres">
      <dgm:prSet presAssocID="{F49567BF-5306-41EC-BBCF-1366F2306A95}" presName="parentText" presStyleLbl="node1" presStyleIdx="0" presStyleCnt="2">
        <dgm:presLayoutVars>
          <dgm:chMax val="0"/>
          <dgm:bulletEnabled val="1"/>
        </dgm:presLayoutVars>
      </dgm:prSet>
      <dgm:spPr/>
      <dgm:t>
        <a:bodyPr/>
        <a:lstStyle/>
        <a:p>
          <a:endParaRPr lang="en-GB"/>
        </a:p>
      </dgm:t>
    </dgm:pt>
    <dgm:pt modelId="{D5739640-9494-4661-A91F-58718BC11F58}" type="pres">
      <dgm:prSet presAssocID="{F49567BF-5306-41EC-BBCF-1366F2306A95}" presName="childText" presStyleLbl="revTx" presStyleIdx="0" presStyleCnt="2">
        <dgm:presLayoutVars>
          <dgm:bulletEnabled val="1"/>
        </dgm:presLayoutVars>
      </dgm:prSet>
      <dgm:spPr/>
      <dgm:t>
        <a:bodyPr/>
        <a:lstStyle/>
        <a:p>
          <a:endParaRPr lang="en-GB"/>
        </a:p>
      </dgm:t>
    </dgm:pt>
    <dgm:pt modelId="{7A9FBA47-598A-4309-9BC4-FCCA7A95993F}" type="pres">
      <dgm:prSet presAssocID="{93D89EA9-6AD3-44FA-B29A-BDC8144CEE1B}" presName="parentText" presStyleLbl="node1" presStyleIdx="1" presStyleCnt="2">
        <dgm:presLayoutVars>
          <dgm:chMax val="0"/>
          <dgm:bulletEnabled val="1"/>
        </dgm:presLayoutVars>
      </dgm:prSet>
      <dgm:spPr/>
      <dgm:t>
        <a:bodyPr/>
        <a:lstStyle/>
        <a:p>
          <a:endParaRPr lang="en-GB"/>
        </a:p>
      </dgm:t>
    </dgm:pt>
    <dgm:pt modelId="{953AF580-0EB5-49AA-97F2-0BB67DCC4D2F}" type="pres">
      <dgm:prSet presAssocID="{93D89EA9-6AD3-44FA-B29A-BDC8144CEE1B}" presName="childText" presStyleLbl="revTx" presStyleIdx="1" presStyleCnt="2">
        <dgm:presLayoutVars>
          <dgm:bulletEnabled val="1"/>
        </dgm:presLayoutVars>
      </dgm:prSet>
      <dgm:spPr/>
      <dgm:t>
        <a:bodyPr/>
        <a:lstStyle/>
        <a:p>
          <a:endParaRPr lang="en-GB"/>
        </a:p>
      </dgm:t>
    </dgm:pt>
  </dgm:ptLst>
  <dgm:cxnLst>
    <dgm:cxn modelId="{42CCEEC9-8306-4BE7-8A99-A8C9891BABC7}" type="presOf" srcId="{9A2BF688-5540-4BF3-A736-DDB9E0CF986C}" destId="{953AF580-0EB5-49AA-97F2-0BB67DCC4D2F}" srcOrd="0" destOrd="0" presId="urn:microsoft.com/office/officeart/2005/8/layout/vList2"/>
    <dgm:cxn modelId="{FC17C8BC-D7C9-41B8-A904-F01F8A5E96C3}" type="presOf" srcId="{AD3DD00C-E759-470E-AF9E-692A9465B605}" destId="{D5739640-9494-4661-A91F-58718BC11F58}" srcOrd="0" destOrd="0" presId="urn:microsoft.com/office/officeart/2005/8/layout/vList2"/>
    <dgm:cxn modelId="{1DEE406B-2DA8-49A5-8898-A5527B990532}" srcId="{F49567BF-5306-41EC-BBCF-1366F2306A95}" destId="{AD3DD00C-E759-470E-AF9E-692A9465B605}" srcOrd="0" destOrd="0" parTransId="{BDEFF4A8-365D-4ACC-A72A-1A3F69E7BB26}" sibTransId="{F843165C-C8D2-465C-A48D-ADF1018CAE75}"/>
    <dgm:cxn modelId="{C11B2324-9E32-4494-A072-ABAC5C015DB5}" type="presOf" srcId="{F49567BF-5306-41EC-BBCF-1366F2306A95}" destId="{5AB37936-67AD-4B88-94E7-2C013A2845FC}" srcOrd="0" destOrd="0" presId="urn:microsoft.com/office/officeart/2005/8/layout/vList2"/>
    <dgm:cxn modelId="{EAC755C7-6019-427F-972B-8BBE57DA9ECE}" srcId="{5E6C8E1B-C64F-413B-B446-31F7C45C2AB6}" destId="{93D89EA9-6AD3-44FA-B29A-BDC8144CEE1B}" srcOrd="1" destOrd="0" parTransId="{F0FBBD94-1965-49DA-BC7F-50A5F1AA4A63}" sibTransId="{4F06E0F3-7421-4895-9211-6D3AC5B2699E}"/>
    <dgm:cxn modelId="{109BE603-30E8-425F-BB39-F875E2BF27FC}" srcId="{5E6C8E1B-C64F-413B-B446-31F7C45C2AB6}" destId="{F49567BF-5306-41EC-BBCF-1366F2306A95}" srcOrd="0" destOrd="0" parTransId="{64099CE9-FF3E-40B2-8AED-CBBD85231331}" sibTransId="{35BD6EE4-26B0-41DE-A9DB-F33D547D408A}"/>
    <dgm:cxn modelId="{648AF77A-A841-471F-9FAE-40CA60B2841C}" srcId="{93D89EA9-6AD3-44FA-B29A-BDC8144CEE1B}" destId="{9A2BF688-5540-4BF3-A736-DDB9E0CF986C}" srcOrd="0" destOrd="0" parTransId="{A75653FD-5D45-4640-B95F-216A4DCC3AF9}" sibTransId="{44DFCD35-4D91-40F2-B0E1-38F448E478E7}"/>
    <dgm:cxn modelId="{B9EBA940-7AFF-405C-B3A8-CB5FB269A846}" type="presOf" srcId="{93D89EA9-6AD3-44FA-B29A-BDC8144CEE1B}" destId="{7A9FBA47-598A-4309-9BC4-FCCA7A95993F}" srcOrd="0" destOrd="0" presId="urn:microsoft.com/office/officeart/2005/8/layout/vList2"/>
    <dgm:cxn modelId="{35C4BE4B-9167-4B0A-A26F-CB97FAC999BE}" type="presOf" srcId="{5E6C8E1B-C64F-413B-B446-31F7C45C2AB6}" destId="{127730EB-3123-4E7D-A307-1E12DEB41D8C}" srcOrd="0" destOrd="0" presId="urn:microsoft.com/office/officeart/2005/8/layout/vList2"/>
    <dgm:cxn modelId="{65CD331B-0E7F-4B1E-8D22-FFB309A1038D}" type="presParOf" srcId="{127730EB-3123-4E7D-A307-1E12DEB41D8C}" destId="{5AB37936-67AD-4B88-94E7-2C013A2845FC}" srcOrd="0" destOrd="0" presId="urn:microsoft.com/office/officeart/2005/8/layout/vList2"/>
    <dgm:cxn modelId="{545D180E-E47D-46FB-8A4C-273ED945DE08}" type="presParOf" srcId="{127730EB-3123-4E7D-A307-1E12DEB41D8C}" destId="{D5739640-9494-4661-A91F-58718BC11F58}" srcOrd="1" destOrd="0" presId="urn:microsoft.com/office/officeart/2005/8/layout/vList2"/>
    <dgm:cxn modelId="{B4A531EA-8EC0-4D69-8424-F6E61461E267}" type="presParOf" srcId="{127730EB-3123-4E7D-A307-1E12DEB41D8C}" destId="{7A9FBA47-598A-4309-9BC4-FCCA7A95993F}" srcOrd="2" destOrd="0" presId="urn:microsoft.com/office/officeart/2005/8/layout/vList2"/>
    <dgm:cxn modelId="{1CCB33B6-9AA1-42BB-8041-14B2A484B220}" type="presParOf" srcId="{127730EB-3123-4E7D-A307-1E12DEB41D8C}" destId="{953AF580-0EB5-49AA-97F2-0BB67DCC4D2F}" srcOrd="3"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60DD0A-ADAB-4BCD-A260-674CAC0295CC}"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0EA18671-1415-4E01-8B28-0C6CB366C7EE}">
      <dgm:prSet custT="1"/>
      <dgm:spPr/>
      <dgm:t>
        <a:bodyPr/>
        <a:lstStyle/>
        <a:p>
          <a:pPr rtl="0"/>
          <a:r>
            <a:rPr lang="en-GB" sz="2400" dirty="0" smtClean="0">
              <a:latin typeface="Arial Narrow" pitchFamily="34" charset="0"/>
            </a:rPr>
            <a:t>Major industries</a:t>
          </a:r>
          <a:endParaRPr lang="en-GB" sz="2400" dirty="0">
            <a:solidFill>
              <a:srgbClr val="FFFF00"/>
            </a:solidFill>
            <a:latin typeface="Arial Narrow" pitchFamily="34" charset="0"/>
          </a:endParaRPr>
        </a:p>
      </dgm:t>
    </dgm:pt>
    <dgm:pt modelId="{018E197D-2548-487E-BB32-B7A7847D9321}" type="parTrans" cxnId="{BD41BDB1-29FA-4365-BD1C-759EE426A372}">
      <dgm:prSet/>
      <dgm:spPr/>
      <dgm:t>
        <a:bodyPr/>
        <a:lstStyle/>
        <a:p>
          <a:endParaRPr lang="en-GB"/>
        </a:p>
      </dgm:t>
    </dgm:pt>
    <dgm:pt modelId="{7E6DE6B7-584E-4D50-958D-995037E6D19B}" type="sibTrans" cxnId="{BD41BDB1-29FA-4365-BD1C-759EE426A372}">
      <dgm:prSet/>
      <dgm:spPr/>
      <dgm:t>
        <a:bodyPr/>
        <a:lstStyle/>
        <a:p>
          <a:endParaRPr lang="en-GB"/>
        </a:p>
      </dgm:t>
    </dgm:pt>
    <dgm:pt modelId="{BFDF7011-FB06-438B-BCBD-A7F2EE5D3113}">
      <dgm:prSet/>
      <dgm:spPr/>
      <dgm:t>
        <a:bodyPr/>
        <a:lstStyle/>
        <a:p>
          <a:pPr rtl="0"/>
          <a:r>
            <a:rPr lang="en-GB" dirty="0" smtClean="0">
              <a:latin typeface="Arial Narrow" pitchFamily="34" charset="0"/>
            </a:rPr>
            <a:t>Business etiquette</a:t>
          </a:r>
          <a:endParaRPr lang="en-GB" dirty="0">
            <a:latin typeface="Arial Narrow" pitchFamily="34" charset="0"/>
          </a:endParaRPr>
        </a:p>
      </dgm:t>
    </dgm:pt>
    <dgm:pt modelId="{1C493DEF-7023-407D-8A78-D85AABFF3D7D}" type="parTrans" cxnId="{42793DAF-E884-4FDF-9F79-53C1609E7DD7}">
      <dgm:prSet/>
      <dgm:spPr/>
      <dgm:t>
        <a:bodyPr/>
        <a:lstStyle/>
        <a:p>
          <a:endParaRPr lang="en-GB"/>
        </a:p>
      </dgm:t>
    </dgm:pt>
    <dgm:pt modelId="{0CA7BE80-914C-4F86-8C6D-30E4F7C16C0A}" type="sibTrans" cxnId="{42793DAF-E884-4FDF-9F79-53C1609E7DD7}">
      <dgm:prSet/>
      <dgm:spPr/>
      <dgm:t>
        <a:bodyPr/>
        <a:lstStyle/>
        <a:p>
          <a:endParaRPr lang="en-GB"/>
        </a:p>
      </dgm:t>
    </dgm:pt>
    <dgm:pt modelId="{01C54A51-17A6-49E2-8BE4-39224BA87861}">
      <dgm:prSet custT="1"/>
      <dgm:spPr/>
      <dgm:t>
        <a:bodyPr/>
        <a:lstStyle/>
        <a:p>
          <a:pPr rtl="0"/>
          <a:r>
            <a:rPr lang="en-GB" sz="2000" dirty="0" smtClean="0">
              <a:latin typeface="Arial Narrow" pitchFamily="34" charset="0"/>
            </a:rPr>
            <a:t>Marketing </a:t>
          </a:r>
        </a:p>
        <a:p>
          <a:pPr rtl="0"/>
          <a:r>
            <a:rPr lang="en-GB" sz="2000" dirty="0" smtClean="0">
              <a:latin typeface="Arial Narrow" pitchFamily="34" charset="0"/>
            </a:rPr>
            <a:t>demographics</a:t>
          </a:r>
          <a:endParaRPr lang="en-GB" sz="2000" dirty="0">
            <a:latin typeface="Arial Narrow" pitchFamily="34" charset="0"/>
          </a:endParaRPr>
        </a:p>
      </dgm:t>
    </dgm:pt>
    <dgm:pt modelId="{D76E2F0C-18E2-486D-A25F-23C060B478C6}" type="parTrans" cxnId="{507D79E7-7170-40F9-A6DE-75BC856D7C75}">
      <dgm:prSet/>
      <dgm:spPr/>
      <dgm:t>
        <a:bodyPr/>
        <a:lstStyle/>
        <a:p>
          <a:endParaRPr lang="en-GB"/>
        </a:p>
      </dgm:t>
    </dgm:pt>
    <dgm:pt modelId="{AF1FE608-6476-4C05-884D-E3612DE68701}" type="sibTrans" cxnId="{507D79E7-7170-40F9-A6DE-75BC856D7C75}">
      <dgm:prSet/>
      <dgm:spPr/>
      <dgm:t>
        <a:bodyPr/>
        <a:lstStyle/>
        <a:p>
          <a:endParaRPr lang="en-GB"/>
        </a:p>
      </dgm:t>
    </dgm:pt>
    <dgm:pt modelId="{34ECAC80-A3E4-41E3-8235-CFC6DDA54E4E}">
      <dgm:prSet/>
      <dgm:spPr/>
      <dgm:t>
        <a:bodyPr/>
        <a:lstStyle/>
        <a:p>
          <a:pPr rtl="0"/>
          <a:r>
            <a:rPr lang="en-GB" dirty="0" smtClean="0">
              <a:latin typeface="Arial Narrow" pitchFamily="34" charset="0"/>
            </a:rPr>
            <a:t>Targeting the right customers</a:t>
          </a:r>
          <a:endParaRPr lang="en-GB" dirty="0">
            <a:latin typeface="Arial Narrow" pitchFamily="34" charset="0"/>
          </a:endParaRPr>
        </a:p>
      </dgm:t>
    </dgm:pt>
    <dgm:pt modelId="{8A01C1D7-7E23-4A3D-BDC4-913B891147F5}" type="parTrans" cxnId="{FFF2F448-246C-4940-AE93-2E480DABAE85}">
      <dgm:prSet/>
      <dgm:spPr/>
      <dgm:t>
        <a:bodyPr/>
        <a:lstStyle/>
        <a:p>
          <a:endParaRPr lang="en-GB"/>
        </a:p>
      </dgm:t>
    </dgm:pt>
    <dgm:pt modelId="{D0621533-AC69-4047-8117-CE341F019310}" type="sibTrans" cxnId="{FFF2F448-246C-4940-AE93-2E480DABAE85}">
      <dgm:prSet/>
      <dgm:spPr/>
      <dgm:t>
        <a:bodyPr/>
        <a:lstStyle/>
        <a:p>
          <a:endParaRPr lang="en-GB"/>
        </a:p>
      </dgm:t>
    </dgm:pt>
    <dgm:pt modelId="{2C446B25-9F07-4441-BC0B-E33BFBDBC2D7}" type="pres">
      <dgm:prSet presAssocID="{1A60DD0A-ADAB-4BCD-A260-674CAC0295CC}" presName="matrix" presStyleCnt="0">
        <dgm:presLayoutVars>
          <dgm:chMax val="1"/>
          <dgm:dir/>
          <dgm:resizeHandles val="exact"/>
        </dgm:presLayoutVars>
      </dgm:prSet>
      <dgm:spPr/>
      <dgm:t>
        <a:bodyPr/>
        <a:lstStyle/>
        <a:p>
          <a:endParaRPr lang="en-GB"/>
        </a:p>
      </dgm:t>
    </dgm:pt>
    <dgm:pt modelId="{11134951-7139-4D07-AC0A-A64354F57646}" type="pres">
      <dgm:prSet presAssocID="{1A60DD0A-ADAB-4BCD-A260-674CAC0295CC}" presName="diamond" presStyleLbl="bgShp" presStyleIdx="0" presStyleCnt="1"/>
      <dgm:spPr/>
    </dgm:pt>
    <dgm:pt modelId="{C8734513-F3F0-4123-B4DF-EF2A4080AE80}" type="pres">
      <dgm:prSet presAssocID="{1A60DD0A-ADAB-4BCD-A260-674CAC0295CC}" presName="quad1" presStyleLbl="node1" presStyleIdx="0" presStyleCnt="4">
        <dgm:presLayoutVars>
          <dgm:chMax val="0"/>
          <dgm:chPref val="0"/>
          <dgm:bulletEnabled val="1"/>
        </dgm:presLayoutVars>
      </dgm:prSet>
      <dgm:spPr/>
      <dgm:t>
        <a:bodyPr/>
        <a:lstStyle/>
        <a:p>
          <a:endParaRPr lang="en-GB"/>
        </a:p>
      </dgm:t>
    </dgm:pt>
    <dgm:pt modelId="{F8061D4B-90F5-442B-A78C-2E6DB21895A9}" type="pres">
      <dgm:prSet presAssocID="{1A60DD0A-ADAB-4BCD-A260-674CAC0295CC}" presName="quad2" presStyleLbl="node1" presStyleIdx="1" presStyleCnt="4">
        <dgm:presLayoutVars>
          <dgm:chMax val="0"/>
          <dgm:chPref val="0"/>
          <dgm:bulletEnabled val="1"/>
        </dgm:presLayoutVars>
      </dgm:prSet>
      <dgm:spPr/>
      <dgm:t>
        <a:bodyPr/>
        <a:lstStyle/>
        <a:p>
          <a:endParaRPr lang="en-GB"/>
        </a:p>
      </dgm:t>
    </dgm:pt>
    <dgm:pt modelId="{36491A7E-1DF9-4752-B2AC-3190ADCCCAB7}" type="pres">
      <dgm:prSet presAssocID="{1A60DD0A-ADAB-4BCD-A260-674CAC0295CC}" presName="quad3" presStyleLbl="node1" presStyleIdx="2" presStyleCnt="4">
        <dgm:presLayoutVars>
          <dgm:chMax val="0"/>
          <dgm:chPref val="0"/>
          <dgm:bulletEnabled val="1"/>
        </dgm:presLayoutVars>
      </dgm:prSet>
      <dgm:spPr/>
      <dgm:t>
        <a:bodyPr/>
        <a:lstStyle/>
        <a:p>
          <a:endParaRPr lang="en-GB"/>
        </a:p>
      </dgm:t>
    </dgm:pt>
    <dgm:pt modelId="{CEAF85BC-F16B-4F3F-9F3E-E6415FDAC448}" type="pres">
      <dgm:prSet presAssocID="{1A60DD0A-ADAB-4BCD-A260-674CAC0295CC}" presName="quad4" presStyleLbl="node1" presStyleIdx="3" presStyleCnt="4">
        <dgm:presLayoutVars>
          <dgm:chMax val="0"/>
          <dgm:chPref val="0"/>
          <dgm:bulletEnabled val="1"/>
        </dgm:presLayoutVars>
      </dgm:prSet>
      <dgm:spPr/>
      <dgm:t>
        <a:bodyPr/>
        <a:lstStyle/>
        <a:p>
          <a:endParaRPr lang="en-GB"/>
        </a:p>
      </dgm:t>
    </dgm:pt>
  </dgm:ptLst>
  <dgm:cxnLst>
    <dgm:cxn modelId="{FFF2F448-246C-4940-AE93-2E480DABAE85}" srcId="{1A60DD0A-ADAB-4BCD-A260-674CAC0295CC}" destId="{34ECAC80-A3E4-41E3-8235-CFC6DDA54E4E}" srcOrd="3" destOrd="0" parTransId="{8A01C1D7-7E23-4A3D-BDC4-913B891147F5}" sibTransId="{D0621533-AC69-4047-8117-CE341F019310}"/>
    <dgm:cxn modelId="{800C8A4C-C3C7-4C75-899C-6F220827C31B}" type="presOf" srcId="{0EA18671-1415-4E01-8B28-0C6CB366C7EE}" destId="{C8734513-F3F0-4123-B4DF-EF2A4080AE80}" srcOrd="0" destOrd="0" presId="urn:microsoft.com/office/officeart/2005/8/layout/matrix3"/>
    <dgm:cxn modelId="{42793DAF-E884-4FDF-9F79-53C1609E7DD7}" srcId="{1A60DD0A-ADAB-4BCD-A260-674CAC0295CC}" destId="{BFDF7011-FB06-438B-BCBD-A7F2EE5D3113}" srcOrd="1" destOrd="0" parTransId="{1C493DEF-7023-407D-8A78-D85AABFF3D7D}" sibTransId="{0CA7BE80-914C-4F86-8C6D-30E4F7C16C0A}"/>
    <dgm:cxn modelId="{41E13CEE-9F4E-4433-9CA8-53F1BBF0C711}" type="presOf" srcId="{34ECAC80-A3E4-41E3-8235-CFC6DDA54E4E}" destId="{CEAF85BC-F16B-4F3F-9F3E-E6415FDAC448}" srcOrd="0" destOrd="0" presId="urn:microsoft.com/office/officeart/2005/8/layout/matrix3"/>
    <dgm:cxn modelId="{6EDF2114-A40E-41CD-8E25-0A984A215D34}" type="presOf" srcId="{01C54A51-17A6-49E2-8BE4-39224BA87861}" destId="{36491A7E-1DF9-4752-B2AC-3190ADCCCAB7}" srcOrd="0" destOrd="0" presId="urn:microsoft.com/office/officeart/2005/8/layout/matrix3"/>
    <dgm:cxn modelId="{04A17342-FA5F-449B-85F0-BFDA359616B8}" type="presOf" srcId="{BFDF7011-FB06-438B-BCBD-A7F2EE5D3113}" destId="{F8061D4B-90F5-442B-A78C-2E6DB21895A9}" srcOrd="0" destOrd="0" presId="urn:microsoft.com/office/officeart/2005/8/layout/matrix3"/>
    <dgm:cxn modelId="{507D79E7-7170-40F9-A6DE-75BC856D7C75}" srcId="{1A60DD0A-ADAB-4BCD-A260-674CAC0295CC}" destId="{01C54A51-17A6-49E2-8BE4-39224BA87861}" srcOrd="2" destOrd="0" parTransId="{D76E2F0C-18E2-486D-A25F-23C060B478C6}" sibTransId="{AF1FE608-6476-4C05-884D-E3612DE68701}"/>
    <dgm:cxn modelId="{BD41BDB1-29FA-4365-BD1C-759EE426A372}" srcId="{1A60DD0A-ADAB-4BCD-A260-674CAC0295CC}" destId="{0EA18671-1415-4E01-8B28-0C6CB366C7EE}" srcOrd="0" destOrd="0" parTransId="{018E197D-2548-487E-BB32-B7A7847D9321}" sibTransId="{7E6DE6B7-584E-4D50-958D-995037E6D19B}"/>
    <dgm:cxn modelId="{8787C0C0-1B1F-498A-ACB9-90C647726FF4}" type="presOf" srcId="{1A60DD0A-ADAB-4BCD-A260-674CAC0295CC}" destId="{2C446B25-9F07-4441-BC0B-E33BFBDBC2D7}" srcOrd="0" destOrd="0" presId="urn:microsoft.com/office/officeart/2005/8/layout/matrix3"/>
    <dgm:cxn modelId="{63D3AD92-51B0-4235-AC8A-599DB135C5AB}" type="presParOf" srcId="{2C446B25-9F07-4441-BC0B-E33BFBDBC2D7}" destId="{11134951-7139-4D07-AC0A-A64354F57646}" srcOrd="0" destOrd="0" presId="urn:microsoft.com/office/officeart/2005/8/layout/matrix3"/>
    <dgm:cxn modelId="{395C8CA0-CEF5-44BC-9F1D-7AB2401FB1AE}" type="presParOf" srcId="{2C446B25-9F07-4441-BC0B-E33BFBDBC2D7}" destId="{C8734513-F3F0-4123-B4DF-EF2A4080AE80}" srcOrd="1" destOrd="0" presId="urn:microsoft.com/office/officeart/2005/8/layout/matrix3"/>
    <dgm:cxn modelId="{1D79024A-0680-4151-AC67-6C3735A816B9}" type="presParOf" srcId="{2C446B25-9F07-4441-BC0B-E33BFBDBC2D7}" destId="{F8061D4B-90F5-442B-A78C-2E6DB21895A9}" srcOrd="2" destOrd="0" presId="urn:microsoft.com/office/officeart/2005/8/layout/matrix3"/>
    <dgm:cxn modelId="{D276E7AC-095D-4872-9C45-AB4E85DD420E}" type="presParOf" srcId="{2C446B25-9F07-4441-BC0B-E33BFBDBC2D7}" destId="{36491A7E-1DF9-4752-B2AC-3190ADCCCAB7}" srcOrd="3" destOrd="0" presId="urn:microsoft.com/office/officeart/2005/8/layout/matrix3"/>
    <dgm:cxn modelId="{290F5230-B6B3-4113-ABDA-3068BDFBCE30}" type="presParOf" srcId="{2C446B25-9F07-4441-BC0B-E33BFBDBC2D7}" destId="{CEAF85BC-F16B-4F3F-9F3E-E6415FDAC448}" srcOrd="4" destOrd="0" presId="urn:microsoft.com/office/officeart/2005/8/layout/matrix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DA43C7-B068-4D24-8826-3BC0DC728670}"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GB"/>
        </a:p>
      </dgm:t>
    </dgm:pt>
    <dgm:pt modelId="{B85073CE-EF7D-4EC3-9669-55F145C6B1BF}">
      <dgm:prSet custT="1"/>
      <dgm:spPr/>
      <dgm:t>
        <a:bodyPr/>
        <a:lstStyle/>
        <a:p>
          <a:pPr rtl="0"/>
          <a:r>
            <a:rPr lang="en-GB" sz="3600" dirty="0" smtClean="0">
              <a:solidFill>
                <a:srgbClr val="FFFF00"/>
              </a:solidFill>
            </a:rPr>
            <a:t>Design</a:t>
          </a:r>
          <a:endParaRPr lang="en-GB" sz="3600" dirty="0">
            <a:solidFill>
              <a:srgbClr val="FFFF00"/>
            </a:solidFill>
          </a:endParaRPr>
        </a:p>
      </dgm:t>
    </dgm:pt>
    <dgm:pt modelId="{0590BF7D-C650-4AD6-856A-E8A8E64E0187}" type="parTrans" cxnId="{98F81743-2314-466C-B915-541760515ED8}">
      <dgm:prSet/>
      <dgm:spPr/>
      <dgm:t>
        <a:bodyPr/>
        <a:lstStyle/>
        <a:p>
          <a:endParaRPr lang="en-GB"/>
        </a:p>
      </dgm:t>
    </dgm:pt>
    <dgm:pt modelId="{9E01001F-E61D-4FDF-B14D-747EF3C9A6E4}" type="sibTrans" cxnId="{98F81743-2314-466C-B915-541760515ED8}">
      <dgm:prSet/>
      <dgm:spPr/>
      <dgm:t>
        <a:bodyPr/>
        <a:lstStyle/>
        <a:p>
          <a:endParaRPr lang="en-GB"/>
        </a:p>
      </dgm:t>
    </dgm:pt>
    <dgm:pt modelId="{307A790A-5FAE-457B-8E5A-BBB7355FF43E}">
      <dgm:prSet/>
      <dgm:spPr/>
      <dgm:t>
        <a:bodyPr/>
        <a:lstStyle/>
        <a:p>
          <a:pPr rtl="0"/>
          <a:r>
            <a:rPr lang="en-GB" dirty="0" smtClean="0"/>
            <a:t>Make</a:t>
          </a:r>
          <a:endParaRPr lang="en-GB" dirty="0"/>
        </a:p>
      </dgm:t>
    </dgm:pt>
    <dgm:pt modelId="{CF112FB6-2157-4B3C-800F-D0661DB779FD}" type="parTrans" cxnId="{C9599E30-8145-4353-A489-A4B609FD5B54}">
      <dgm:prSet/>
      <dgm:spPr/>
      <dgm:t>
        <a:bodyPr/>
        <a:lstStyle/>
        <a:p>
          <a:endParaRPr lang="en-GB"/>
        </a:p>
      </dgm:t>
    </dgm:pt>
    <dgm:pt modelId="{D67CADC6-EC52-4C9B-A870-53D485D17F7F}" type="sibTrans" cxnId="{C9599E30-8145-4353-A489-A4B609FD5B54}">
      <dgm:prSet/>
      <dgm:spPr/>
      <dgm:t>
        <a:bodyPr/>
        <a:lstStyle/>
        <a:p>
          <a:endParaRPr lang="en-GB"/>
        </a:p>
      </dgm:t>
    </dgm:pt>
    <dgm:pt modelId="{1D4D0243-05BD-4D7B-A5F1-249CE1D86BC0}">
      <dgm:prSet/>
      <dgm:spPr/>
      <dgm:t>
        <a:bodyPr/>
        <a:lstStyle/>
        <a:p>
          <a:pPr rtl="0"/>
          <a:r>
            <a:rPr lang="en-GB" dirty="0" smtClean="0"/>
            <a:t>Present</a:t>
          </a:r>
          <a:endParaRPr lang="en-GB" dirty="0"/>
        </a:p>
      </dgm:t>
    </dgm:pt>
    <dgm:pt modelId="{786E0492-26A0-44F3-BFA5-61A53CD466E9}" type="parTrans" cxnId="{E65B7732-EBAF-45A8-BE8C-68959666FB9E}">
      <dgm:prSet/>
      <dgm:spPr/>
      <dgm:t>
        <a:bodyPr/>
        <a:lstStyle/>
        <a:p>
          <a:endParaRPr lang="en-GB"/>
        </a:p>
      </dgm:t>
    </dgm:pt>
    <dgm:pt modelId="{6AD937B0-BADA-4704-8701-1C1C657BDC2E}" type="sibTrans" cxnId="{E65B7732-EBAF-45A8-BE8C-68959666FB9E}">
      <dgm:prSet/>
      <dgm:spPr/>
      <dgm:t>
        <a:bodyPr/>
        <a:lstStyle/>
        <a:p>
          <a:endParaRPr lang="en-GB"/>
        </a:p>
      </dgm:t>
    </dgm:pt>
    <dgm:pt modelId="{5B5AC3B0-DDCE-4464-8576-41007AE2076B}">
      <dgm:prSet custT="1"/>
      <dgm:spPr/>
      <dgm:t>
        <a:bodyPr/>
        <a:lstStyle/>
        <a:p>
          <a:pPr rtl="0"/>
          <a:r>
            <a:rPr lang="en-GB" sz="2400" dirty="0" smtClean="0">
              <a:solidFill>
                <a:srgbClr val="FFFF00"/>
              </a:solidFill>
            </a:rPr>
            <a:t>And perhaps win!!!!</a:t>
          </a:r>
          <a:endParaRPr lang="en-GB" sz="2400" dirty="0">
            <a:solidFill>
              <a:srgbClr val="FFFF00"/>
            </a:solidFill>
          </a:endParaRPr>
        </a:p>
      </dgm:t>
    </dgm:pt>
    <dgm:pt modelId="{BEA96353-5D3B-47D1-86FB-D6DDCDB6EC38}" type="parTrans" cxnId="{EDDC56E6-3869-4181-83E3-BACE501D4436}">
      <dgm:prSet/>
      <dgm:spPr/>
      <dgm:t>
        <a:bodyPr/>
        <a:lstStyle/>
        <a:p>
          <a:endParaRPr lang="en-GB"/>
        </a:p>
      </dgm:t>
    </dgm:pt>
    <dgm:pt modelId="{7CF79C97-00BE-44B1-A373-BEE8CB355B17}" type="sibTrans" cxnId="{EDDC56E6-3869-4181-83E3-BACE501D4436}">
      <dgm:prSet/>
      <dgm:spPr/>
      <dgm:t>
        <a:bodyPr/>
        <a:lstStyle/>
        <a:p>
          <a:endParaRPr lang="en-GB"/>
        </a:p>
      </dgm:t>
    </dgm:pt>
    <dgm:pt modelId="{C7146FF5-4592-4D3D-A24E-1858A2EB9D54}" type="pres">
      <dgm:prSet presAssocID="{48DA43C7-B068-4D24-8826-3BC0DC728670}" presName="CompostProcess" presStyleCnt="0">
        <dgm:presLayoutVars>
          <dgm:dir/>
          <dgm:resizeHandles val="exact"/>
        </dgm:presLayoutVars>
      </dgm:prSet>
      <dgm:spPr/>
      <dgm:t>
        <a:bodyPr/>
        <a:lstStyle/>
        <a:p>
          <a:endParaRPr lang="en-GB"/>
        </a:p>
      </dgm:t>
    </dgm:pt>
    <dgm:pt modelId="{4FC64358-6E12-431E-9CB3-F40C2517C6E1}" type="pres">
      <dgm:prSet presAssocID="{48DA43C7-B068-4D24-8826-3BC0DC728670}" presName="arrow" presStyleLbl="bgShp" presStyleIdx="0" presStyleCnt="1" custLinFactNeighborX="-41" custLinFactNeighborY="-3407"/>
      <dgm:spPr/>
    </dgm:pt>
    <dgm:pt modelId="{0233176C-B6F1-48F4-9992-160415A820B4}" type="pres">
      <dgm:prSet presAssocID="{48DA43C7-B068-4D24-8826-3BC0DC728670}" presName="linearProcess" presStyleCnt="0"/>
      <dgm:spPr/>
    </dgm:pt>
    <dgm:pt modelId="{043C80E3-7A3F-4316-9A0C-1A16A7CDF00A}" type="pres">
      <dgm:prSet presAssocID="{B85073CE-EF7D-4EC3-9669-55F145C6B1BF}" presName="textNode" presStyleLbl="node1" presStyleIdx="0" presStyleCnt="4">
        <dgm:presLayoutVars>
          <dgm:bulletEnabled val="1"/>
        </dgm:presLayoutVars>
      </dgm:prSet>
      <dgm:spPr/>
      <dgm:t>
        <a:bodyPr/>
        <a:lstStyle/>
        <a:p>
          <a:endParaRPr lang="en-GB"/>
        </a:p>
      </dgm:t>
    </dgm:pt>
    <dgm:pt modelId="{CB277D77-E114-4EB6-829F-6E5D839E3C13}" type="pres">
      <dgm:prSet presAssocID="{9E01001F-E61D-4FDF-B14D-747EF3C9A6E4}" presName="sibTrans" presStyleCnt="0"/>
      <dgm:spPr/>
    </dgm:pt>
    <dgm:pt modelId="{A6CF54C6-A857-4FB2-8E18-C23C6DFC2E07}" type="pres">
      <dgm:prSet presAssocID="{307A790A-5FAE-457B-8E5A-BBB7355FF43E}" presName="textNode" presStyleLbl="node1" presStyleIdx="1" presStyleCnt="4">
        <dgm:presLayoutVars>
          <dgm:bulletEnabled val="1"/>
        </dgm:presLayoutVars>
      </dgm:prSet>
      <dgm:spPr/>
      <dgm:t>
        <a:bodyPr/>
        <a:lstStyle/>
        <a:p>
          <a:endParaRPr lang="en-GB"/>
        </a:p>
      </dgm:t>
    </dgm:pt>
    <dgm:pt modelId="{16F34829-EA2E-477C-93B8-60C296277F05}" type="pres">
      <dgm:prSet presAssocID="{D67CADC6-EC52-4C9B-A870-53D485D17F7F}" presName="sibTrans" presStyleCnt="0"/>
      <dgm:spPr/>
    </dgm:pt>
    <dgm:pt modelId="{A676CEFE-7FF6-4E53-8841-F97FED10E4DE}" type="pres">
      <dgm:prSet presAssocID="{1D4D0243-05BD-4D7B-A5F1-249CE1D86BC0}" presName="textNode" presStyleLbl="node1" presStyleIdx="2" presStyleCnt="4">
        <dgm:presLayoutVars>
          <dgm:bulletEnabled val="1"/>
        </dgm:presLayoutVars>
      </dgm:prSet>
      <dgm:spPr/>
      <dgm:t>
        <a:bodyPr/>
        <a:lstStyle/>
        <a:p>
          <a:endParaRPr lang="en-GB"/>
        </a:p>
      </dgm:t>
    </dgm:pt>
    <dgm:pt modelId="{ADAA6F68-29D1-4EF5-9D84-4B81FD60491A}" type="pres">
      <dgm:prSet presAssocID="{6AD937B0-BADA-4704-8701-1C1C657BDC2E}" presName="sibTrans" presStyleCnt="0"/>
      <dgm:spPr/>
    </dgm:pt>
    <dgm:pt modelId="{071628EC-BAAE-4178-9B69-589B97BD8230}" type="pres">
      <dgm:prSet presAssocID="{5B5AC3B0-DDCE-4464-8576-41007AE2076B}" presName="textNode" presStyleLbl="node1" presStyleIdx="3" presStyleCnt="4">
        <dgm:presLayoutVars>
          <dgm:bulletEnabled val="1"/>
        </dgm:presLayoutVars>
      </dgm:prSet>
      <dgm:spPr/>
      <dgm:t>
        <a:bodyPr/>
        <a:lstStyle/>
        <a:p>
          <a:endParaRPr lang="en-GB"/>
        </a:p>
      </dgm:t>
    </dgm:pt>
  </dgm:ptLst>
  <dgm:cxnLst>
    <dgm:cxn modelId="{82D1E42D-EFA1-4E6B-9785-03E57389CAEE}" type="presOf" srcId="{1D4D0243-05BD-4D7B-A5F1-249CE1D86BC0}" destId="{A676CEFE-7FF6-4E53-8841-F97FED10E4DE}" srcOrd="0" destOrd="0" presId="urn:microsoft.com/office/officeart/2005/8/layout/hProcess9"/>
    <dgm:cxn modelId="{9329B1DC-A8F8-4F88-9F94-3DCED13747AA}" type="presOf" srcId="{5B5AC3B0-DDCE-4464-8576-41007AE2076B}" destId="{071628EC-BAAE-4178-9B69-589B97BD8230}" srcOrd="0" destOrd="0" presId="urn:microsoft.com/office/officeart/2005/8/layout/hProcess9"/>
    <dgm:cxn modelId="{E65B7732-EBAF-45A8-BE8C-68959666FB9E}" srcId="{48DA43C7-B068-4D24-8826-3BC0DC728670}" destId="{1D4D0243-05BD-4D7B-A5F1-249CE1D86BC0}" srcOrd="2" destOrd="0" parTransId="{786E0492-26A0-44F3-BFA5-61A53CD466E9}" sibTransId="{6AD937B0-BADA-4704-8701-1C1C657BDC2E}"/>
    <dgm:cxn modelId="{C86015BD-BF0F-488C-B93E-50D0A432BC27}" type="presOf" srcId="{B85073CE-EF7D-4EC3-9669-55F145C6B1BF}" destId="{043C80E3-7A3F-4316-9A0C-1A16A7CDF00A}" srcOrd="0" destOrd="0" presId="urn:microsoft.com/office/officeart/2005/8/layout/hProcess9"/>
    <dgm:cxn modelId="{98F81743-2314-466C-B915-541760515ED8}" srcId="{48DA43C7-B068-4D24-8826-3BC0DC728670}" destId="{B85073CE-EF7D-4EC3-9669-55F145C6B1BF}" srcOrd="0" destOrd="0" parTransId="{0590BF7D-C650-4AD6-856A-E8A8E64E0187}" sibTransId="{9E01001F-E61D-4FDF-B14D-747EF3C9A6E4}"/>
    <dgm:cxn modelId="{C9599E30-8145-4353-A489-A4B609FD5B54}" srcId="{48DA43C7-B068-4D24-8826-3BC0DC728670}" destId="{307A790A-5FAE-457B-8E5A-BBB7355FF43E}" srcOrd="1" destOrd="0" parTransId="{CF112FB6-2157-4B3C-800F-D0661DB779FD}" sibTransId="{D67CADC6-EC52-4C9B-A870-53D485D17F7F}"/>
    <dgm:cxn modelId="{EDDC56E6-3869-4181-83E3-BACE501D4436}" srcId="{48DA43C7-B068-4D24-8826-3BC0DC728670}" destId="{5B5AC3B0-DDCE-4464-8576-41007AE2076B}" srcOrd="3" destOrd="0" parTransId="{BEA96353-5D3B-47D1-86FB-D6DDCDB6EC38}" sibTransId="{7CF79C97-00BE-44B1-A373-BEE8CB355B17}"/>
    <dgm:cxn modelId="{F1C87FCA-812B-4836-AC09-CD2906A3138C}" type="presOf" srcId="{307A790A-5FAE-457B-8E5A-BBB7355FF43E}" destId="{A6CF54C6-A857-4FB2-8E18-C23C6DFC2E07}" srcOrd="0" destOrd="0" presId="urn:microsoft.com/office/officeart/2005/8/layout/hProcess9"/>
    <dgm:cxn modelId="{C18D30F6-7B13-4329-AC2B-B3C3885B37FA}" type="presOf" srcId="{48DA43C7-B068-4D24-8826-3BC0DC728670}" destId="{C7146FF5-4592-4D3D-A24E-1858A2EB9D54}" srcOrd="0" destOrd="0" presId="urn:microsoft.com/office/officeart/2005/8/layout/hProcess9"/>
    <dgm:cxn modelId="{83AF68E2-2740-4DD9-9CEA-47C989FBC7CA}" type="presParOf" srcId="{C7146FF5-4592-4D3D-A24E-1858A2EB9D54}" destId="{4FC64358-6E12-431E-9CB3-F40C2517C6E1}" srcOrd="0" destOrd="0" presId="urn:microsoft.com/office/officeart/2005/8/layout/hProcess9"/>
    <dgm:cxn modelId="{66CB7FDD-674E-4C97-89CE-E22F8ADF189D}" type="presParOf" srcId="{C7146FF5-4592-4D3D-A24E-1858A2EB9D54}" destId="{0233176C-B6F1-48F4-9992-160415A820B4}" srcOrd="1" destOrd="0" presId="urn:microsoft.com/office/officeart/2005/8/layout/hProcess9"/>
    <dgm:cxn modelId="{47F7D843-A917-47F5-9DFA-A1870ACE855F}" type="presParOf" srcId="{0233176C-B6F1-48F4-9992-160415A820B4}" destId="{043C80E3-7A3F-4316-9A0C-1A16A7CDF00A}" srcOrd="0" destOrd="0" presId="urn:microsoft.com/office/officeart/2005/8/layout/hProcess9"/>
    <dgm:cxn modelId="{F89ED206-5DC4-4EE5-B115-3D852B28970D}" type="presParOf" srcId="{0233176C-B6F1-48F4-9992-160415A820B4}" destId="{CB277D77-E114-4EB6-829F-6E5D839E3C13}" srcOrd="1" destOrd="0" presId="urn:microsoft.com/office/officeart/2005/8/layout/hProcess9"/>
    <dgm:cxn modelId="{56B546DE-49FD-4CB9-A997-FD3994DAE185}" type="presParOf" srcId="{0233176C-B6F1-48F4-9992-160415A820B4}" destId="{A6CF54C6-A857-4FB2-8E18-C23C6DFC2E07}" srcOrd="2" destOrd="0" presId="urn:microsoft.com/office/officeart/2005/8/layout/hProcess9"/>
    <dgm:cxn modelId="{7F6A2FB0-7E77-4C23-B783-40FE61DDF240}" type="presParOf" srcId="{0233176C-B6F1-48F4-9992-160415A820B4}" destId="{16F34829-EA2E-477C-93B8-60C296277F05}" srcOrd="3" destOrd="0" presId="urn:microsoft.com/office/officeart/2005/8/layout/hProcess9"/>
    <dgm:cxn modelId="{C2678707-69B2-461A-BC42-038D61BA9C46}" type="presParOf" srcId="{0233176C-B6F1-48F4-9992-160415A820B4}" destId="{A676CEFE-7FF6-4E53-8841-F97FED10E4DE}" srcOrd="4" destOrd="0" presId="urn:microsoft.com/office/officeart/2005/8/layout/hProcess9"/>
    <dgm:cxn modelId="{BA3DD5B2-504A-4416-96E8-6259FAD8963B}" type="presParOf" srcId="{0233176C-B6F1-48F4-9992-160415A820B4}" destId="{ADAA6F68-29D1-4EF5-9D84-4B81FD60491A}" srcOrd="5" destOrd="0" presId="urn:microsoft.com/office/officeart/2005/8/layout/hProcess9"/>
    <dgm:cxn modelId="{F0F8679D-2300-4BFB-B02B-0526B7A7D933}" type="presParOf" srcId="{0233176C-B6F1-48F4-9992-160415A820B4}" destId="{071628EC-BAAE-4178-9B69-589B97BD8230}" srcOrd="6"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BD8781F-886C-4AE7-AE24-43E5B77656A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04A9AA96-8A19-4371-9110-08399CA0D2AB}">
      <dgm:prSet custT="1"/>
      <dgm:spPr/>
      <dgm:t>
        <a:bodyPr/>
        <a:lstStyle/>
        <a:p>
          <a:r>
            <a:rPr lang="en-GB" sz="5400" dirty="0" smtClean="0"/>
            <a:t>See your handouts ….</a:t>
          </a:r>
          <a:endParaRPr lang="en-GB" sz="5400" dirty="0"/>
        </a:p>
      </dgm:t>
    </dgm:pt>
    <dgm:pt modelId="{AEF87099-280E-4144-B172-C3C90AE6052E}" type="parTrans" cxnId="{3C039B1D-164A-40D7-87B1-1A87C5D42734}">
      <dgm:prSet/>
      <dgm:spPr/>
    </dgm:pt>
    <dgm:pt modelId="{1586D15E-B993-4BB6-B80C-FDCCF3D2B595}" type="sibTrans" cxnId="{3C039B1D-164A-40D7-87B1-1A87C5D42734}">
      <dgm:prSet/>
      <dgm:spPr/>
    </dgm:pt>
    <dgm:pt modelId="{09543524-250D-4F5B-B77E-3265A30C28C6}" type="pres">
      <dgm:prSet presAssocID="{ABD8781F-886C-4AE7-AE24-43E5B77656A1}" presName="linear" presStyleCnt="0">
        <dgm:presLayoutVars>
          <dgm:animLvl val="lvl"/>
          <dgm:resizeHandles val="exact"/>
        </dgm:presLayoutVars>
      </dgm:prSet>
      <dgm:spPr/>
      <dgm:t>
        <a:bodyPr/>
        <a:lstStyle/>
        <a:p>
          <a:endParaRPr lang="en-GB"/>
        </a:p>
      </dgm:t>
    </dgm:pt>
    <dgm:pt modelId="{DC9C9870-2EFA-49D4-A1F7-DF45CDBC7AA0}" type="pres">
      <dgm:prSet presAssocID="{04A9AA96-8A19-4371-9110-08399CA0D2AB}" presName="parentText" presStyleLbl="node1" presStyleIdx="0" presStyleCnt="1">
        <dgm:presLayoutVars>
          <dgm:chMax val="0"/>
          <dgm:bulletEnabled val="1"/>
        </dgm:presLayoutVars>
      </dgm:prSet>
      <dgm:spPr/>
      <dgm:t>
        <a:bodyPr/>
        <a:lstStyle/>
        <a:p>
          <a:endParaRPr lang="en-GB"/>
        </a:p>
      </dgm:t>
    </dgm:pt>
  </dgm:ptLst>
  <dgm:cxnLst>
    <dgm:cxn modelId="{3C039B1D-164A-40D7-87B1-1A87C5D42734}" srcId="{ABD8781F-886C-4AE7-AE24-43E5B77656A1}" destId="{04A9AA96-8A19-4371-9110-08399CA0D2AB}" srcOrd="0" destOrd="0" parTransId="{AEF87099-280E-4144-B172-C3C90AE6052E}" sibTransId="{1586D15E-B993-4BB6-B80C-FDCCF3D2B595}"/>
    <dgm:cxn modelId="{60CA3832-BCE7-4C30-8DD2-C5327D362541}" type="presOf" srcId="{04A9AA96-8A19-4371-9110-08399CA0D2AB}" destId="{DC9C9870-2EFA-49D4-A1F7-DF45CDBC7AA0}" srcOrd="0" destOrd="0" presId="urn:microsoft.com/office/officeart/2005/8/layout/vList2"/>
    <dgm:cxn modelId="{0EF3F232-82BE-4E83-8D72-5B81AE5A4621}" type="presOf" srcId="{ABD8781F-886C-4AE7-AE24-43E5B77656A1}" destId="{09543524-250D-4F5B-B77E-3265A30C28C6}" srcOrd="0" destOrd="0" presId="urn:microsoft.com/office/officeart/2005/8/layout/vList2"/>
    <dgm:cxn modelId="{06E4C5D2-ADDE-465A-8151-DCCD23310FA3}" type="presParOf" srcId="{09543524-250D-4F5B-B77E-3265A30C28C6}" destId="{DC9C9870-2EFA-49D4-A1F7-DF45CDBC7AA0}"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ECCE5BB-13D6-463F-B536-18F2C16B381B}" type="doc">
      <dgm:prSet loTypeId="urn:microsoft.com/office/officeart/2005/8/layout/default" loCatId="list" qsTypeId="urn:microsoft.com/office/officeart/2005/8/quickstyle/3d1" qsCatId="3D" csTypeId="urn:microsoft.com/office/officeart/2005/8/colors/accent4_5" csCatId="accent4" phldr="1"/>
      <dgm:spPr/>
      <dgm:t>
        <a:bodyPr/>
        <a:lstStyle/>
        <a:p>
          <a:endParaRPr lang="en-GB"/>
        </a:p>
      </dgm:t>
    </dgm:pt>
    <dgm:pt modelId="{03353EEE-82B4-4BEF-B987-D4704B364577}">
      <dgm:prSet/>
      <dgm:spPr/>
      <dgm:t>
        <a:bodyPr/>
        <a:lstStyle/>
        <a:p>
          <a:pPr rtl="0"/>
          <a:r>
            <a:rPr lang="en-GB" dirty="0" smtClean="0"/>
            <a:t>Population: </a:t>
          </a:r>
        </a:p>
        <a:p>
          <a:pPr rtl="0"/>
          <a:r>
            <a:rPr lang="en-GB" dirty="0" smtClean="0">
              <a:solidFill>
                <a:srgbClr val="FF0000"/>
              </a:solidFill>
            </a:rPr>
            <a:t>[insert]</a:t>
          </a:r>
          <a:endParaRPr lang="en-GB" dirty="0">
            <a:solidFill>
              <a:srgbClr val="FF0000"/>
            </a:solidFill>
          </a:endParaRPr>
        </a:p>
      </dgm:t>
    </dgm:pt>
    <dgm:pt modelId="{82B8F755-A9EE-4B20-BD21-2957ADAF3B65}" type="parTrans" cxnId="{7EE2A41D-478A-4ED8-9B91-4078CAF1F0DA}">
      <dgm:prSet/>
      <dgm:spPr/>
      <dgm:t>
        <a:bodyPr/>
        <a:lstStyle/>
        <a:p>
          <a:endParaRPr lang="en-GB"/>
        </a:p>
      </dgm:t>
    </dgm:pt>
    <dgm:pt modelId="{4232AA8A-745B-440D-B40B-EDA2A1B12790}" type="sibTrans" cxnId="{7EE2A41D-478A-4ED8-9B91-4078CAF1F0DA}">
      <dgm:prSet/>
      <dgm:spPr/>
      <dgm:t>
        <a:bodyPr/>
        <a:lstStyle/>
        <a:p>
          <a:endParaRPr lang="en-GB"/>
        </a:p>
      </dgm:t>
    </dgm:pt>
    <dgm:pt modelId="{27539BDD-C8A6-4F61-A8F1-3878E1343FF9}">
      <dgm:prSet/>
      <dgm:spPr/>
      <dgm:t>
        <a:bodyPr/>
        <a:lstStyle/>
        <a:p>
          <a:pPr rtl="0"/>
          <a:r>
            <a:rPr lang="en-GB" dirty="0" smtClean="0"/>
            <a:t>Capital: </a:t>
          </a:r>
          <a:r>
            <a:rPr lang="en-GB" dirty="0" smtClean="0">
              <a:solidFill>
                <a:srgbClr val="FF0000"/>
              </a:solidFill>
            </a:rPr>
            <a:t>[insert]</a:t>
          </a:r>
          <a:endParaRPr lang="en-GB" dirty="0"/>
        </a:p>
      </dgm:t>
    </dgm:pt>
    <dgm:pt modelId="{B1C2A2E5-6931-4F94-9E5E-740E3D9B560E}" type="parTrans" cxnId="{AFD1BD51-01D2-42C5-9B24-D66FE7903CDC}">
      <dgm:prSet/>
      <dgm:spPr/>
      <dgm:t>
        <a:bodyPr/>
        <a:lstStyle/>
        <a:p>
          <a:endParaRPr lang="en-GB"/>
        </a:p>
      </dgm:t>
    </dgm:pt>
    <dgm:pt modelId="{1F37DF13-8377-4EE1-8447-4A70A5693BAD}" type="sibTrans" cxnId="{AFD1BD51-01D2-42C5-9B24-D66FE7903CDC}">
      <dgm:prSet/>
      <dgm:spPr/>
      <dgm:t>
        <a:bodyPr/>
        <a:lstStyle/>
        <a:p>
          <a:endParaRPr lang="en-GB"/>
        </a:p>
      </dgm:t>
    </dgm:pt>
    <dgm:pt modelId="{B81035AE-CD85-4DF2-9A93-F65F6B852769}">
      <dgm:prSet/>
      <dgm:spPr/>
      <dgm:t>
        <a:bodyPr/>
        <a:lstStyle/>
        <a:p>
          <a:pPr rtl="0"/>
          <a:r>
            <a:rPr lang="en-GB" dirty="0" smtClean="0"/>
            <a:t>Head of State: </a:t>
          </a:r>
          <a:r>
            <a:rPr lang="en-GB" dirty="0" smtClean="0">
              <a:solidFill>
                <a:srgbClr val="FF0000"/>
              </a:solidFill>
            </a:rPr>
            <a:t>[insert]</a:t>
          </a:r>
          <a:endParaRPr lang="en-GB" dirty="0"/>
        </a:p>
      </dgm:t>
    </dgm:pt>
    <dgm:pt modelId="{1732E0AF-8975-4E9D-A8BB-3383795BAED9}" type="parTrans" cxnId="{31FCD6C3-FBB3-4A78-86A2-704FE0959097}">
      <dgm:prSet/>
      <dgm:spPr/>
      <dgm:t>
        <a:bodyPr/>
        <a:lstStyle/>
        <a:p>
          <a:endParaRPr lang="en-GB"/>
        </a:p>
      </dgm:t>
    </dgm:pt>
    <dgm:pt modelId="{54244ECF-FE26-4A51-AA60-94208FC768C0}" type="sibTrans" cxnId="{31FCD6C3-FBB3-4A78-86A2-704FE0959097}">
      <dgm:prSet/>
      <dgm:spPr/>
      <dgm:t>
        <a:bodyPr/>
        <a:lstStyle/>
        <a:p>
          <a:endParaRPr lang="en-GB"/>
        </a:p>
      </dgm:t>
    </dgm:pt>
    <dgm:pt modelId="{BBE7A175-1319-4C47-A6C1-B23CAC35812C}">
      <dgm:prSet/>
      <dgm:spPr/>
      <dgm:t>
        <a:bodyPr/>
        <a:lstStyle/>
        <a:p>
          <a:pPr rtl="0"/>
          <a:r>
            <a:rPr lang="en-GB" dirty="0" smtClean="0"/>
            <a:t>Prime Minister: </a:t>
          </a:r>
          <a:r>
            <a:rPr lang="en-GB" dirty="0" smtClean="0">
              <a:solidFill>
                <a:srgbClr val="FF0000"/>
              </a:solidFill>
            </a:rPr>
            <a:t>[delete if not appropriate]</a:t>
          </a:r>
          <a:endParaRPr lang="en-GB" dirty="0">
            <a:solidFill>
              <a:srgbClr val="FF0000"/>
            </a:solidFill>
          </a:endParaRPr>
        </a:p>
      </dgm:t>
    </dgm:pt>
    <dgm:pt modelId="{DBABF624-AFD4-4A3F-BE0F-D622674FAEDE}" type="parTrans" cxnId="{7C6ABD57-40FC-4C3C-B2C1-70171C3A36B1}">
      <dgm:prSet/>
      <dgm:spPr/>
      <dgm:t>
        <a:bodyPr/>
        <a:lstStyle/>
        <a:p>
          <a:endParaRPr lang="en-GB"/>
        </a:p>
      </dgm:t>
    </dgm:pt>
    <dgm:pt modelId="{7CEAF50E-5EB2-47D3-90A8-F465B242C82D}" type="sibTrans" cxnId="{7C6ABD57-40FC-4C3C-B2C1-70171C3A36B1}">
      <dgm:prSet/>
      <dgm:spPr/>
      <dgm:t>
        <a:bodyPr/>
        <a:lstStyle/>
        <a:p>
          <a:endParaRPr lang="en-GB"/>
        </a:p>
      </dgm:t>
    </dgm:pt>
    <dgm:pt modelId="{2B09FB17-B3AC-41E0-8952-C9F623A2E85F}">
      <dgm:prSet/>
      <dgm:spPr/>
      <dgm:t>
        <a:bodyPr/>
        <a:lstStyle/>
        <a:p>
          <a:pPr rtl="0"/>
          <a:r>
            <a:rPr lang="en-GB" dirty="0" smtClean="0"/>
            <a:t>Key member of the European Union </a:t>
          </a:r>
          <a:r>
            <a:rPr lang="en-GB" dirty="0" smtClean="0">
              <a:solidFill>
                <a:srgbClr val="FF0000"/>
              </a:solidFill>
            </a:rPr>
            <a:t>[delete if not appropriate]</a:t>
          </a:r>
          <a:endParaRPr lang="en-GB" dirty="0"/>
        </a:p>
      </dgm:t>
    </dgm:pt>
    <dgm:pt modelId="{3C49C836-7660-4340-A059-E8DD2C255708}" type="parTrans" cxnId="{13C7A1BF-020D-4F5B-B736-6121ACE1F66D}">
      <dgm:prSet/>
      <dgm:spPr/>
      <dgm:t>
        <a:bodyPr/>
        <a:lstStyle/>
        <a:p>
          <a:endParaRPr lang="en-GB"/>
        </a:p>
      </dgm:t>
    </dgm:pt>
    <dgm:pt modelId="{4BA07D77-307F-4EE0-865E-A000B1A8453B}" type="sibTrans" cxnId="{13C7A1BF-020D-4F5B-B736-6121ACE1F66D}">
      <dgm:prSet/>
      <dgm:spPr/>
      <dgm:t>
        <a:bodyPr/>
        <a:lstStyle/>
        <a:p>
          <a:endParaRPr lang="en-GB"/>
        </a:p>
      </dgm:t>
    </dgm:pt>
    <dgm:pt modelId="{B0885DAE-69F1-4FD9-91C5-0BAFCFF676E4}">
      <dgm:prSet/>
      <dgm:spPr/>
      <dgm:t>
        <a:bodyPr/>
        <a:lstStyle/>
        <a:p>
          <a:pPr rtl="0"/>
          <a:r>
            <a:rPr lang="en-GB" dirty="0" smtClean="0"/>
            <a:t>Currency: </a:t>
          </a:r>
        </a:p>
        <a:p>
          <a:pPr rtl="0"/>
          <a:r>
            <a:rPr lang="en-GB" dirty="0" smtClean="0">
              <a:solidFill>
                <a:srgbClr val="FF0000"/>
              </a:solidFill>
            </a:rPr>
            <a:t>[insert]</a:t>
          </a:r>
          <a:endParaRPr lang="en-GB" dirty="0">
            <a:solidFill>
              <a:srgbClr val="FF0000"/>
            </a:solidFill>
          </a:endParaRPr>
        </a:p>
      </dgm:t>
    </dgm:pt>
    <dgm:pt modelId="{B08C6019-7A5A-4FF3-AD98-B2A80BEA5A25}" type="parTrans" cxnId="{62209ECC-6A23-4BAF-81A3-CCEE550DBEB8}">
      <dgm:prSet/>
      <dgm:spPr/>
      <dgm:t>
        <a:bodyPr/>
        <a:lstStyle/>
        <a:p>
          <a:endParaRPr lang="en-GB"/>
        </a:p>
      </dgm:t>
    </dgm:pt>
    <dgm:pt modelId="{2B602151-5586-4DF7-8C88-0D989A772838}" type="sibTrans" cxnId="{62209ECC-6A23-4BAF-81A3-CCEE550DBEB8}">
      <dgm:prSet/>
      <dgm:spPr/>
      <dgm:t>
        <a:bodyPr/>
        <a:lstStyle/>
        <a:p>
          <a:endParaRPr lang="en-GB"/>
        </a:p>
      </dgm:t>
    </dgm:pt>
    <dgm:pt modelId="{D37B953B-A2D1-4F5E-881E-761AB11C7C47}" type="pres">
      <dgm:prSet presAssocID="{FECCE5BB-13D6-463F-B536-18F2C16B381B}" presName="diagram" presStyleCnt="0">
        <dgm:presLayoutVars>
          <dgm:dir/>
          <dgm:resizeHandles val="exact"/>
        </dgm:presLayoutVars>
      </dgm:prSet>
      <dgm:spPr/>
      <dgm:t>
        <a:bodyPr/>
        <a:lstStyle/>
        <a:p>
          <a:endParaRPr lang="en-GB"/>
        </a:p>
      </dgm:t>
    </dgm:pt>
    <dgm:pt modelId="{BEC3D4C9-9249-4BA5-853D-EC3BD32A5B11}" type="pres">
      <dgm:prSet presAssocID="{03353EEE-82B4-4BEF-B987-D4704B364577}" presName="node" presStyleLbl="node1" presStyleIdx="0" presStyleCnt="6">
        <dgm:presLayoutVars>
          <dgm:bulletEnabled val="1"/>
        </dgm:presLayoutVars>
      </dgm:prSet>
      <dgm:spPr/>
      <dgm:t>
        <a:bodyPr/>
        <a:lstStyle/>
        <a:p>
          <a:endParaRPr lang="en-GB"/>
        </a:p>
      </dgm:t>
    </dgm:pt>
    <dgm:pt modelId="{D3062D6A-57FF-47D3-89C0-5561CCE952EA}" type="pres">
      <dgm:prSet presAssocID="{4232AA8A-745B-440D-B40B-EDA2A1B12790}" presName="sibTrans" presStyleCnt="0"/>
      <dgm:spPr/>
    </dgm:pt>
    <dgm:pt modelId="{96973BAD-B43B-4395-9AB2-DB7D6E98ECBA}" type="pres">
      <dgm:prSet presAssocID="{27539BDD-C8A6-4F61-A8F1-3878E1343FF9}" presName="node" presStyleLbl="node1" presStyleIdx="1" presStyleCnt="6">
        <dgm:presLayoutVars>
          <dgm:bulletEnabled val="1"/>
        </dgm:presLayoutVars>
      </dgm:prSet>
      <dgm:spPr/>
      <dgm:t>
        <a:bodyPr/>
        <a:lstStyle/>
        <a:p>
          <a:endParaRPr lang="en-GB"/>
        </a:p>
      </dgm:t>
    </dgm:pt>
    <dgm:pt modelId="{3C677233-4085-4E06-897A-7D36A5933BD4}" type="pres">
      <dgm:prSet presAssocID="{1F37DF13-8377-4EE1-8447-4A70A5693BAD}" presName="sibTrans" presStyleCnt="0"/>
      <dgm:spPr/>
    </dgm:pt>
    <dgm:pt modelId="{83488693-704C-40C3-A7F0-04078A2C2881}" type="pres">
      <dgm:prSet presAssocID="{B81035AE-CD85-4DF2-9A93-F65F6B852769}" presName="node" presStyleLbl="node1" presStyleIdx="2" presStyleCnt="6">
        <dgm:presLayoutVars>
          <dgm:bulletEnabled val="1"/>
        </dgm:presLayoutVars>
      </dgm:prSet>
      <dgm:spPr/>
      <dgm:t>
        <a:bodyPr/>
        <a:lstStyle/>
        <a:p>
          <a:endParaRPr lang="en-GB"/>
        </a:p>
      </dgm:t>
    </dgm:pt>
    <dgm:pt modelId="{AF604FAF-3088-41C2-A3A7-ABDDC6451E4E}" type="pres">
      <dgm:prSet presAssocID="{54244ECF-FE26-4A51-AA60-94208FC768C0}" presName="sibTrans" presStyleCnt="0"/>
      <dgm:spPr/>
    </dgm:pt>
    <dgm:pt modelId="{CFB74E9F-CF71-43C9-AB3E-637AC07115E4}" type="pres">
      <dgm:prSet presAssocID="{BBE7A175-1319-4C47-A6C1-B23CAC35812C}" presName="node" presStyleLbl="node1" presStyleIdx="3" presStyleCnt="6">
        <dgm:presLayoutVars>
          <dgm:bulletEnabled val="1"/>
        </dgm:presLayoutVars>
      </dgm:prSet>
      <dgm:spPr/>
      <dgm:t>
        <a:bodyPr/>
        <a:lstStyle/>
        <a:p>
          <a:endParaRPr lang="en-GB"/>
        </a:p>
      </dgm:t>
    </dgm:pt>
    <dgm:pt modelId="{9BCED820-3649-4B8C-BBE3-53AD5C2C75D2}" type="pres">
      <dgm:prSet presAssocID="{7CEAF50E-5EB2-47D3-90A8-F465B242C82D}" presName="sibTrans" presStyleCnt="0"/>
      <dgm:spPr/>
    </dgm:pt>
    <dgm:pt modelId="{05BC3A0F-1280-4C0C-9B4B-18E5ED916A42}" type="pres">
      <dgm:prSet presAssocID="{2B09FB17-B3AC-41E0-8952-C9F623A2E85F}" presName="node" presStyleLbl="node1" presStyleIdx="4" presStyleCnt="6">
        <dgm:presLayoutVars>
          <dgm:bulletEnabled val="1"/>
        </dgm:presLayoutVars>
      </dgm:prSet>
      <dgm:spPr/>
      <dgm:t>
        <a:bodyPr/>
        <a:lstStyle/>
        <a:p>
          <a:endParaRPr lang="en-GB"/>
        </a:p>
      </dgm:t>
    </dgm:pt>
    <dgm:pt modelId="{06C0544A-9AFB-43DE-9395-27FEA39D207B}" type="pres">
      <dgm:prSet presAssocID="{4BA07D77-307F-4EE0-865E-A000B1A8453B}" presName="sibTrans" presStyleCnt="0"/>
      <dgm:spPr/>
    </dgm:pt>
    <dgm:pt modelId="{7CE5F1B6-141A-40BC-BFDA-A46F5C2C7512}" type="pres">
      <dgm:prSet presAssocID="{B0885DAE-69F1-4FD9-91C5-0BAFCFF676E4}" presName="node" presStyleLbl="node1" presStyleIdx="5" presStyleCnt="6">
        <dgm:presLayoutVars>
          <dgm:bulletEnabled val="1"/>
        </dgm:presLayoutVars>
      </dgm:prSet>
      <dgm:spPr/>
      <dgm:t>
        <a:bodyPr/>
        <a:lstStyle/>
        <a:p>
          <a:endParaRPr lang="en-GB"/>
        </a:p>
      </dgm:t>
    </dgm:pt>
  </dgm:ptLst>
  <dgm:cxnLst>
    <dgm:cxn modelId="{7EE2A41D-478A-4ED8-9B91-4078CAF1F0DA}" srcId="{FECCE5BB-13D6-463F-B536-18F2C16B381B}" destId="{03353EEE-82B4-4BEF-B987-D4704B364577}" srcOrd="0" destOrd="0" parTransId="{82B8F755-A9EE-4B20-BD21-2957ADAF3B65}" sibTransId="{4232AA8A-745B-440D-B40B-EDA2A1B12790}"/>
    <dgm:cxn modelId="{62209ECC-6A23-4BAF-81A3-CCEE550DBEB8}" srcId="{FECCE5BB-13D6-463F-B536-18F2C16B381B}" destId="{B0885DAE-69F1-4FD9-91C5-0BAFCFF676E4}" srcOrd="5" destOrd="0" parTransId="{B08C6019-7A5A-4FF3-AD98-B2A80BEA5A25}" sibTransId="{2B602151-5586-4DF7-8C88-0D989A772838}"/>
    <dgm:cxn modelId="{4363E360-691C-458D-90BB-76172D1B67B2}" type="presOf" srcId="{2B09FB17-B3AC-41E0-8952-C9F623A2E85F}" destId="{05BC3A0F-1280-4C0C-9B4B-18E5ED916A42}" srcOrd="0" destOrd="0" presId="urn:microsoft.com/office/officeart/2005/8/layout/default"/>
    <dgm:cxn modelId="{764D0235-9BA9-4CDF-ACA4-03B992B8DE69}" type="presOf" srcId="{27539BDD-C8A6-4F61-A8F1-3878E1343FF9}" destId="{96973BAD-B43B-4395-9AB2-DB7D6E98ECBA}" srcOrd="0" destOrd="0" presId="urn:microsoft.com/office/officeart/2005/8/layout/default"/>
    <dgm:cxn modelId="{AFD1BD51-01D2-42C5-9B24-D66FE7903CDC}" srcId="{FECCE5BB-13D6-463F-B536-18F2C16B381B}" destId="{27539BDD-C8A6-4F61-A8F1-3878E1343FF9}" srcOrd="1" destOrd="0" parTransId="{B1C2A2E5-6931-4F94-9E5E-740E3D9B560E}" sibTransId="{1F37DF13-8377-4EE1-8447-4A70A5693BAD}"/>
    <dgm:cxn modelId="{7C6ABD57-40FC-4C3C-B2C1-70171C3A36B1}" srcId="{FECCE5BB-13D6-463F-B536-18F2C16B381B}" destId="{BBE7A175-1319-4C47-A6C1-B23CAC35812C}" srcOrd="3" destOrd="0" parTransId="{DBABF624-AFD4-4A3F-BE0F-D622674FAEDE}" sibTransId="{7CEAF50E-5EB2-47D3-90A8-F465B242C82D}"/>
    <dgm:cxn modelId="{13C7A1BF-020D-4F5B-B736-6121ACE1F66D}" srcId="{FECCE5BB-13D6-463F-B536-18F2C16B381B}" destId="{2B09FB17-B3AC-41E0-8952-C9F623A2E85F}" srcOrd="4" destOrd="0" parTransId="{3C49C836-7660-4340-A059-E8DD2C255708}" sibTransId="{4BA07D77-307F-4EE0-865E-A000B1A8453B}"/>
    <dgm:cxn modelId="{31FCD6C3-FBB3-4A78-86A2-704FE0959097}" srcId="{FECCE5BB-13D6-463F-B536-18F2C16B381B}" destId="{B81035AE-CD85-4DF2-9A93-F65F6B852769}" srcOrd="2" destOrd="0" parTransId="{1732E0AF-8975-4E9D-A8BB-3383795BAED9}" sibTransId="{54244ECF-FE26-4A51-AA60-94208FC768C0}"/>
    <dgm:cxn modelId="{07A0AEFE-A4B7-4482-8968-2F296ED97D9B}" type="presOf" srcId="{FECCE5BB-13D6-463F-B536-18F2C16B381B}" destId="{D37B953B-A2D1-4F5E-881E-761AB11C7C47}" srcOrd="0" destOrd="0" presId="urn:microsoft.com/office/officeart/2005/8/layout/default"/>
    <dgm:cxn modelId="{E501BF23-9557-47C3-9BAD-103BA1D50A31}" type="presOf" srcId="{03353EEE-82B4-4BEF-B987-D4704B364577}" destId="{BEC3D4C9-9249-4BA5-853D-EC3BD32A5B11}" srcOrd="0" destOrd="0" presId="urn:microsoft.com/office/officeart/2005/8/layout/default"/>
    <dgm:cxn modelId="{C684BF29-694A-4062-81F3-07F1FED70E96}" type="presOf" srcId="{B0885DAE-69F1-4FD9-91C5-0BAFCFF676E4}" destId="{7CE5F1B6-141A-40BC-BFDA-A46F5C2C7512}" srcOrd="0" destOrd="0" presId="urn:microsoft.com/office/officeart/2005/8/layout/default"/>
    <dgm:cxn modelId="{C79F3DFD-4173-411A-B6C0-72F4FCB8C62C}" type="presOf" srcId="{B81035AE-CD85-4DF2-9A93-F65F6B852769}" destId="{83488693-704C-40C3-A7F0-04078A2C2881}" srcOrd="0" destOrd="0" presId="urn:microsoft.com/office/officeart/2005/8/layout/default"/>
    <dgm:cxn modelId="{ADC1DEA7-8395-4F6E-84D6-F3B368EAE990}" type="presOf" srcId="{BBE7A175-1319-4C47-A6C1-B23CAC35812C}" destId="{CFB74E9F-CF71-43C9-AB3E-637AC07115E4}" srcOrd="0" destOrd="0" presId="urn:microsoft.com/office/officeart/2005/8/layout/default"/>
    <dgm:cxn modelId="{C16509AC-5DAE-467C-90C6-1B3A45521DFB}" type="presParOf" srcId="{D37B953B-A2D1-4F5E-881E-761AB11C7C47}" destId="{BEC3D4C9-9249-4BA5-853D-EC3BD32A5B11}" srcOrd="0" destOrd="0" presId="urn:microsoft.com/office/officeart/2005/8/layout/default"/>
    <dgm:cxn modelId="{A3FFD462-68F3-42B9-AC01-BEA636A8DFDD}" type="presParOf" srcId="{D37B953B-A2D1-4F5E-881E-761AB11C7C47}" destId="{D3062D6A-57FF-47D3-89C0-5561CCE952EA}" srcOrd="1" destOrd="0" presId="urn:microsoft.com/office/officeart/2005/8/layout/default"/>
    <dgm:cxn modelId="{23E29261-1E4D-461E-A11A-12797E4D220D}" type="presParOf" srcId="{D37B953B-A2D1-4F5E-881E-761AB11C7C47}" destId="{96973BAD-B43B-4395-9AB2-DB7D6E98ECBA}" srcOrd="2" destOrd="0" presId="urn:microsoft.com/office/officeart/2005/8/layout/default"/>
    <dgm:cxn modelId="{E73D4147-160C-4E36-B124-C41C318FBF87}" type="presParOf" srcId="{D37B953B-A2D1-4F5E-881E-761AB11C7C47}" destId="{3C677233-4085-4E06-897A-7D36A5933BD4}" srcOrd="3" destOrd="0" presId="urn:microsoft.com/office/officeart/2005/8/layout/default"/>
    <dgm:cxn modelId="{8C2EFA2D-A545-47EF-BFD0-3CBBA8F89E92}" type="presParOf" srcId="{D37B953B-A2D1-4F5E-881E-761AB11C7C47}" destId="{83488693-704C-40C3-A7F0-04078A2C2881}" srcOrd="4" destOrd="0" presId="urn:microsoft.com/office/officeart/2005/8/layout/default"/>
    <dgm:cxn modelId="{FF99531D-05FA-4BCC-B3F5-A459B4775D4D}" type="presParOf" srcId="{D37B953B-A2D1-4F5E-881E-761AB11C7C47}" destId="{AF604FAF-3088-41C2-A3A7-ABDDC6451E4E}" srcOrd="5" destOrd="0" presId="urn:microsoft.com/office/officeart/2005/8/layout/default"/>
    <dgm:cxn modelId="{3AFB99A1-14A3-4544-A82C-2B90E29BED9D}" type="presParOf" srcId="{D37B953B-A2D1-4F5E-881E-761AB11C7C47}" destId="{CFB74E9F-CF71-43C9-AB3E-637AC07115E4}" srcOrd="6" destOrd="0" presId="urn:microsoft.com/office/officeart/2005/8/layout/default"/>
    <dgm:cxn modelId="{1DBB7E7F-0426-4246-BA84-388CC7C8633C}" type="presParOf" srcId="{D37B953B-A2D1-4F5E-881E-761AB11C7C47}" destId="{9BCED820-3649-4B8C-BBE3-53AD5C2C75D2}" srcOrd="7" destOrd="0" presId="urn:microsoft.com/office/officeart/2005/8/layout/default"/>
    <dgm:cxn modelId="{BE10B13D-AD78-4B0E-8001-136E531D075F}" type="presParOf" srcId="{D37B953B-A2D1-4F5E-881E-761AB11C7C47}" destId="{05BC3A0F-1280-4C0C-9B4B-18E5ED916A42}" srcOrd="8" destOrd="0" presId="urn:microsoft.com/office/officeart/2005/8/layout/default"/>
    <dgm:cxn modelId="{20E24DB5-8DE7-4117-A0AE-9677C28492BE}" type="presParOf" srcId="{D37B953B-A2D1-4F5E-881E-761AB11C7C47}" destId="{06C0544A-9AFB-43DE-9395-27FEA39D207B}" srcOrd="9" destOrd="0" presId="urn:microsoft.com/office/officeart/2005/8/layout/default"/>
    <dgm:cxn modelId="{ED05C7B0-BB66-424C-A932-1E388190D5AE}" type="presParOf" srcId="{D37B953B-A2D1-4F5E-881E-761AB11C7C47}" destId="{7CE5F1B6-141A-40BC-BFDA-A46F5C2C7512}"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018C04C-CDD1-4C94-9EA8-1FB6B6409D32}" type="doc">
      <dgm:prSet loTypeId="urn:microsoft.com/office/officeart/2005/8/layout/vList2" loCatId="list" qsTypeId="urn:microsoft.com/office/officeart/2005/8/quickstyle/simple1" qsCatId="simple" csTypeId="urn:microsoft.com/office/officeart/2005/8/colors/accent1_4" csCatId="accent1" phldr="1"/>
      <dgm:spPr/>
      <dgm:t>
        <a:bodyPr/>
        <a:lstStyle/>
        <a:p>
          <a:endParaRPr lang="en-GB"/>
        </a:p>
      </dgm:t>
    </dgm:pt>
    <dgm:pt modelId="{4F1D8101-9D25-4647-AD1A-4EDF169C6E3F}">
      <dgm:prSet custT="1"/>
      <dgm:spPr/>
      <dgm:t>
        <a:bodyPr/>
        <a:lstStyle/>
        <a:p>
          <a:pPr rtl="0"/>
          <a:r>
            <a:rPr lang="en-GB" sz="4800" dirty="0" smtClean="0"/>
            <a:t>Agriculture </a:t>
          </a:r>
          <a:r>
            <a:rPr lang="en-GB" sz="2800" dirty="0" smtClean="0">
              <a:solidFill>
                <a:srgbClr val="FF0000"/>
              </a:solidFill>
            </a:rPr>
            <a:t>[insert relevant % of whole] (BBC News Online is a useful source)</a:t>
          </a:r>
          <a:endParaRPr lang="en-GB" sz="3200" dirty="0">
            <a:solidFill>
              <a:srgbClr val="FF0000"/>
            </a:solidFill>
          </a:endParaRPr>
        </a:p>
      </dgm:t>
    </dgm:pt>
    <dgm:pt modelId="{ECD63A11-A398-4FC2-A54E-CE0E4D07A894}" type="parTrans" cxnId="{B9DB2208-1FD8-4F27-9992-11B4C81427AB}">
      <dgm:prSet/>
      <dgm:spPr/>
      <dgm:t>
        <a:bodyPr/>
        <a:lstStyle/>
        <a:p>
          <a:endParaRPr lang="en-GB"/>
        </a:p>
      </dgm:t>
    </dgm:pt>
    <dgm:pt modelId="{3C2557F9-D8DC-4AAB-91CD-371DBD7C720F}" type="sibTrans" cxnId="{B9DB2208-1FD8-4F27-9992-11B4C81427AB}">
      <dgm:prSet/>
      <dgm:spPr/>
      <dgm:t>
        <a:bodyPr/>
        <a:lstStyle/>
        <a:p>
          <a:endParaRPr lang="en-GB"/>
        </a:p>
      </dgm:t>
    </dgm:pt>
    <dgm:pt modelId="{5889E008-1F00-4083-879D-565FC0D88D53}">
      <dgm:prSet custT="1"/>
      <dgm:spPr/>
      <dgm:t>
        <a:bodyPr/>
        <a:lstStyle/>
        <a:p>
          <a:pPr rtl="0"/>
          <a:r>
            <a:rPr lang="en-GB" sz="4800" dirty="0" smtClean="0"/>
            <a:t>Industry </a:t>
          </a:r>
          <a:r>
            <a:rPr lang="en-GB" sz="3200" dirty="0" smtClean="0">
              <a:solidFill>
                <a:srgbClr val="FF0000"/>
              </a:solidFill>
            </a:rPr>
            <a:t>[insert relevant % of whole] </a:t>
          </a:r>
          <a:endParaRPr lang="en-GB" sz="4800" dirty="0"/>
        </a:p>
      </dgm:t>
    </dgm:pt>
    <dgm:pt modelId="{5F4673D1-65D9-4113-A2B9-14DE7508AC97}" type="parTrans" cxnId="{483689E7-7184-4E81-871B-1F11B8EE2871}">
      <dgm:prSet/>
      <dgm:spPr/>
      <dgm:t>
        <a:bodyPr/>
        <a:lstStyle/>
        <a:p>
          <a:endParaRPr lang="en-GB"/>
        </a:p>
      </dgm:t>
    </dgm:pt>
    <dgm:pt modelId="{8AF3804D-2C41-40F9-B037-13F89226E7AB}" type="sibTrans" cxnId="{483689E7-7184-4E81-871B-1F11B8EE2871}">
      <dgm:prSet/>
      <dgm:spPr/>
      <dgm:t>
        <a:bodyPr/>
        <a:lstStyle/>
        <a:p>
          <a:endParaRPr lang="en-GB"/>
        </a:p>
      </dgm:t>
    </dgm:pt>
    <dgm:pt modelId="{7A2F20B6-0F8C-42C5-8BBA-FC3BA71BEEC2}">
      <dgm:prSet custT="1"/>
      <dgm:spPr/>
      <dgm:t>
        <a:bodyPr/>
        <a:lstStyle/>
        <a:p>
          <a:pPr rtl="0"/>
          <a:r>
            <a:rPr lang="en-GB" sz="4800" dirty="0" smtClean="0"/>
            <a:t>Services </a:t>
          </a:r>
          <a:r>
            <a:rPr lang="en-GB" sz="3200" dirty="0" smtClean="0">
              <a:solidFill>
                <a:srgbClr val="FF0000"/>
              </a:solidFill>
            </a:rPr>
            <a:t>[insert relevant % of whole] </a:t>
          </a:r>
          <a:endParaRPr lang="en-GB" sz="4800" dirty="0"/>
        </a:p>
      </dgm:t>
    </dgm:pt>
    <dgm:pt modelId="{B008D3DF-5490-4EB3-855D-5D4F8F8E2171}" type="parTrans" cxnId="{A819C324-2E95-43F9-822A-70A6246CAB59}">
      <dgm:prSet/>
      <dgm:spPr/>
      <dgm:t>
        <a:bodyPr/>
        <a:lstStyle/>
        <a:p>
          <a:endParaRPr lang="en-GB"/>
        </a:p>
      </dgm:t>
    </dgm:pt>
    <dgm:pt modelId="{5B566279-509B-495D-B4E3-684AB2E1D1EA}" type="sibTrans" cxnId="{A819C324-2E95-43F9-822A-70A6246CAB59}">
      <dgm:prSet/>
      <dgm:spPr/>
      <dgm:t>
        <a:bodyPr/>
        <a:lstStyle/>
        <a:p>
          <a:endParaRPr lang="en-GB"/>
        </a:p>
      </dgm:t>
    </dgm:pt>
    <dgm:pt modelId="{D082A0FA-9387-4104-99C9-9B2FFC998879}" type="pres">
      <dgm:prSet presAssocID="{B018C04C-CDD1-4C94-9EA8-1FB6B6409D32}" presName="linear" presStyleCnt="0">
        <dgm:presLayoutVars>
          <dgm:animLvl val="lvl"/>
          <dgm:resizeHandles val="exact"/>
        </dgm:presLayoutVars>
      </dgm:prSet>
      <dgm:spPr/>
      <dgm:t>
        <a:bodyPr/>
        <a:lstStyle/>
        <a:p>
          <a:endParaRPr lang="en-GB"/>
        </a:p>
      </dgm:t>
    </dgm:pt>
    <dgm:pt modelId="{11A8A161-335E-4EB4-A48C-BB979A255089}" type="pres">
      <dgm:prSet presAssocID="{4F1D8101-9D25-4647-AD1A-4EDF169C6E3F}" presName="parentText" presStyleLbl="node1" presStyleIdx="0" presStyleCnt="3">
        <dgm:presLayoutVars>
          <dgm:chMax val="0"/>
          <dgm:bulletEnabled val="1"/>
        </dgm:presLayoutVars>
      </dgm:prSet>
      <dgm:spPr/>
      <dgm:t>
        <a:bodyPr/>
        <a:lstStyle/>
        <a:p>
          <a:endParaRPr lang="en-GB"/>
        </a:p>
      </dgm:t>
    </dgm:pt>
    <dgm:pt modelId="{280709BB-197C-4D9D-8267-0413D8251ACE}" type="pres">
      <dgm:prSet presAssocID="{3C2557F9-D8DC-4AAB-91CD-371DBD7C720F}" presName="spacer" presStyleCnt="0"/>
      <dgm:spPr/>
      <dgm:t>
        <a:bodyPr/>
        <a:lstStyle/>
        <a:p>
          <a:endParaRPr lang="en-GB"/>
        </a:p>
      </dgm:t>
    </dgm:pt>
    <dgm:pt modelId="{D9A476A2-06C5-4C39-9F7E-D70853389B76}" type="pres">
      <dgm:prSet presAssocID="{5889E008-1F00-4083-879D-565FC0D88D53}" presName="parentText" presStyleLbl="node1" presStyleIdx="1" presStyleCnt="3" custLinFactNeighborX="-348" custLinFactNeighborY="12459">
        <dgm:presLayoutVars>
          <dgm:chMax val="0"/>
          <dgm:bulletEnabled val="1"/>
        </dgm:presLayoutVars>
      </dgm:prSet>
      <dgm:spPr/>
      <dgm:t>
        <a:bodyPr/>
        <a:lstStyle/>
        <a:p>
          <a:endParaRPr lang="en-GB"/>
        </a:p>
      </dgm:t>
    </dgm:pt>
    <dgm:pt modelId="{81656D36-D965-4513-B5E5-4DB272CA6027}" type="pres">
      <dgm:prSet presAssocID="{8AF3804D-2C41-40F9-B037-13F89226E7AB}" presName="spacer" presStyleCnt="0"/>
      <dgm:spPr/>
      <dgm:t>
        <a:bodyPr/>
        <a:lstStyle/>
        <a:p>
          <a:endParaRPr lang="en-GB"/>
        </a:p>
      </dgm:t>
    </dgm:pt>
    <dgm:pt modelId="{D1C794A2-FD09-48DD-9C50-CB4419AC7040}" type="pres">
      <dgm:prSet presAssocID="{7A2F20B6-0F8C-42C5-8BBA-FC3BA71BEEC2}" presName="parentText" presStyleLbl="node1" presStyleIdx="2" presStyleCnt="3">
        <dgm:presLayoutVars>
          <dgm:chMax val="0"/>
          <dgm:bulletEnabled val="1"/>
        </dgm:presLayoutVars>
      </dgm:prSet>
      <dgm:spPr/>
      <dgm:t>
        <a:bodyPr/>
        <a:lstStyle/>
        <a:p>
          <a:endParaRPr lang="en-GB"/>
        </a:p>
      </dgm:t>
    </dgm:pt>
  </dgm:ptLst>
  <dgm:cxnLst>
    <dgm:cxn modelId="{A819C324-2E95-43F9-822A-70A6246CAB59}" srcId="{B018C04C-CDD1-4C94-9EA8-1FB6B6409D32}" destId="{7A2F20B6-0F8C-42C5-8BBA-FC3BA71BEEC2}" srcOrd="2" destOrd="0" parTransId="{B008D3DF-5490-4EB3-855D-5D4F8F8E2171}" sibTransId="{5B566279-509B-495D-B4E3-684AB2E1D1EA}"/>
    <dgm:cxn modelId="{74F6E4E5-C0B1-43F1-9EE9-7B3C71DF46EE}" type="presOf" srcId="{5889E008-1F00-4083-879D-565FC0D88D53}" destId="{D9A476A2-06C5-4C39-9F7E-D70853389B76}" srcOrd="0" destOrd="0" presId="urn:microsoft.com/office/officeart/2005/8/layout/vList2"/>
    <dgm:cxn modelId="{2C6F3C4F-4B21-4E9B-93A9-ED7CD64CE28B}" type="presOf" srcId="{B018C04C-CDD1-4C94-9EA8-1FB6B6409D32}" destId="{D082A0FA-9387-4104-99C9-9B2FFC998879}" srcOrd="0" destOrd="0" presId="urn:microsoft.com/office/officeart/2005/8/layout/vList2"/>
    <dgm:cxn modelId="{16EBA198-A09B-4FE1-B3C8-944CFF20286C}" type="presOf" srcId="{4F1D8101-9D25-4647-AD1A-4EDF169C6E3F}" destId="{11A8A161-335E-4EB4-A48C-BB979A255089}" srcOrd="0" destOrd="0" presId="urn:microsoft.com/office/officeart/2005/8/layout/vList2"/>
    <dgm:cxn modelId="{8919DB78-3F58-4BD7-9FB9-0B35A110DE5F}" type="presOf" srcId="{7A2F20B6-0F8C-42C5-8BBA-FC3BA71BEEC2}" destId="{D1C794A2-FD09-48DD-9C50-CB4419AC7040}" srcOrd="0" destOrd="0" presId="urn:microsoft.com/office/officeart/2005/8/layout/vList2"/>
    <dgm:cxn modelId="{483689E7-7184-4E81-871B-1F11B8EE2871}" srcId="{B018C04C-CDD1-4C94-9EA8-1FB6B6409D32}" destId="{5889E008-1F00-4083-879D-565FC0D88D53}" srcOrd="1" destOrd="0" parTransId="{5F4673D1-65D9-4113-A2B9-14DE7508AC97}" sibTransId="{8AF3804D-2C41-40F9-B037-13F89226E7AB}"/>
    <dgm:cxn modelId="{B9DB2208-1FD8-4F27-9992-11B4C81427AB}" srcId="{B018C04C-CDD1-4C94-9EA8-1FB6B6409D32}" destId="{4F1D8101-9D25-4647-AD1A-4EDF169C6E3F}" srcOrd="0" destOrd="0" parTransId="{ECD63A11-A398-4FC2-A54E-CE0E4D07A894}" sibTransId="{3C2557F9-D8DC-4AAB-91CD-371DBD7C720F}"/>
    <dgm:cxn modelId="{4D4CC4BB-6605-4A2B-8FA7-AF73A92007CE}" type="presParOf" srcId="{D082A0FA-9387-4104-99C9-9B2FFC998879}" destId="{11A8A161-335E-4EB4-A48C-BB979A255089}" srcOrd="0" destOrd="0" presId="urn:microsoft.com/office/officeart/2005/8/layout/vList2"/>
    <dgm:cxn modelId="{D526D410-0676-4E73-8D74-58EDE27BC789}" type="presParOf" srcId="{D082A0FA-9387-4104-99C9-9B2FFC998879}" destId="{280709BB-197C-4D9D-8267-0413D8251ACE}" srcOrd="1" destOrd="0" presId="urn:microsoft.com/office/officeart/2005/8/layout/vList2"/>
    <dgm:cxn modelId="{55AC6B53-DC07-4B34-89CA-FDBB93126C7D}" type="presParOf" srcId="{D082A0FA-9387-4104-99C9-9B2FFC998879}" destId="{D9A476A2-06C5-4C39-9F7E-D70853389B76}" srcOrd="2" destOrd="0" presId="urn:microsoft.com/office/officeart/2005/8/layout/vList2"/>
    <dgm:cxn modelId="{096DD0A6-67ED-4CE0-ABDF-B8063AF1D5F9}" type="presParOf" srcId="{D082A0FA-9387-4104-99C9-9B2FFC998879}" destId="{81656D36-D965-4513-B5E5-4DB272CA6027}" srcOrd="3" destOrd="0" presId="urn:microsoft.com/office/officeart/2005/8/layout/vList2"/>
    <dgm:cxn modelId="{B76327EA-DCBD-41FF-A0BB-531E2F6E3C31}" type="presParOf" srcId="{D082A0FA-9387-4104-99C9-9B2FFC998879}" destId="{D1C794A2-FD09-48DD-9C50-CB4419AC7040}"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11964AB-7A03-47DD-BFD1-82B6875B1E4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E3EAF0D6-0983-46DC-AC9A-85C3C549F587}">
      <dgm:prSet/>
      <dgm:spPr/>
      <dgm:t>
        <a:bodyPr/>
        <a:lstStyle/>
        <a:p>
          <a:pPr rtl="0"/>
          <a:r>
            <a:rPr lang="en-GB" b="1" dirty="0" smtClean="0">
              <a:solidFill>
                <a:srgbClr val="FF0000"/>
              </a:solidFill>
              <a:latin typeface="Lucida Sans Unicode" pitchFamily="34" charset="0"/>
              <a:cs typeface="Lucida Sans Unicode" pitchFamily="34" charset="0"/>
            </a:rPr>
            <a:t>Insert key points to bear in mind in respect of the business culture of the target market (see French example for ideas of content)</a:t>
          </a:r>
          <a:endParaRPr lang="en-GB" b="1" dirty="0">
            <a:solidFill>
              <a:srgbClr val="FF0000"/>
            </a:solidFill>
            <a:latin typeface="Lucida Sans Unicode" pitchFamily="34" charset="0"/>
            <a:cs typeface="Lucida Sans Unicode" pitchFamily="34" charset="0"/>
          </a:endParaRPr>
        </a:p>
      </dgm:t>
    </dgm:pt>
    <dgm:pt modelId="{8E71B165-F518-4472-A19B-EB59CE373482}" type="parTrans" cxnId="{056533E0-97AE-460E-AE36-3CD605306459}">
      <dgm:prSet/>
      <dgm:spPr/>
      <dgm:t>
        <a:bodyPr/>
        <a:lstStyle/>
        <a:p>
          <a:endParaRPr lang="en-GB"/>
        </a:p>
      </dgm:t>
    </dgm:pt>
    <dgm:pt modelId="{069BCF22-C9F7-4C36-B3A9-4B0E923118BE}" type="sibTrans" cxnId="{056533E0-97AE-460E-AE36-3CD605306459}">
      <dgm:prSet/>
      <dgm:spPr/>
      <dgm:t>
        <a:bodyPr/>
        <a:lstStyle/>
        <a:p>
          <a:endParaRPr lang="en-GB"/>
        </a:p>
      </dgm:t>
    </dgm:pt>
    <dgm:pt modelId="{4EA18A62-B214-44CA-858E-9B67B56F9EFF}">
      <dgm:prSet custT="1"/>
      <dgm:spPr/>
      <dgm:t>
        <a:bodyPr/>
        <a:lstStyle/>
        <a:p>
          <a:pPr rtl="0"/>
          <a:r>
            <a:rPr lang="en-GB" sz="1400" b="1" dirty="0" smtClean="0">
              <a:solidFill>
                <a:srgbClr val="FF0000"/>
              </a:solidFill>
              <a:latin typeface="Lucida Sans Unicode" pitchFamily="34" charset="0"/>
              <a:cs typeface="Lucida Sans Unicode" pitchFamily="34" charset="0"/>
            </a:rPr>
            <a:t>[insert appropriate content]</a:t>
          </a:r>
          <a:endParaRPr lang="en-GB" sz="1400" b="1" dirty="0">
            <a:solidFill>
              <a:srgbClr val="FF0000"/>
            </a:solidFill>
            <a:latin typeface="Lucida Sans Unicode" pitchFamily="34" charset="0"/>
            <a:cs typeface="Lucida Sans Unicode" pitchFamily="34" charset="0"/>
          </a:endParaRPr>
        </a:p>
      </dgm:t>
    </dgm:pt>
    <dgm:pt modelId="{C57C5CD7-6DA9-49FB-ABA8-75709AEC5628}" type="parTrans" cxnId="{0CAF45CE-C6DF-46A5-BDCE-45F276C02685}">
      <dgm:prSet/>
      <dgm:spPr/>
      <dgm:t>
        <a:bodyPr/>
        <a:lstStyle/>
        <a:p>
          <a:endParaRPr lang="en-GB"/>
        </a:p>
      </dgm:t>
    </dgm:pt>
    <dgm:pt modelId="{664FD3F0-BAA6-4820-9762-30A3B64D6900}" type="sibTrans" cxnId="{0CAF45CE-C6DF-46A5-BDCE-45F276C02685}">
      <dgm:prSet/>
      <dgm:spPr/>
      <dgm:t>
        <a:bodyPr/>
        <a:lstStyle/>
        <a:p>
          <a:endParaRPr lang="en-GB"/>
        </a:p>
      </dgm:t>
    </dgm:pt>
    <dgm:pt modelId="{7BD88088-531A-4ACD-8D1C-562156FD4309}">
      <dgm:prSet/>
      <dgm:spPr/>
      <dgm:t>
        <a:bodyPr/>
        <a:lstStyle/>
        <a:p>
          <a:pPr rtl="0"/>
          <a:r>
            <a:rPr lang="en-GB" b="1" dirty="0" smtClean="0">
              <a:solidFill>
                <a:srgbClr val="FF0000"/>
              </a:solidFill>
              <a:latin typeface="Lucida Sans Unicode" pitchFamily="34" charset="0"/>
              <a:cs typeface="Lucida Sans Unicode" pitchFamily="34" charset="0"/>
            </a:rPr>
            <a:t>[insert appropriate content]</a:t>
          </a:r>
          <a:endParaRPr lang="en-GB" dirty="0">
            <a:latin typeface="Lucida Sans Unicode" pitchFamily="34" charset="0"/>
            <a:cs typeface="Lucida Sans Unicode" pitchFamily="34" charset="0"/>
          </a:endParaRPr>
        </a:p>
      </dgm:t>
    </dgm:pt>
    <dgm:pt modelId="{23BA1B79-376E-4CB8-ADEF-419EBE5FC1B9}" type="parTrans" cxnId="{D8EDCE1F-F9C2-4CD5-8643-96992D2AA5AA}">
      <dgm:prSet/>
      <dgm:spPr/>
      <dgm:t>
        <a:bodyPr/>
        <a:lstStyle/>
        <a:p>
          <a:endParaRPr lang="en-GB"/>
        </a:p>
      </dgm:t>
    </dgm:pt>
    <dgm:pt modelId="{CB006190-9289-4539-8180-917662F135AD}" type="sibTrans" cxnId="{D8EDCE1F-F9C2-4CD5-8643-96992D2AA5AA}">
      <dgm:prSet/>
      <dgm:spPr/>
      <dgm:t>
        <a:bodyPr/>
        <a:lstStyle/>
        <a:p>
          <a:endParaRPr lang="en-GB"/>
        </a:p>
      </dgm:t>
    </dgm:pt>
    <dgm:pt modelId="{CD754165-F80A-43DF-811E-07AE3D9BF0E0}">
      <dgm:prSet/>
      <dgm:spPr/>
      <dgm:t>
        <a:bodyPr/>
        <a:lstStyle/>
        <a:p>
          <a:pPr rtl="0"/>
          <a:r>
            <a:rPr lang="en-GB" b="1" dirty="0" smtClean="0">
              <a:solidFill>
                <a:srgbClr val="FF0000"/>
              </a:solidFill>
              <a:latin typeface="Lucida Sans Unicode" pitchFamily="34" charset="0"/>
              <a:cs typeface="Lucida Sans Unicode" pitchFamily="34" charset="0"/>
            </a:rPr>
            <a:t>[insert appropriate content]</a:t>
          </a:r>
          <a:endParaRPr lang="en-GB" dirty="0">
            <a:latin typeface="Lucida Sans Unicode" pitchFamily="34" charset="0"/>
            <a:cs typeface="Lucida Sans Unicode" pitchFamily="34" charset="0"/>
          </a:endParaRPr>
        </a:p>
      </dgm:t>
    </dgm:pt>
    <dgm:pt modelId="{8D1CC6C6-FF9D-4420-869F-D1EA497D2976}" type="parTrans" cxnId="{70A23F47-C5B1-41EE-BB73-42C78597F0B0}">
      <dgm:prSet/>
      <dgm:spPr/>
      <dgm:t>
        <a:bodyPr/>
        <a:lstStyle/>
        <a:p>
          <a:endParaRPr lang="en-GB"/>
        </a:p>
      </dgm:t>
    </dgm:pt>
    <dgm:pt modelId="{48393E8C-E789-4427-8F75-D0F0A5663B0B}" type="sibTrans" cxnId="{70A23F47-C5B1-41EE-BB73-42C78597F0B0}">
      <dgm:prSet/>
      <dgm:spPr/>
      <dgm:t>
        <a:bodyPr/>
        <a:lstStyle/>
        <a:p>
          <a:endParaRPr lang="en-GB"/>
        </a:p>
      </dgm:t>
    </dgm:pt>
    <dgm:pt modelId="{BCB9000E-330C-4013-A9DC-DF4E42613641}">
      <dgm:prSet/>
      <dgm:spPr/>
      <dgm:t>
        <a:bodyPr/>
        <a:lstStyle/>
        <a:p>
          <a:pPr rtl="0"/>
          <a:r>
            <a:rPr lang="en-GB" b="1" dirty="0" smtClean="0">
              <a:solidFill>
                <a:srgbClr val="FF0000"/>
              </a:solidFill>
              <a:latin typeface="Lucida Sans Unicode" pitchFamily="34" charset="0"/>
              <a:cs typeface="Lucida Sans Unicode" pitchFamily="34" charset="0"/>
            </a:rPr>
            <a:t>[insert appropriate content]</a:t>
          </a:r>
          <a:endParaRPr lang="en-GB" dirty="0">
            <a:latin typeface="Lucida Sans Unicode" pitchFamily="34" charset="0"/>
            <a:cs typeface="Lucida Sans Unicode" pitchFamily="34" charset="0"/>
          </a:endParaRPr>
        </a:p>
      </dgm:t>
    </dgm:pt>
    <dgm:pt modelId="{F1A21A4A-98FE-48EE-A85F-17AFD5545CB0}" type="parTrans" cxnId="{05699EB2-116E-4FDF-AC9C-20B2AA4C7978}">
      <dgm:prSet/>
      <dgm:spPr/>
      <dgm:t>
        <a:bodyPr/>
        <a:lstStyle/>
        <a:p>
          <a:endParaRPr lang="en-GB"/>
        </a:p>
      </dgm:t>
    </dgm:pt>
    <dgm:pt modelId="{92414C03-5EBD-4257-B82A-9FF38980CD76}" type="sibTrans" cxnId="{05699EB2-116E-4FDF-AC9C-20B2AA4C7978}">
      <dgm:prSet/>
      <dgm:spPr/>
      <dgm:t>
        <a:bodyPr/>
        <a:lstStyle/>
        <a:p>
          <a:endParaRPr lang="en-GB"/>
        </a:p>
      </dgm:t>
    </dgm:pt>
    <dgm:pt modelId="{98689B97-EDB2-4AA3-8CD7-719D0CF674D0}" type="pres">
      <dgm:prSet presAssocID="{111964AB-7A03-47DD-BFD1-82B6875B1E40}" presName="diagram" presStyleCnt="0">
        <dgm:presLayoutVars>
          <dgm:dir/>
          <dgm:resizeHandles val="exact"/>
        </dgm:presLayoutVars>
      </dgm:prSet>
      <dgm:spPr/>
      <dgm:t>
        <a:bodyPr/>
        <a:lstStyle/>
        <a:p>
          <a:endParaRPr lang="en-GB"/>
        </a:p>
      </dgm:t>
    </dgm:pt>
    <dgm:pt modelId="{C6B33937-A95C-454D-B08D-AF7273C7BEBB}" type="pres">
      <dgm:prSet presAssocID="{E3EAF0D6-0983-46DC-AC9A-85C3C549F587}" presName="node" presStyleLbl="node1" presStyleIdx="0" presStyleCnt="5">
        <dgm:presLayoutVars>
          <dgm:bulletEnabled val="1"/>
        </dgm:presLayoutVars>
      </dgm:prSet>
      <dgm:spPr/>
      <dgm:t>
        <a:bodyPr/>
        <a:lstStyle/>
        <a:p>
          <a:endParaRPr lang="en-GB"/>
        </a:p>
      </dgm:t>
    </dgm:pt>
    <dgm:pt modelId="{D1FDCB7E-EE5D-460A-B906-7A217F0417D0}" type="pres">
      <dgm:prSet presAssocID="{069BCF22-C9F7-4C36-B3A9-4B0E923118BE}" presName="sibTrans" presStyleCnt="0"/>
      <dgm:spPr/>
    </dgm:pt>
    <dgm:pt modelId="{672318FB-7722-40AE-9F6E-A899928C77BD}" type="pres">
      <dgm:prSet presAssocID="{4EA18A62-B214-44CA-858E-9B67B56F9EFF}" presName="node" presStyleLbl="node1" presStyleIdx="1" presStyleCnt="5">
        <dgm:presLayoutVars>
          <dgm:bulletEnabled val="1"/>
        </dgm:presLayoutVars>
      </dgm:prSet>
      <dgm:spPr/>
      <dgm:t>
        <a:bodyPr/>
        <a:lstStyle/>
        <a:p>
          <a:endParaRPr lang="en-GB"/>
        </a:p>
      </dgm:t>
    </dgm:pt>
    <dgm:pt modelId="{82396502-BC06-465B-97E4-D2729B20DC54}" type="pres">
      <dgm:prSet presAssocID="{664FD3F0-BAA6-4820-9762-30A3B64D6900}" presName="sibTrans" presStyleCnt="0"/>
      <dgm:spPr/>
    </dgm:pt>
    <dgm:pt modelId="{0CF4DEF2-CB9B-42A5-903C-9B89CF50D231}" type="pres">
      <dgm:prSet presAssocID="{7BD88088-531A-4ACD-8D1C-562156FD4309}" presName="node" presStyleLbl="node1" presStyleIdx="2" presStyleCnt="5">
        <dgm:presLayoutVars>
          <dgm:bulletEnabled val="1"/>
        </dgm:presLayoutVars>
      </dgm:prSet>
      <dgm:spPr/>
      <dgm:t>
        <a:bodyPr/>
        <a:lstStyle/>
        <a:p>
          <a:endParaRPr lang="en-GB"/>
        </a:p>
      </dgm:t>
    </dgm:pt>
    <dgm:pt modelId="{53018126-28EC-446A-A5CE-72E6BAAB20A5}" type="pres">
      <dgm:prSet presAssocID="{CB006190-9289-4539-8180-917662F135AD}" presName="sibTrans" presStyleCnt="0"/>
      <dgm:spPr/>
    </dgm:pt>
    <dgm:pt modelId="{0AE906F9-F007-4CE1-8D27-F9057BD6508A}" type="pres">
      <dgm:prSet presAssocID="{CD754165-F80A-43DF-811E-07AE3D9BF0E0}" presName="node" presStyleLbl="node1" presStyleIdx="3" presStyleCnt="5">
        <dgm:presLayoutVars>
          <dgm:bulletEnabled val="1"/>
        </dgm:presLayoutVars>
      </dgm:prSet>
      <dgm:spPr/>
      <dgm:t>
        <a:bodyPr/>
        <a:lstStyle/>
        <a:p>
          <a:endParaRPr lang="en-GB"/>
        </a:p>
      </dgm:t>
    </dgm:pt>
    <dgm:pt modelId="{D04A3C78-9508-45B8-B9F2-F2DB3D25B46C}" type="pres">
      <dgm:prSet presAssocID="{48393E8C-E789-4427-8F75-D0F0A5663B0B}" presName="sibTrans" presStyleCnt="0"/>
      <dgm:spPr/>
    </dgm:pt>
    <dgm:pt modelId="{D4E2DB3C-202C-451D-A8ED-A58E41C6A3B7}" type="pres">
      <dgm:prSet presAssocID="{BCB9000E-330C-4013-A9DC-DF4E42613641}" presName="node" presStyleLbl="node1" presStyleIdx="4" presStyleCnt="5">
        <dgm:presLayoutVars>
          <dgm:bulletEnabled val="1"/>
        </dgm:presLayoutVars>
      </dgm:prSet>
      <dgm:spPr/>
      <dgm:t>
        <a:bodyPr/>
        <a:lstStyle/>
        <a:p>
          <a:endParaRPr lang="en-GB"/>
        </a:p>
      </dgm:t>
    </dgm:pt>
  </dgm:ptLst>
  <dgm:cxnLst>
    <dgm:cxn modelId="{C089AFEA-1AAE-4CD8-809E-765D9E1609A7}" type="presOf" srcId="{CD754165-F80A-43DF-811E-07AE3D9BF0E0}" destId="{0AE906F9-F007-4CE1-8D27-F9057BD6508A}" srcOrd="0" destOrd="0" presId="urn:microsoft.com/office/officeart/2005/8/layout/default"/>
    <dgm:cxn modelId="{F20B55AF-61C9-4BA5-ABAD-FD650E4E99E8}" type="presOf" srcId="{BCB9000E-330C-4013-A9DC-DF4E42613641}" destId="{D4E2DB3C-202C-451D-A8ED-A58E41C6A3B7}" srcOrd="0" destOrd="0" presId="urn:microsoft.com/office/officeart/2005/8/layout/default"/>
    <dgm:cxn modelId="{70A23F47-C5B1-41EE-BB73-42C78597F0B0}" srcId="{111964AB-7A03-47DD-BFD1-82B6875B1E40}" destId="{CD754165-F80A-43DF-811E-07AE3D9BF0E0}" srcOrd="3" destOrd="0" parTransId="{8D1CC6C6-FF9D-4420-869F-D1EA497D2976}" sibTransId="{48393E8C-E789-4427-8F75-D0F0A5663B0B}"/>
    <dgm:cxn modelId="{AA5E4279-DA95-4E74-A9B2-85801E6B09F5}" type="presOf" srcId="{4EA18A62-B214-44CA-858E-9B67B56F9EFF}" destId="{672318FB-7722-40AE-9F6E-A899928C77BD}" srcOrd="0" destOrd="0" presId="urn:microsoft.com/office/officeart/2005/8/layout/default"/>
    <dgm:cxn modelId="{05699EB2-116E-4FDF-AC9C-20B2AA4C7978}" srcId="{111964AB-7A03-47DD-BFD1-82B6875B1E40}" destId="{BCB9000E-330C-4013-A9DC-DF4E42613641}" srcOrd="4" destOrd="0" parTransId="{F1A21A4A-98FE-48EE-A85F-17AFD5545CB0}" sibTransId="{92414C03-5EBD-4257-B82A-9FF38980CD76}"/>
    <dgm:cxn modelId="{AA6870C4-0EC1-4506-852F-CF544725740B}" type="presOf" srcId="{7BD88088-531A-4ACD-8D1C-562156FD4309}" destId="{0CF4DEF2-CB9B-42A5-903C-9B89CF50D231}" srcOrd="0" destOrd="0" presId="urn:microsoft.com/office/officeart/2005/8/layout/default"/>
    <dgm:cxn modelId="{8D63658B-01F4-4A75-AF8A-EBD1EA6EB6FE}" type="presOf" srcId="{E3EAF0D6-0983-46DC-AC9A-85C3C549F587}" destId="{C6B33937-A95C-454D-B08D-AF7273C7BEBB}" srcOrd="0" destOrd="0" presId="urn:microsoft.com/office/officeart/2005/8/layout/default"/>
    <dgm:cxn modelId="{0CAF45CE-C6DF-46A5-BDCE-45F276C02685}" srcId="{111964AB-7A03-47DD-BFD1-82B6875B1E40}" destId="{4EA18A62-B214-44CA-858E-9B67B56F9EFF}" srcOrd="1" destOrd="0" parTransId="{C57C5CD7-6DA9-49FB-ABA8-75709AEC5628}" sibTransId="{664FD3F0-BAA6-4820-9762-30A3B64D6900}"/>
    <dgm:cxn modelId="{D8EDCE1F-F9C2-4CD5-8643-96992D2AA5AA}" srcId="{111964AB-7A03-47DD-BFD1-82B6875B1E40}" destId="{7BD88088-531A-4ACD-8D1C-562156FD4309}" srcOrd="2" destOrd="0" parTransId="{23BA1B79-376E-4CB8-ADEF-419EBE5FC1B9}" sibTransId="{CB006190-9289-4539-8180-917662F135AD}"/>
    <dgm:cxn modelId="{5469F644-ED8E-4041-8B8E-BA43722161E6}" type="presOf" srcId="{111964AB-7A03-47DD-BFD1-82B6875B1E40}" destId="{98689B97-EDB2-4AA3-8CD7-719D0CF674D0}" srcOrd="0" destOrd="0" presId="urn:microsoft.com/office/officeart/2005/8/layout/default"/>
    <dgm:cxn modelId="{056533E0-97AE-460E-AE36-3CD605306459}" srcId="{111964AB-7A03-47DD-BFD1-82B6875B1E40}" destId="{E3EAF0D6-0983-46DC-AC9A-85C3C549F587}" srcOrd="0" destOrd="0" parTransId="{8E71B165-F518-4472-A19B-EB59CE373482}" sibTransId="{069BCF22-C9F7-4C36-B3A9-4B0E923118BE}"/>
    <dgm:cxn modelId="{F0567EB7-AC35-4F30-91BD-7051F3D8E2CB}" type="presParOf" srcId="{98689B97-EDB2-4AA3-8CD7-719D0CF674D0}" destId="{C6B33937-A95C-454D-B08D-AF7273C7BEBB}" srcOrd="0" destOrd="0" presId="urn:microsoft.com/office/officeart/2005/8/layout/default"/>
    <dgm:cxn modelId="{3A871C92-2692-46EF-AD84-28A6322AE990}" type="presParOf" srcId="{98689B97-EDB2-4AA3-8CD7-719D0CF674D0}" destId="{D1FDCB7E-EE5D-460A-B906-7A217F0417D0}" srcOrd="1" destOrd="0" presId="urn:microsoft.com/office/officeart/2005/8/layout/default"/>
    <dgm:cxn modelId="{6BD00A09-8650-4F19-BA52-3937A985F21C}" type="presParOf" srcId="{98689B97-EDB2-4AA3-8CD7-719D0CF674D0}" destId="{672318FB-7722-40AE-9F6E-A899928C77BD}" srcOrd="2" destOrd="0" presId="urn:microsoft.com/office/officeart/2005/8/layout/default"/>
    <dgm:cxn modelId="{C8B69C31-5A3C-4D19-AF1D-4076DFC20143}" type="presParOf" srcId="{98689B97-EDB2-4AA3-8CD7-719D0CF674D0}" destId="{82396502-BC06-465B-97E4-D2729B20DC54}" srcOrd="3" destOrd="0" presId="urn:microsoft.com/office/officeart/2005/8/layout/default"/>
    <dgm:cxn modelId="{1BF8200A-0F2C-45B8-837F-FFA2894801E1}" type="presParOf" srcId="{98689B97-EDB2-4AA3-8CD7-719D0CF674D0}" destId="{0CF4DEF2-CB9B-42A5-903C-9B89CF50D231}" srcOrd="4" destOrd="0" presId="urn:microsoft.com/office/officeart/2005/8/layout/default"/>
    <dgm:cxn modelId="{B8EEB9C1-D778-4B15-9419-B9ADD8C8F4B4}" type="presParOf" srcId="{98689B97-EDB2-4AA3-8CD7-719D0CF674D0}" destId="{53018126-28EC-446A-A5CE-72E6BAAB20A5}" srcOrd="5" destOrd="0" presId="urn:microsoft.com/office/officeart/2005/8/layout/default"/>
    <dgm:cxn modelId="{BF3C84B2-B866-4D63-8BA5-443CECE793AA}" type="presParOf" srcId="{98689B97-EDB2-4AA3-8CD7-719D0CF674D0}" destId="{0AE906F9-F007-4CE1-8D27-F9057BD6508A}" srcOrd="6" destOrd="0" presId="urn:microsoft.com/office/officeart/2005/8/layout/default"/>
    <dgm:cxn modelId="{0293226F-CE69-4034-9365-63836E313E33}" type="presParOf" srcId="{98689B97-EDB2-4AA3-8CD7-719D0CF674D0}" destId="{D04A3C78-9508-45B8-B9F2-F2DB3D25B46C}" srcOrd="7" destOrd="0" presId="urn:microsoft.com/office/officeart/2005/8/layout/default"/>
    <dgm:cxn modelId="{8CCA5DDD-6500-43E6-AF86-5B4ED381EE5F}" type="presParOf" srcId="{98689B97-EDB2-4AA3-8CD7-719D0CF674D0}" destId="{D4E2DB3C-202C-451D-A8ED-A58E41C6A3B7}" srcOrd="8"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62CA305-12DF-40A1-90DF-AF4FAD415AF9}">
      <dsp:nvSpPr>
        <dsp:cNvPr id="0" name=""/>
        <dsp:cNvSpPr/>
      </dsp:nvSpPr>
      <dsp:spPr>
        <a:xfrm>
          <a:off x="0" y="835178"/>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GB" sz="2600" kern="1200" dirty="0" smtClean="0">
              <a:solidFill>
                <a:srgbClr val="FF0000"/>
              </a:solidFill>
            </a:rPr>
            <a:t>[insert language] </a:t>
          </a:r>
          <a:r>
            <a:rPr lang="en-GB" sz="2600" kern="1200" dirty="0" smtClean="0"/>
            <a:t>business language</a:t>
          </a:r>
          <a:endParaRPr lang="en-GB" sz="2600" kern="1200" dirty="0"/>
        </a:p>
      </dsp:txBody>
      <dsp:txXfrm>
        <a:off x="0" y="835178"/>
        <a:ext cx="8229600" cy="623610"/>
      </dsp:txXfrm>
    </dsp:sp>
    <dsp:sp modelId="{91DFEA44-8ABA-4731-BCE0-32E2545013F7}">
      <dsp:nvSpPr>
        <dsp:cNvPr id="0" name=""/>
        <dsp:cNvSpPr/>
      </dsp:nvSpPr>
      <dsp:spPr>
        <a:xfrm>
          <a:off x="0" y="1533668"/>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GB" sz="2600" kern="1200" dirty="0" smtClean="0">
              <a:solidFill>
                <a:srgbClr val="FF0000"/>
              </a:solidFill>
            </a:rPr>
            <a:t>[insert language] </a:t>
          </a:r>
          <a:r>
            <a:rPr lang="en-GB" sz="2600" kern="1200" dirty="0" smtClean="0"/>
            <a:t>business culture</a:t>
          </a:r>
          <a:endParaRPr lang="en-GB" sz="2600" kern="1200" dirty="0"/>
        </a:p>
      </dsp:txBody>
      <dsp:txXfrm>
        <a:off x="0" y="1533668"/>
        <a:ext cx="8229600" cy="623610"/>
      </dsp:txXfrm>
    </dsp:sp>
    <dsp:sp modelId="{35CC9054-7198-4C94-B027-58F4461CFFB7}">
      <dsp:nvSpPr>
        <dsp:cNvPr id="0" name=""/>
        <dsp:cNvSpPr/>
      </dsp:nvSpPr>
      <dsp:spPr>
        <a:xfrm>
          <a:off x="0" y="2232158"/>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GB" sz="2600" kern="1200" dirty="0" smtClean="0"/>
            <a:t>‘Doing business’ in </a:t>
          </a:r>
          <a:r>
            <a:rPr lang="en-GB" sz="2600" kern="1200" dirty="0" smtClean="0">
              <a:solidFill>
                <a:srgbClr val="FF0000"/>
              </a:solidFill>
            </a:rPr>
            <a:t>[insert name of target market]</a:t>
          </a:r>
          <a:endParaRPr lang="en-GB" sz="2600" kern="1200" dirty="0">
            <a:solidFill>
              <a:srgbClr val="FF0000"/>
            </a:solidFill>
          </a:endParaRPr>
        </a:p>
      </dsp:txBody>
      <dsp:txXfrm>
        <a:off x="0" y="2232158"/>
        <a:ext cx="8229600" cy="623610"/>
      </dsp:txXfrm>
    </dsp:sp>
    <dsp:sp modelId="{FD2FA82A-9EDA-47E5-B1EA-2520A93522C6}">
      <dsp:nvSpPr>
        <dsp:cNvPr id="0" name=""/>
        <dsp:cNvSpPr/>
      </dsp:nvSpPr>
      <dsp:spPr>
        <a:xfrm>
          <a:off x="0" y="2930648"/>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GB" sz="2600" kern="1200" dirty="0" smtClean="0"/>
            <a:t>Developing a product for the </a:t>
          </a:r>
          <a:r>
            <a:rPr lang="en-GB" sz="2600" kern="1200" dirty="0" smtClean="0">
              <a:solidFill>
                <a:srgbClr val="FF0000"/>
              </a:solidFill>
            </a:rPr>
            <a:t>[insert language] </a:t>
          </a:r>
          <a:r>
            <a:rPr lang="en-GB" sz="2600" kern="1200" dirty="0" smtClean="0"/>
            <a:t> market</a:t>
          </a:r>
          <a:endParaRPr lang="en-GB" sz="2600" kern="1200" dirty="0"/>
        </a:p>
      </dsp:txBody>
      <dsp:txXfrm>
        <a:off x="0" y="2930648"/>
        <a:ext cx="8229600" cy="62361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B37936-67AD-4B88-94E7-2C013A2845FC}">
      <dsp:nvSpPr>
        <dsp:cNvPr id="0" name=""/>
        <dsp:cNvSpPr/>
      </dsp:nvSpPr>
      <dsp:spPr>
        <a:xfrm>
          <a:off x="0" y="168468"/>
          <a:ext cx="8143932" cy="7915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GB" sz="3300" kern="1200" dirty="0" smtClean="0"/>
            <a:t>You will discover</a:t>
          </a:r>
          <a:endParaRPr lang="en-GB" sz="3300" kern="1200" dirty="0"/>
        </a:p>
      </dsp:txBody>
      <dsp:txXfrm>
        <a:off x="0" y="168468"/>
        <a:ext cx="8143932" cy="791505"/>
      </dsp:txXfrm>
    </dsp:sp>
    <dsp:sp modelId="{D5739640-9494-4661-A91F-58718BC11F58}">
      <dsp:nvSpPr>
        <dsp:cNvPr id="0" name=""/>
        <dsp:cNvSpPr/>
      </dsp:nvSpPr>
      <dsp:spPr>
        <a:xfrm>
          <a:off x="0" y="959973"/>
          <a:ext cx="8143932"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570"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GB" sz="2600" kern="1200" dirty="0" smtClean="0"/>
            <a:t>Lots of interesting facts about </a:t>
          </a:r>
          <a:r>
            <a:rPr lang="en-GB" sz="2600" kern="1200" dirty="0" smtClean="0">
              <a:solidFill>
                <a:srgbClr val="FF0000"/>
              </a:solidFill>
            </a:rPr>
            <a:t>[insert target market]</a:t>
          </a:r>
          <a:endParaRPr lang="en-GB" sz="2600" kern="1200" dirty="0"/>
        </a:p>
      </dsp:txBody>
      <dsp:txXfrm>
        <a:off x="0" y="959973"/>
        <a:ext cx="8143932" cy="546480"/>
      </dsp:txXfrm>
    </dsp:sp>
    <dsp:sp modelId="{7A9FBA47-598A-4309-9BC4-FCCA7A95993F}">
      <dsp:nvSpPr>
        <dsp:cNvPr id="0" name=""/>
        <dsp:cNvSpPr/>
      </dsp:nvSpPr>
      <dsp:spPr>
        <a:xfrm>
          <a:off x="0" y="1506453"/>
          <a:ext cx="8143932" cy="7915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GB" sz="3300" kern="1200" dirty="0" smtClean="0"/>
            <a:t>You will learn</a:t>
          </a:r>
          <a:endParaRPr lang="en-GB" sz="3300" kern="1200" dirty="0"/>
        </a:p>
      </dsp:txBody>
      <dsp:txXfrm>
        <a:off x="0" y="1506453"/>
        <a:ext cx="8143932" cy="791505"/>
      </dsp:txXfrm>
    </dsp:sp>
    <dsp:sp modelId="{953AF580-0EB5-49AA-97F2-0BB67DCC4D2F}">
      <dsp:nvSpPr>
        <dsp:cNvPr id="0" name=""/>
        <dsp:cNvSpPr/>
      </dsp:nvSpPr>
      <dsp:spPr>
        <a:xfrm>
          <a:off x="0" y="2297959"/>
          <a:ext cx="814393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570"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GB" sz="2600" kern="1200" dirty="0" smtClean="0"/>
            <a:t>Some key </a:t>
          </a:r>
          <a:r>
            <a:rPr lang="en-GB" sz="2600" kern="1200" dirty="0" smtClean="0">
              <a:solidFill>
                <a:srgbClr val="FF0000"/>
              </a:solidFill>
            </a:rPr>
            <a:t>[insert target language] </a:t>
          </a:r>
          <a:r>
            <a:rPr lang="en-GB" sz="2600" kern="1200" dirty="0" smtClean="0"/>
            <a:t>business vocabulary and how to apply it</a:t>
          </a:r>
          <a:endParaRPr lang="en-GB" sz="2600" kern="1200" dirty="0"/>
        </a:p>
      </dsp:txBody>
      <dsp:txXfrm>
        <a:off x="0" y="2297959"/>
        <a:ext cx="8143932" cy="8197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B37936-67AD-4B88-94E7-2C013A2845FC}">
      <dsp:nvSpPr>
        <dsp:cNvPr id="0" name=""/>
        <dsp:cNvSpPr/>
      </dsp:nvSpPr>
      <dsp:spPr>
        <a:xfrm>
          <a:off x="0" y="31848"/>
          <a:ext cx="8143932" cy="7915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GB" sz="3300" kern="1200" dirty="0" smtClean="0"/>
            <a:t>You will learn</a:t>
          </a:r>
          <a:endParaRPr lang="en-GB" sz="3300" kern="1200" dirty="0"/>
        </a:p>
      </dsp:txBody>
      <dsp:txXfrm>
        <a:off x="0" y="31848"/>
        <a:ext cx="8143932" cy="791505"/>
      </dsp:txXfrm>
    </dsp:sp>
    <dsp:sp modelId="{D5739640-9494-4661-A91F-58718BC11F58}">
      <dsp:nvSpPr>
        <dsp:cNvPr id="0" name=""/>
        <dsp:cNvSpPr/>
      </dsp:nvSpPr>
      <dsp:spPr>
        <a:xfrm>
          <a:off x="0" y="823353"/>
          <a:ext cx="814393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570"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GB" sz="2600" kern="1200" dirty="0" smtClean="0"/>
            <a:t>‘Do’s and Don’ts’ of doing business in </a:t>
          </a:r>
          <a:r>
            <a:rPr lang="en-GB" sz="2600" kern="1200" dirty="0" smtClean="0">
              <a:solidFill>
                <a:srgbClr val="FF0000"/>
              </a:solidFill>
            </a:rPr>
            <a:t>[insert target market]</a:t>
          </a:r>
          <a:endParaRPr lang="en-GB" sz="2600" kern="1200" dirty="0"/>
        </a:p>
      </dsp:txBody>
      <dsp:txXfrm>
        <a:off x="0" y="823353"/>
        <a:ext cx="8143932" cy="819720"/>
      </dsp:txXfrm>
    </dsp:sp>
    <dsp:sp modelId="{7A9FBA47-598A-4309-9BC4-FCCA7A95993F}">
      <dsp:nvSpPr>
        <dsp:cNvPr id="0" name=""/>
        <dsp:cNvSpPr/>
      </dsp:nvSpPr>
      <dsp:spPr>
        <a:xfrm>
          <a:off x="0" y="1643074"/>
          <a:ext cx="8143932" cy="7915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GB" sz="3300" kern="1200" dirty="0" smtClean="0"/>
            <a:t>You will discover</a:t>
          </a:r>
          <a:endParaRPr lang="en-GB" sz="3300" kern="1200" dirty="0"/>
        </a:p>
      </dsp:txBody>
      <dsp:txXfrm>
        <a:off x="0" y="1643074"/>
        <a:ext cx="8143932" cy="791505"/>
      </dsp:txXfrm>
    </dsp:sp>
    <dsp:sp modelId="{953AF580-0EB5-49AA-97F2-0BB67DCC4D2F}">
      <dsp:nvSpPr>
        <dsp:cNvPr id="0" name=""/>
        <dsp:cNvSpPr/>
      </dsp:nvSpPr>
      <dsp:spPr>
        <a:xfrm>
          <a:off x="0" y="2434579"/>
          <a:ext cx="814393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570"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GB" sz="2600" kern="1200" dirty="0" smtClean="0"/>
            <a:t>How to use that information to launch a product successfully</a:t>
          </a:r>
          <a:endParaRPr lang="en-GB" sz="2600" kern="1200" dirty="0"/>
        </a:p>
      </dsp:txBody>
      <dsp:txXfrm>
        <a:off x="0" y="2434579"/>
        <a:ext cx="8143932" cy="81972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134951-7139-4D07-AC0A-A64354F57646}">
      <dsp:nvSpPr>
        <dsp:cNvPr id="0" name=""/>
        <dsp:cNvSpPr/>
      </dsp:nvSpPr>
      <dsp:spPr>
        <a:xfrm>
          <a:off x="1935941" y="0"/>
          <a:ext cx="4357718" cy="435771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734513-F3F0-4123-B4DF-EF2A4080AE80}">
      <dsp:nvSpPr>
        <dsp:cNvPr id="0" name=""/>
        <dsp:cNvSpPr/>
      </dsp:nvSpPr>
      <dsp:spPr>
        <a:xfrm>
          <a:off x="2349924" y="413983"/>
          <a:ext cx="1699510" cy="16995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GB" sz="2400" kern="1200" dirty="0" smtClean="0">
              <a:latin typeface="Arial Narrow" pitchFamily="34" charset="0"/>
            </a:rPr>
            <a:t>Major industries</a:t>
          </a:r>
          <a:endParaRPr lang="en-GB" sz="2400" kern="1200" dirty="0">
            <a:solidFill>
              <a:srgbClr val="FFFF00"/>
            </a:solidFill>
            <a:latin typeface="Arial Narrow" pitchFamily="34" charset="0"/>
          </a:endParaRPr>
        </a:p>
      </dsp:txBody>
      <dsp:txXfrm>
        <a:off x="2349924" y="413983"/>
        <a:ext cx="1699510" cy="1699510"/>
      </dsp:txXfrm>
    </dsp:sp>
    <dsp:sp modelId="{F8061D4B-90F5-442B-A78C-2E6DB21895A9}">
      <dsp:nvSpPr>
        <dsp:cNvPr id="0" name=""/>
        <dsp:cNvSpPr/>
      </dsp:nvSpPr>
      <dsp:spPr>
        <a:xfrm>
          <a:off x="4180165" y="413983"/>
          <a:ext cx="1699510" cy="16995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GB" sz="2700" kern="1200" dirty="0" smtClean="0">
              <a:latin typeface="Arial Narrow" pitchFamily="34" charset="0"/>
            </a:rPr>
            <a:t>Business etiquette</a:t>
          </a:r>
          <a:endParaRPr lang="en-GB" sz="2700" kern="1200" dirty="0">
            <a:latin typeface="Arial Narrow" pitchFamily="34" charset="0"/>
          </a:endParaRPr>
        </a:p>
      </dsp:txBody>
      <dsp:txXfrm>
        <a:off x="4180165" y="413983"/>
        <a:ext cx="1699510" cy="1699510"/>
      </dsp:txXfrm>
    </dsp:sp>
    <dsp:sp modelId="{36491A7E-1DF9-4752-B2AC-3190ADCCCAB7}">
      <dsp:nvSpPr>
        <dsp:cNvPr id="0" name=""/>
        <dsp:cNvSpPr/>
      </dsp:nvSpPr>
      <dsp:spPr>
        <a:xfrm>
          <a:off x="2349924" y="2244224"/>
          <a:ext cx="1699510" cy="16995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GB" sz="2000" kern="1200" dirty="0" smtClean="0">
              <a:latin typeface="Arial Narrow" pitchFamily="34" charset="0"/>
            </a:rPr>
            <a:t>Marketing </a:t>
          </a:r>
        </a:p>
        <a:p>
          <a:pPr lvl="0" algn="ctr" defTabSz="889000" rtl="0">
            <a:lnSpc>
              <a:spcPct val="90000"/>
            </a:lnSpc>
            <a:spcBef>
              <a:spcPct val="0"/>
            </a:spcBef>
            <a:spcAft>
              <a:spcPct val="35000"/>
            </a:spcAft>
          </a:pPr>
          <a:r>
            <a:rPr lang="en-GB" sz="2000" kern="1200" dirty="0" smtClean="0">
              <a:latin typeface="Arial Narrow" pitchFamily="34" charset="0"/>
            </a:rPr>
            <a:t>demographics</a:t>
          </a:r>
          <a:endParaRPr lang="en-GB" sz="2000" kern="1200" dirty="0">
            <a:latin typeface="Arial Narrow" pitchFamily="34" charset="0"/>
          </a:endParaRPr>
        </a:p>
      </dsp:txBody>
      <dsp:txXfrm>
        <a:off x="2349924" y="2244224"/>
        <a:ext cx="1699510" cy="1699510"/>
      </dsp:txXfrm>
    </dsp:sp>
    <dsp:sp modelId="{CEAF85BC-F16B-4F3F-9F3E-E6415FDAC448}">
      <dsp:nvSpPr>
        <dsp:cNvPr id="0" name=""/>
        <dsp:cNvSpPr/>
      </dsp:nvSpPr>
      <dsp:spPr>
        <a:xfrm>
          <a:off x="4180165" y="2244224"/>
          <a:ext cx="1699510" cy="16995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GB" sz="2700" kern="1200" dirty="0" smtClean="0">
              <a:latin typeface="Arial Narrow" pitchFamily="34" charset="0"/>
            </a:rPr>
            <a:t>Targeting the right customers</a:t>
          </a:r>
          <a:endParaRPr lang="en-GB" sz="2700" kern="1200" dirty="0">
            <a:latin typeface="Arial Narrow" pitchFamily="34" charset="0"/>
          </a:endParaRPr>
        </a:p>
      </dsp:txBody>
      <dsp:txXfrm>
        <a:off x="4180165" y="2244224"/>
        <a:ext cx="1699510" cy="169951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FC64358-6E12-431E-9CB3-F40C2517C6E1}">
      <dsp:nvSpPr>
        <dsp:cNvPr id="0" name=""/>
        <dsp:cNvSpPr/>
      </dsp:nvSpPr>
      <dsp:spPr>
        <a:xfrm>
          <a:off x="614351" y="0"/>
          <a:ext cx="6995160" cy="438912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3C80E3-7A3F-4316-9A0C-1A16A7CDF00A}">
      <dsp:nvSpPr>
        <dsp:cNvPr id="0" name=""/>
        <dsp:cNvSpPr/>
      </dsp:nvSpPr>
      <dsp:spPr>
        <a:xfrm>
          <a:off x="1083" y="1316736"/>
          <a:ext cx="1891101" cy="17556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GB" sz="3600" kern="1200" dirty="0" smtClean="0">
              <a:solidFill>
                <a:srgbClr val="FFFF00"/>
              </a:solidFill>
            </a:rPr>
            <a:t>Design</a:t>
          </a:r>
          <a:endParaRPr lang="en-GB" sz="3600" kern="1200" dirty="0">
            <a:solidFill>
              <a:srgbClr val="FFFF00"/>
            </a:solidFill>
          </a:endParaRPr>
        </a:p>
      </dsp:txBody>
      <dsp:txXfrm>
        <a:off x="1083" y="1316736"/>
        <a:ext cx="1891101" cy="1755648"/>
      </dsp:txXfrm>
    </dsp:sp>
    <dsp:sp modelId="{A6CF54C6-A857-4FB2-8E18-C23C6DFC2E07}">
      <dsp:nvSpPr>
        <dsp:cNvPr id="0" name=""/>
        <dsp:cNvSpPr/>
      </dsp:nvSpPr>
      <dsp:spPr>
        <a:xfrm>
          <a:off x="2113193" y="1316736"/>
          <a:ext cx="1891101" cy="17556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n-GB" sz="3500" kern="1200" dirty="0" smtClean="0"/>
            <a:t>Make</a:t>
          </a:r>
          <a:endParaRPr lang="en-GB" sz="3500" kern="1200" dirty="0"/>
        </a:p>
      </dsp:txBody>
      <dsp:txXfrm>
        <a:off x="2113193" y="1316736"/>
        <a:ext cx="1891101" cy="1755648"/>
      </dsp:txXfrm>
    </dsp:sp>
    <dsp:sp modelId="{A676CEFE-7FF6-4E53-8841-F97FED10E4DE}">
      <dsp:nvSpPr>
        <dsp:cNvPr id="0" name=""/>
        <dsp:cNvSpPr/>
      </dsp:nvSpPr>
      <dsp:spPr>
        <a:xfrm>
          <a:off x="4225304" y="1316736"/>
          <a:ext cx="1891101" cy="17556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n-GB" sz="3500" kern="1200" dirty="0" smtClean="0"/>
            <a:t>Present</a:t>
          </a:r>
          <a:endParaRPr lang="en-GB" sz="3500" kern="1200" dirty="0"/>
        </a:p>
      </dsp:txBody>
      <dsp:txXfrm>
        <a:off x="4225304" y="1316736"/>
        <a:ext cx="1891101" cy="1755648"/>
      </dsp:txXfrm>
    </dsp:sp>
    <dsp:sp modelId="{071628EC-BAAE-4178-9B69-589B97BD8230}">
      <dsp:nvSpPr>
        <dsp:cNvPr id="0" name=""/>
        <dsp:cNvSpPr/>
      </dsp:nvSpPr>
      <dsp:spPr>
        <a:xfrm>
          <a:off x="6337415" y="1316736"/>
          <a:ext cx="1891101" cy="17556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GB" sz="2400" kern="1200" dirty="0" smtClean="0">
              <a:solidFill>
                <a:srgbClr val="FFFF00"/>
              </a:solidFill>
            </a:rPr>
            <a:t>And perhaps win!!!!</a:t>
          </a:r>
          <a:endParaRPr lang="en-GB" sz="2400" kern="1200" dirty="0">
            <a:solidFill>
              <a:srgbClr val="FFFF00"/>
            </a:solidFill>
          </a:endParaRPr>
        </a:p>
      </dsp:txBody>
      <dsp:txXfrm>
        <a:off x="6337415" y="1316736"/>
        <a:ext cx="1891101" cy="175564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9C9870-2EFA-49D4-A1F7-DF45CDBC7AA0}">
      <dsp:nvSpPr>
        <dsp:cNvPr id="0" name=""/>
        <dsp:cNvSpPr/>
      </dsp:nvSpPr>
      <dsp:spPr>
        <a:xfrm>
          <a:off x="0" y="1548293"/>
          <a:ext cx="8229600" cy="12928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lang="en-GB" sz="5400" kern="1200" dirty="0" smtClean="0"/>
            <a:t>See your handouts ….</a:t>
          </a:r>
          <a:endParaRPr lang="en-GB" sz="5400" kern="1200" dirty="0"/>
        </a:p>
      </dsp:txBody>
      <dsp:txXfrm>
        <a:off x="0" y="1548293"/>
        <a:ext cx="8229600" cy="129285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79425"/>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GB"/>
          </a:p>
        </p:txBody>
      </p:sp>
      <p:sp>
        <p:nvSpPr>
          <p:cNvPr id="3" name="Date Placeholder 2"/>
          <p:cNvSpPr>
            <a:spLocks noGrp="1"/>
          </p:cNvSpPr>
          <p:nvPr>
            <p:ph type="dt" sz="quarter" idx="1"/>
          </p:nvPr>
        </p:nvSpPr>
        <p:spPr>
          <a:xfrm>
            <a:off x="3897313" y="0"/>
            <a:ext cx="2982912" cy="479425"/>
          </a:xfrm>
          <a:prstGeom prst="rect">
            <a:avLst/>
          </a:prstGeom>
        </p:spPr>
        <p:txBody>
          <a:bodyPr vert="horz" lIns="91440" tIns="45720" rIns="91440" bIns="45720" rtlCol="0"/>
          <a:lstStyle>
            <a:lvl1pPr algn="r">
              <a:defRPr sz="1200" smtClean="0">
                <a:latin typeface="Arial" charset="0"/>
                <a:cs typeface="Arial" charset="0"/>
              </a:defRPr>
            </a:lvl1pPr>
          </a:lstStyle>
          <a:p>
            <a:pPr>
              <a:defRPr/>
            </a:pPr>
            <a:fld id="{E28A0867-1FFA-4E7A-9D15-65786E9EA6CE}" type="datetimeFigureOut">
              <a:rPr lang="en-US"/>
              <a:pPr>
                <a:defRPr/>
              </a:pPr>
              <a:t>9/1/2011</a:t>
            </a:fld>
            <a:endParaRPr lang="en-GB"/>
          </a:p>
        </p:txBody>
      </p:sp>
      <p:sp>
        <p:nvSpPr>
          <p:cNvPr id="4" name="Footer Placeholder 3"/>
          <p:cNvSpPr>
            <a:spLocks noGrp="1"/>
          </p:cNvSpPr>
          <p:nvPr>
            <p:ph type="ftr" sz="quarter" idx="2"/>
          </p:nvPr>
        </p:nvSpPr>
        <p:spPr>
          <a:xfrm>
            <a:off x="0" y="9107488"/>
            <a:ext cx="2982913" cy="479425"/>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GB"/>
          </a:p>
        </p:txBody>
      </p:sp>
      <p:sp>
        <p:nvSpPr>
          <p:cNvPr id="5" name="Slide Number Placeholder 4"/>
          <p:cNvSpPr>
            <a:spLocks noGrp="1"/>
          </p:cNvSpPr>
          <p:nvPr>
            <p:ph type="sldNum" sz="quarter" idx="3"/>
          </p:nvPr>
        </p:nvSpPr>
        <p:spPr>
          <a:xfrm>
            <a:off x="3897313" y="9107488"/>
            <a:ext cx="2982912" cy="479425"/>
          </a:xfrm>
          <a:prstGeom prst="rect">
            <a:avLst/>
          </a:prstGeom>
        </p:spPr>
        <p:txBody>
          <a:bodyPr vert="horz" lIns="91440" tIns="45720" rIns="91440" bIns="45720" rtlCol="0" anchor="b"/>
          <a:lstStyle>
            <a:lvl1pPr algn="r">
              <a:defRPr sz="1200" smtClean="0">
                <a:latin typeface="Arial" charset="0"/>
                <a:cs typeface="Arial" charset="0"/>
              </a:defRPr>
            </a:lvl1pPr>
          </a:lstStyle>
          <a:p>
            <a:pPr>
              <a:defRPr/>
            </a:pPr>
            <a:fld id="{9ABCF3DA-3F8B-4508-86EB-85949F732AEF}"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79425"/>
          </a:xfrm>
          <a:prstGeom prst="rect">
            <a:avLst/>
          </a:prstGeom>
        </p:spPr>
        <p:txBody>
          <a:bodyPr vert="horz" lIns="94110" tIns="47055" rIns="94110" bIns="47055" rtlCol="0"/>
          <a:lstStyle>
            <a:lvl1pPr algn="l">
              <a:defRPr sz="1200" dirty="0">
                <a:latin typeface="Arial" charset="0"/>
                <a:cs typeface="Arial" charset="0"/>
              </a:defRPr>
            </a:lvl1pPr>
          </a:lstStyle>
          <a:p>
            <a:pPr>
              <a:defRPr/>
            </a:pPr>
            <a:endParaRPr lang="en-GB"/>
          </a:p>
        </p:txBody>
      </p:sp>
      <p:sp>
        <p:nvSpPr>
          <p:cNvPr id="3" name="Date Placeholder 2"/>
          <p:cNvSpPr>
            <a:spLocks noGrp="1"/>
          </p:cNvSpPr>
          <p:nvPr>
            <p:ph type="dt" idx="1"/>
          </p:nvPr>
        </p:nvSpPr>
        <p:spPr>
          <a:xfrm>
            <a:off x="3897313" y="0"/>
            <a:ext cx="2982912" cy="479425"/>
          </a:xfrm>
          <a:prstGeom prst="rect">
            <a:avLst/>
          </a:prstGeom>
        </p:spPr>
        <p:txBody>
          <a:bodyPr vert="horz" lIns="94110" tIns="47055" rIns="94110" bIns="47055" rtlCol="0"/>
          <a:lstStyle>
            <a:lvl1pPr algn="r">
              <a:defRPr sz="1200">
                <a:latin typeface="Arial" charset="0"/>
                <a:cs typeface="Arial" charset="0"/>
              </a:defRPr>
            </a:lvl1pPr>
          </a:lstStyle>
          <a:p>
            <a:pPr>
              <a:defRPr/>
            </a:pPr>
            <a:fld id="{C2EE41E3-84AE-46A4-97AB-D18454EB598F}" type="datetimeFigureOut">
              <a:rPr lang="en-US"/>
              <a:pPr>
                <a:defRPr/>
              </a:pPr>
              <a:t>9/1/2011</a:t>
            </a:fld>
            <a:endParaRPr lang="en-GB" dirty="0"/>
          </a:p>
        </p:txBody>
      </p:sp>
      <p:sp>
        <p:nvSpPr>
          <p:cNvPr id="4" name="Slide Image Placeholder 3"/>
          <p:cNvSpPr>
            <a:spLocks noGrp="1" noRot="1" noChangeAspect="1"/>
          </p:cNvSpPr>
          <p:nvPr>
            <p:ph type="sldImg" idx="2"/>
          </p:nvPr>
        </p:nvSpPr>
        <p:spPr>
          <a:xfrm>
            <a:off x="1044575" y="719138"/>
            <a:ext cx="4794250" cy="3595687"/>
          </a:xfrm>
          <a:prstGeom prst="rect">
            <a:avLst/>
          </a:prstGeom>
          <a:noFill/>
          <a:ln w="12700">
            <a:solidFill>
              <a:prstClr val="black"/>
            </a:solidFill>
          </a:ln>
        </p:spPr>
        <p:txBody>
          <a:bodyPr vert="horz" lIns="94110" tIns="47055" rIns="94110" bIns="47055" rtlCol="0" anchor="ctr"/>
          <a:lstStyle/>
          <a:p>
            <a:pPr lvl="0"/>
            <a:endParaRPr lang="en-GB" noProof="0" dirty="0" smtClean="0"/>
          </a:p>
        </p:txBody>
      </p:sp>
      <p:sp>
        <p:nvSpPr>
          <p:cNvPr id="5" name="Notes Placeholder 4"/>
          <p:cNvSpPr>
            <a:spLocks noGrp="1"/>
          </p:cNvSpPr>
          <p:nvPr>
            <p:ph type="body" sz="quarter" idx="3"/>
          </p:nvPr>
        </p:nvSpPr>
        <p:spPr>
          <a:xfrm>
            <a:off x="688975" y="4554538"/>
            <a:ext cx="5505450" cy="4314825"/>
          </a:xfrm>
          <a:prstGeom prst="rect">
            <a:avLst/>
          </a:prstGeom>
        </p:spPr>
        <p:txBody>
          <a:bodyPr vert="horz" lIns="94110" tIns="47055" rIns="94110" bIns="47055"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107488"/>
            <a:ext cx="2982913" cy="479425"/>
          </a:xfrm>
          <a:prstGeom prst="rect">
            <a:avLst/>
          </a:prstGeom>
        </p:spPr>
        <p:txBody>
          <a:bodyPr vert="horz" lIns="94110" tIns="47055" rIns="94110" bIns="47055" rtlCol="0" anchor="b"/>
          <a:lstStyle>
            <a:lvl1pPr algn="l">
              <a:defRPr sz="1200" dirty="0">
                <a:latin typeface="Arial" charset="0"/>
                <a:cs typeface="Arial" charset="0"/>
              </a:defRPr>
            </a:lvl1pPr>
          </a:lstStyle>
          <a:p>
            <a:pPr>
              <a:defRPr/>
            </a:pPr>
            <a:endParaRPr lang="en-GB"/>
          </a:p>
        </p:txBody>
      </p:sp>
      <p:sp>
        <p:nvSpPr>
          <p:cNvPr id="7" name="Slide Number Placeholder 6"/>
          <p:cNvSpPr>
            <a:spLocks noGrp="1"/>
          </p:cNvSpPr>
          <p:nvPr>
            <p:ph type="sldNum" sz="quarter" idx="5"/>
          </p:nvPr>
        </p:nvSpPr>
        <p:spPr>
          <a:xfrm>
            <a:off x="3897313" y="9107488"/>
            <a:ext cx="2982912" cy="479425"/>
          </a:xfrm>
          <a:prstGeom prst="rect">
            <a:avLst/>
          </a:prstGeom>
        </p:spPr>
        <p:txBody>
          <a:bodyPr vert="horz" lIns="94110" tIns="47055" rIns="94110" bIns="47055" rtlCol="0" anchor="b"/>
          <a:lstStyle>
            <a:lvl1pPr algn="r">
              <a:defRPr sz="1200">
                <a:latin typeface="Arial" charset="0"/>
                <a:cs typeface="Arial" charset="0"/>
              </a:defRPr>
            </a:lvl1pPr>
          </a:lstStyle>
          <a:p>
            <a:pPr>
              <a:defRPr/>
            </a:pPr>
            <a:fld id="{BED274A5-BF0B-41F2-A8DE-20EFFCFA1100}"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D45ECA-D0D0-47F5-91EB-15B1BFE20679}" type="slidenum">
              <a:rPr lang="en-GB" smtClean="0">
                <a:latin typeface="Arial" pitchFamily="34" charset="0"/>
                <a:cs typeface="Arial" pitchFamily="34" charset="0"/>
              </a:rPr>
              <a:pPr/>
              <a:t>2</a:t>
            </a:fld>
            <a:endParaRPr lang="en-GB"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Ask the students to state</a:t>
            </a:r>
            <a:r>
              <a:rPr lang="en-GB" baseline="0" dirty="0" smtClean="0"/>
              <a:t> the names of each Brand – help them to use the correct pronunciation</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23</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Focus in particular on aspects of the Culture that are different to UK Business Culture – you</a:t>
            </a:r>
            <a:r>
              <a:rPr lang="en-GB" baseline="0" dirty="0" smtClean="0"/>
              <a:t> may find it helpful to exaggerate some of these differences</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24</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Ask the pupils</a:t>
            </a:r>
            <a:r>
              <a:rPr lang="en-GB" baseline="0" dirty="0" smtClean="0"/>
              <a:t> if they can name / know anything about this District</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25</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You could show the pupils the options for getting from the airport /</a:t>
            </a:r>
            <a:r>
              <a:rPr lang="en-GB" baseline="0" dirty="0" smtClean="0"/>
              <a:t> train station to the Business District and tell them how long this might take.</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26</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Again highlight</a:t>
            </a:r>
            <a:r>
              <a:rPr lang="en-GB" baseline="0" dirty="0" smtClean="0"/>
              <a:t> areas of etiquette that are very different to the UK – make as much of this as possible!</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27</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is relevant as if</a:t>
            </a:r>
            <a:r>
              <a:rPr lang="en-GB" baseline="0" dirty="0" smtClean="0"/>
              <a:t> the country is struggling economically some of the groups may wish to produce lower quality / inexpensive cracker products – or if the country has an increasingly wealthy middle class (for example China) they may want to consider more luxurious ‘high end’ products.</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29</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Stress that the</a:t>
            </a:r>
            <a:r>
              <a:rPr lang="en-GB" baseline="0" dirty="0" smtClean="0"/>
              <a:t> cracker should be specifically designed for the target market – for example the colours used could be based on the national flag or ‘lucky’ colours in that country. </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38</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The pupils need to think who their product will be aimed at (e.g. families, children, young couples, mass market ‘cheap and cheerful’ or more ‘upmarket’ and select). Ask them to make sure they can say why their product is suitable for that market – e.g. An upmarket product might use high quality materials and contain a suitably ‘designer’ prize inside the cracker.</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39</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Stress</a:t>
            </a:r>
            <a:r>
              <a:rPr lang="en-GB" baseline="0" dirty="0" smtClean="0"/>
              <a:t> that they will need to think about how many crackers will be in each box, how many boxes they think they can sell and how much it might cost to make each cracker.</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40</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Stress</a:t>
            </a:r>
            <a:r>
              <a:rPr lang="en-GB" baseline="0" dirty="0" smtClean="0"/>
              <a:t> that the marketing approach should be in keeping with their chosen market – e.g. an upmarket product could be sold in department stores where as mass market products may be sold in supermarkets. High end products might be advertised in broadsheet newspapers whereas more mass market products may be advertised in the tabloids. </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41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9D12DC-009F-4B69-A765-3795D6E7B418}" type="slidenum">
              <a:rPr lang="en-GB" smtClean="0">
                <a:latin typeface="Arial" pitchFamily="34" charset="0"/>
                <a:cs typeface="Arial" pitchFamily="34" charset="0"/>
              </a:rPr>
              <a:pPr/>
              <a:t>5</a:t>
            </a:fld>
            <a:endParaRPr lang="en-GB"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58B0DE-11B9-4A50-887B-9162248B26F5}" type="slidenum">
              <a:rPr lang="en-GB" smtClean="0">
                <a:latin typeface="Arial" pitchFamily="34" charset="0"/>
                <a:cs typeface="Arial" pitchFamily="34" charset="0"/>
              </a:rPr>
              <a:pPr/>
              <a:t>6</a:t>
            </a:fld>
            <a:endParaRPr lang="en-GB"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Talk the pupils</a:t>
            </a:r>
            <a:r>
              <a:rPr lang="en-GB" baseline="0" dirty="0" smtClean="0"/>
              <a:t> through the map, pointing out the key regions, large cities etc. Ask if any of them have visited this country and if so whereabouts.</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12</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Take</a:t>
            </a:r>
            <a:r>
              <a:rPr lang="en-GB" baseline="0" dirty="0" smtClean="0"/>
              <a:t> time to discuss each photograph in turn – can the pupils name each place? – what do they know about it? Which places would they like to visit? etc</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13</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You could insert an incorrect/ ‘joke’ answer</a:t>
            </a:r>
            <a:r>
              <a:rPr lang="en-GB" baseline="0" dirty="0" smtClean="0"/>
              <a:t> here (e.g. Put in a famous footballer from the country as the President– just to see if the pupils pick up on it and can give you the correct name.</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15</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Reveal</a:t>
            </a:r>
            <a:r>
              <a:rPr lang="en-GB" baseline="0" dirty="0" smtClean="0"/>
              <a:t> the Head of state’s name only after you have the asked the pupils to guess who it is.</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16</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Make sure you include the festival that you will be relevant</a:t>
            </a:r>
            <a:r>
              <a:rPr lang="en-GB" baseline="0" dirty="0" smtClean="0"/>
              <a:t> to your cracker product</a:t>
            </a:r>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17</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BED274A5-BF0B-41F2-A8DE-20EFFCFA1100}" type="slidenum">
              <a:rPr lang="en-GB" smtClean="0"/>
              <a:pPr>
                <a:defRPr/>
              </a:pPr>
              <a:t>19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0E58B0C3-45B9-40B3-9ADC-E38DFFA32BDE}" type="datetimeFigureOut">
              <a:rPr lang="en-US"/>
              <a:pPr>
                <a:defRPr/>
              </a:pPr>
              <a:t>9/1/2011</a:t>
            </a:fld>
            <a:endParaRPr lang="en-GB" dirty="0"/>
          </a:p>
        </p:txBody>
      </p:sp>
      <p:sp>
        <p:nvSpPr>
          <p:cNvPr id="5" name="Footer Placeholder 18"/>
          <p:cNvSpPr>
            <a:spLocks noGrp="1"/>
          </p:cNvSpPr>
          <p:nvPr>
            <p:ph type="ftr" sz="quarter" idx="11"/>
          </p:nvPr>
        </p:nvSpPr>
        <p:spPr/>
        <p:txBody>
          <a:bodyPr/>
          <a:lstStyle>
            <a:lvl1pPr>
              <a:defRPr dirty="0"/>
            </a:lvl1pPr>
          </a:lstStyle>
          <a:p>
            <a:pPr>
              <a:defRPr/>
            </a:pPr>
            <a:endParaRPr lang="en-GB"/>
          </a:p>
        </p:txBody>
      </p:sp>
      <p:sp>
        <p:nvSpPr>
          <p:cNvPr id="6" name="Slide Number Placeholder 26"/>
          <p:cNvSpPr>
            <a:spLocks noGrp="1"/>
          </p:cNvSpPr>
          <p:nvPr>
            <p:ph type="sldNum" sz="quarter" idx="12"/>
          </p:nvPr>
        </p:nvSpPr>
        <p:spPr/>
        <p:txBody>
          <a:bodyPr/>
          <a:lstStyle>
            <a:lvl1pPr>
              <a:defRPr/>
            </a:lvl1pPr>
          </a:lstStyle>
          <a:p>
            <a:pPr>
              <a:defRPr/>
            </a:pPr>
            <a:fld id="{5EB01DB2-B990-416A-984C-558C33586506}" type="slidenum">
              <a:rPr lang="en-GB"/>
              <a:pPr>
                <a:defRPr/>
              </a:pPr>
              <a:t>‹#›</a:t>
            </a:fld>
            <a:endParaRPr lang="en-GB" dirty="0"/>
          </a:p>
        </p:txBody>
      </p:sp>
    </p:spTree>
  </p:cSld>
  <p:clrMapOvr>
    <a:overrideClrMapping bg1="dk1" tx1="lt1" bg2="dk2" tx2="lt2" accent1="accent1" accent2="accent2" accent3="accent3" accent4="accent4" accent5="accent5" accent6="accent6" hlink="hlink" folHlink="folHlink"/>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8E71FDD-C8A6-42BD-B2D9-AB51C4AE4A35}" type="datetimeFigureOut">
              <a:rPr lang="en-US"/>
              <a:pPr>
                <a:defRPr/>
              </a:pPr>
              <a:t>9/1/2011</a:t>
            </a:fld>
            <a:endParaRPr lang="en-GB" dirty="0"/>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44F28FD6-3A26-4D01-B234-5B930809263F}" type="slidenum">
              <a:rPr lang="en-GB"/>
              <a:pPr>
                <a:defRPr/>
              </a:pPr>
              <a:t>‹#›</a:t>
            </a:fld>
            <a:endParaRPr lang="en-GB" dirty="0"/>
          </a:p>
        </p:txBody>
      </p:sp>
    </p:spTree>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EDE4A36-F9E3-4EF2-BF6B-322E950691A4}" type="datetimeFigureOut">
              <a:rPr lang="en-US"/>
              <a:pPr>
                <a:defRPr/>
              </a:pPr>
              <a:t>9/1/2011</a:t>
            </a:fld>
            <a:endParaRPr lang="en-GB" dirty="0"/>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F58A0B41-299B-4F8E-AFFF-41455C424AD0}" type="slidenum">
              <a:rPr lang="en-GB"/>
              <a:pPr>
                <a:defRPr/>
              </a:pPr>
              <a:t>‹#›</a:t>
            </a:fld>
            <a:endParaRPr lang="en-GB" dirty="0"/>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5054D69-15E1-412B-87D5-3C41CBEFC0E0}" type="datetimeFigureOut">
              <a:rPr lang="en-US"/>
              <a:pPr>
                <a:defRPr/>
              </a:pPr>
              <a:t>9/1/2011</a:t>
            </a:fld>
            <a:endParaRPr lang="en-GB" dirty="0"/>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26F28781-E0F7-403A-B626-083FFABE4603}" type="slidenum">
              <a:rPr lang="en-GB"/>
              <a:pPr>
                <a:defRPr/>
              </a:pPr>
              <a:t>‹#›</a:t>
            </a:fld>
            <a:endParaRPr lang="en-GB" dirty="0"/>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742B7DD-6CF2-4CF7-9DC1-4E51BC2E1AA7}" type="datetimeFigureOut">
              <a:rPr lang="en-US"/>
              <a:pPr>
                <a:defRPr/>
              </a:pPr>
              <a:t>9/1/2011</a:t>
            </a:fld>
            <a:endParaRPr lang="en-GB" dirty="0"/>
          </a:p>
        </p:txBody>
      </p:sp>
      <p:sp>
        <p:nvSpPr>
          <p:cNvPr id="5" name="Footer Placeholder 4"/>
          <p:cNvSpPr>
            <a:spLocks noGrp="1"/>
          </p:cNvSpPr>
          <p:nvPr>
            <p:ph type="ftr" sz="quarter" idx="11"/>
          </p:nvPr>
        </p:nvSpPr>
        <p:spPr/>
        <p:txBody>
          <a:bodyPr/>
          <a:lstStyle>
            <a:lvl1pPr>
              <a:defRPr dirty="0"/>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27A05E8-7FDC-438E-846C-2EAB199D017B}" type="slidenum">
              <a:rPr lang="en-GB"/>
              <a:pPr>
                <a:defRPr/>
              </a:pPr>
              <a:t>‹#›</a:t>
            </a:fld>
            <a:endParaRPr lang="en-GB" dirty="0"/>
          </a:p>
        </p:txBody>
      </p:sp>
    </p:spTree>
  </p:cSld>
  <p:clrMapOvr>
    <a:overrideClrMapping bg1="dk1" tx1="lt1" bg2="dk2" tx2="lt2" accent1="accent1" accent2="accent2" accent3="accent3" accent4="accent4" accent5="accent5" accent6="accent6" hlink="hlink" folHlink="folHlink"/>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F61CDE5-1A0B-4F60-97A4-94E6497A2BBF}" type="datetimeFigureOut">
              <a:rPr lang="en-US"/>
              <a:pPr>
                <a:defRPr/>
              </a:pPr>
              <a:t>9/1/2011</a:t>
            </a:fld>
            <a:endParaRPr lang="en-GB" dirty="0"/>
          </a:p>
        </p:txBody>
      </p:sp>
      <p:sp>
        <p:nvSpPr>
          <p:cNvPr id="6" name="Footer Placeholder 21"/>
          <p:cNvSpPr>
            <a:spLocks noGrp="1"/>
          </p:cNvSpPr>
          <p:nvPr>
            <p:ph type="ftr" sz="quarter" idx="11"/>
          </p:nvPr>
        </p:nvSpPr>
        <p:spPr/>
        <p:txBody>
          <a:bodyPr/>
          <a:lstStyle>
            <a:lvl1pPr>
              <a:defRPr/>
            </a:lvl1pPr>
          </a:lstStyle>
          <a:p>
            <a:pPr>
              <a:defRPr/>
            </a:pPr>
            <a:endParaRPr lang="en-GB"/>
          </a:p>
        </p:txBody>
      </p:sp>
      <p:sp>
        <p:nvSpPr>
          <p:cNvPr id="7" name="Slide Number Placeholder 17"/>
          <p:cNvSpPr>
            <a:spLocks noGrp="1"/>
          </p:cNvSpPr>
          <p:nvPr>
            <p:ph type="sldNum" sz="quarter" idx="12"/>
          </p:nvPr>
        </p:nvSpPr>
        <p:spPr/>
        <p:txBody>
          <a:bodyPr/>
          <a:lstStyle>
            <a:lvl1pPr>
              <a:defRPr/>
            </a:lvl1pPr>
          </a:lstStyle>
          <a:p>
            <a:pPr>
              <a:defRPr/>
            </a:pPr>
            <a:fld id="{A1C407FD-E9F1-4D79-893E-65643CE5BA98}" type="slidenum">
              <a:rPr lang="en-GB"/>
              <a:pPr>
                <a:defRPr/>
              </a:pPr>
              <a:t>‹#›</a:t>
            </a:fld>
            <a:endParaRPr lang="en-GB" dirty="0"/>
          </a:p>
        </p:txBody>
      </p:sp>
    </p:spTree>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D678A574-4478-4B7D-B339-C55DC35C83C1}" type="datetimeFigureOut">
              <a:rPr lang="en-US"/>
              <a:pPr>
                <a:defRPr/>
              </a:pPr>
              <a:t>9/1/2011</a:t>
            </a:fld>
            <a:endParaRPr lang="en-GB" dirty="0"/>
          </a:p>
        </p:txBody>
      </p:sp>
      <p:sp>
        <p:nvSpPr>
          <p:cNvPr id="8" name="Footer Placeholder 21"/>
          <p:cNvSpPr>
            <a:spLocks noGrp="1"/>
          </p:cNvSpPr>
          <p:nvPr>
            <p:ph type="ftr" sz="quarter" idx="11"/>
          </p:nvPr>
        </p:nvSpPr>
        <p:spPr/>
        <p:txBody>
          <a:bodyPr/>
          <a:lstStyle>
            <a:lvl1pPr>
              <a:defRPr/>
            </a:lvl1pPr>
          </a:lstStyle>
          <a:p>
            <a:pPr>
              <a:defRPr/>
            </a:pPr>
            <a:endParaRPr lang="en-GB"/>
          </a:p>
        </p:txBody>
      </p:sp>
      <p:sp>
        <p:nvSpPr>
          <p:cNvPr id="9" name="Slide Number Placeholder 17"/>
          <p:cNvSpPr>
            <a:spLocks noGrp="1"/>
          </p:cNvSpPr>
          <p:nvPr>
            <p:ph type="sldNum" sz="quarter" idx="12"/>
          </p:nvPr>
        </p:nvSpPr>
        <p:spPr/>
        <p:txBody>
          <a:bodyPr/>
          <a:lstStyle>
            <a:lvl1pPr>
              <a:defRPr/>
            </a:lvl1pPr>
          </a:lstStyle>
          <a:p>
            <a:pPr>
              <a:defRPr/>
            </a:pPr>
            <a:fld id="{CA39632A-C6B9-499B-A78A-6C6978CD51A5}" type="slidenum">
              <a:rPr lang="en-GB"/>
              <a:pPr>
                <a:defRPr/>
              </a:pPr>
              <a:t>‹#›</a:t>
            </a:fld>
            <a:endParaRPr lang="en-GB" dirty="0"/>
          </a:p>
        </p:txBody>
      </p:sp>
    </p:spTree>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096FB68D-7EB0-4809-955D-18C403E63D44}" type="datetimeFigureOut">
              <a:rPr lang="en-US"/>
              <a:pPr>
                <a:defRPr/>
              </a:pPr>
              <a:t>9/1/2011</a:t>
            </a:fld>
            <a:endParaRPr lang="en-GB" dirty="0"/>
          </a:p>
        </p:txBody>
      </p:sp>
      <p:sp>
        <p:nvSpPr>
          <p:cNvPr id="4" name="Footer Placeholder 21"/>
          <p:cNvSpPr>
            <a:spLocks noGrp="1"/>
          </p:cNvSpPr>
          <p:nvPr>
            <p:ph type="ftr" sz="quarter" idx="11"/>
          </p:nvPr>
        </p:nvSpPr>
        <p:spPr/>
        <p:txBody>
          <a:bodyPr/>
          <a:lstStyle>
            <a:lvl1pPr>
              <a:defRPr/>
            </a:lvl1pPr>
          </a:lstStyle>
          <a:p>
            <a:pPr>
              <a:defRPr/>
            </a:pPr>
            <a:endParaRPr lang="en-GB"/>
          </a:p>
        </p:txBody>
      </p:sp>
      <p:sp>
        <p:nvSpPr>
          <p:cNvPr id="5" name="Slide Number Placeholder 17"/>
          <p:cNvSpPr>
            <a:spLocks noGrp="1"/>
          </p:cNvSpPr>
          <p:nvPr>
            <p:ph type="sldNum" sz="quarter" idx="12"/>
          </p:nvPr>
        </p:nvSpPr>
        <p:spPr/>
        <p:txBody>
          <a:bodyPr/>
          <a:lstStyle>
            <a:lvl1pPr>
              <a:defRPr/>
            </a:lvl1pPr>
          </a:lstStyle>
          <a:p>
            <a:pPr>
              <a:defRPr/>
            </a:pPr>
            <a:fld id="{B7A010A2-D986-463B-A731-2BE63ED5EB31}" type="slidenum">
              <a:rPr lang="en-GB"/>
              <a:pPr>
                <a:defRPr/>
              </a:pPr>
              <a:t>‹#›</a:t>
            </a:fld>
            <a:endParaRPr lang="en-GB" dirty="0"/>
          </a:p>
        </p:txBody>
      </p:sp>
    </p:spTree>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CED7B91E-30CE-4330-9EF2-1E54F6D73AFF}" type="datetimeFigureOut">
              <a:rPr lang="en-US"/>
              <a:pPr>
                <a:defRPr/>
              </a:pPr>
              <a:t>9/1/2011</a:t>
            </a:fld>
            <a:endParaRPr lang="en-GB" dirty="0"/>
          </a:p>
        </p:txBody>
      </p:sp>
      <p:sp>
        <p:nvSpPr>
          <p:cNvPr id="3" name="Footer Placeholder 21"/>
          <p:cNvSpPr>
            <a:spLocks noGrp="1"/>
          </p:cNvSpPr>
          <p:nvPr>
            <p:ph type="ftr" sz="quarter" idx="11"/>
          </p:nvPr>
        </p:nvSpPr>
        <p:spPr/>
        <p:txBody>
          <a:bodyPr/>
          <a:lstStyle>
            <a:lvl1pPr>
              <a:defRPr/>
            </a:lvl1pPr>
          </a:lstStyle>
          <a:p>
            <a:pPr>
              <a:defRPr/>
            </a:pPr>
            <a:endParaRPr lang="en-GB"/>
          </a:p>
        </p:txBody>
      </p:sp>
      <p:sp>
        <p:nvSpPr>
          <p:cNvPr id="4" name="Slide Number Placeholder 17"/>
          <p:cNvSpPr>
            <a:spLocks noGrp="1"/>
          </p:cNvSpPr>
          <p:nvPr>
            <p:ph type="sldNum" sz="quarter" idx="12"/>
          </p:nvPr>
        </p:nvSpPr>
        <p:spPr/>
        <p:txBody>
          <a:bodyPr/>
          <a:lstStyle>
            <a:lvl1pPr>
              <a:defRPr/>
            </a:lvl1pPr>
          </a:lstStyle>
          <a:p>
            <a:pPr>
              <a:defRPr/>
            </a:pPr>
            <a:fld id="{81594F63-E1F5-4F34-9DA5-A153E19C2F14}" type="slidenum">
              <a:rPr lang="en-GB"/>
              <a:pPr>
                <a:defRPr/>
              </a:pPr>
              <a:t>‹#›</a:t>
            </a:fld>
            <a:endParaRPr lang="en-GB" dirty="0"/>
          </a:p>
        </p:txBody>
      </p:sp>
    </p:spTree>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299064D-271E-4028-8C4C-31A5D0BB7963}" type="datetimeFigureOut">
              <a:rPr lang="en-US"/>
              <a:pPr>
                <a:defRPr/>
              </a:pPr>
              <a:t>9/1/2011</a:t>
            </a:fld>
            <a:endParaRPr lang="en-GB" dirty="0"/>
          </a:p>
        </p:txBody>
      </p:sp>
      <p:sp>
        <p:nvSpPr>
          <p:cNvPr id="6" name="Footer Placeholder 21"/>
          <p:cNvSpPr>
            <a:spLocks noGrp="1"/>
          </p:cNvSpPr>
          <p:nvPr>
            <p:ph type="ftr" sz="quarter" idx="11"/>
          </p:nvPr>
        </p:nvSpPr>
        <p:spPr/>
        <p:txBody>
          <a:bodyPr/>
          <a:lstStyle>
            <a:lvl1pPr>
              <a:defRPr/>
            </a:lvl1pPr>
          </a:lstStyle>
          <a:p>
            <a:pPr>
              <a:defRPr/>
            </a:pPr>
            <a:endParaRPr lang="en-GB"/>
          </a:p>
        </p:txBody>
      </p:sp>
      <p:sp>
        <p:nvSpPr>
          <p:cNvPr id="7" name="Slide Number Placeholder 17"/>
          <p:cNvSpPr>
            <a:spLocks noGrp="1"/>
          </p:cNvSpPr>
          <p:nvPr>
            <p:ph type="sldNum" sz="quarter" idx="12"/>
          </p:nvPr>
        </p:nvSpPr>
        <p:spPr/>
        <p:txBody>
          <a:bodyPr/>
          <a:lstStyle>
            <a:lvl1pPr>
              <a:defRPr/>
            </a:lvl1pPr>
          </a:lstStyle>
          <a:p>
            <a:pPr>
              <a:defRPr/>
            </a:pPr>
            <a:fld id="{93F37E59-3F61-4B01-8DE5-9B7FB1233724}" type="slidenum">
              <a:rPr lang="en-GB"/>
              <a:pPr>
                <a:defRPr/>
              </a:pPr>
              <a:t>‹#›</a:t>
            </a:fld>
            <a:endParaRPr lang="en-GB" dirty="0"/>
          </a:p>
        </p:txBody>
      </p:sp>
    </p:spTree>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17F2D944-D59B-448E-8024-D78E2A679754}" type="datetimeFigureOut">
              <a:rPr lang="en-US"/>
              <a:pPr>
                <a:defRPr/>
              </a:pPr>
              <a:t>9/1/2011</a:t>
            </a:fld>
            <a:endParaRPr lang="en-GB" dirty="0"/>
          </a:p>
        </p:txBody>
      </p:sp>
      <p:sp>
        <p:nvSpPr>
          <p:cNvPr id="10" name="Footer Placeholder 5"/>
          <p:cNvSpPr>
            <a:spLocks noGrp="1"/>
          </p:cNvSpPr>
          <p:nvPr>
            <p:ph type="ftr" sz="quarter" idx="11"/>
          </p:nvPr>
        </p:nvSpPr>
        <p:spPr/>
        <p:txBody>
          <a:bodyPr/>
          <a:lstStyle>
            <a:lvl1pPr>
              <a:defRPr dirty="0"/>
            </a:lvl1pPr>
          </a:lstStyle>
          <a:p>
            <a:pPr>
              <a:defRPr/>
            </a:pPr>
            <a:endParaRPr lang="en-GB"/>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B6AF56E3-EB42-41D1-B8F7-3053CFED11EE}" type="slidenum">
              <a:rPr lang="en-GB"/>
              <a:pPr>
                <a:defRPr/>
              </a:pPr>
              <a:t>‹#›</a:t>
            </a:fld>
            <a:endParaRPr lang="en-GB" dirty="0"/>
          </a:p>
        </p:txBody>
      </p:sp>
    </p:spTree>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1DC4CC31-F56C-463F-8735-8053C4599C2F}" type="datetimeFigureOut">
              <a:rPr lang="en-US"/>
              <a:pPr>
                <a:defRPr/>
              </a:pPr>
              <a:t>9/1/2011</a:t>
            </a:fld>
            <a:endParaRPr lang="en-GB"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dirty="0">
                <a:solidFill>
                  <a:schemeClr val="tx2">
                    <a:shade val="90000"/>
                  </a:schemeClr>
                </a:solidFill>
                <a:latin typeface="+mn-lt"/>
                <a:cs typeface="+mn-cs"/>
              </a:defRPr>
            </a:lvl1pPr>
          </a:lstStyle>
          <a:p>
            <a:pPr>
              <a:defRPr/>
            </a:pP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A6746076-8BB2-4480-BF7F-8F5E5BA43228}" type="slidenum">
              <a:rPr lang="en-GB"/>
              <a:pPr>
                <a:defRPr/>
              </a:pPr>
              <a:t>‹#›</a:t>
            </a:fld>
            <a:endParaRPr lang="en-GB"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779" r:id="rId1"/>
    <p:sldLayoutId id="2147483771" r:id="rId2"/>
    <p:sldLayoutId id="2147483780" r:id="rId3"/>
    <p:sldLayoutId id="2147483772" r:id="rId4"/>
    <p:sldLayoutId id="2147483773" r:id="rId5"/>
    <p:sldLayoutId id="2147483774" r:id="rId6"/>
    <p:sldLayoutId id="2147483775" r:id="rId7"/>
    <p:sldLayoutId id="2147483776" r:id="rId8"/>
    <p:sldLayoutId id="2147483781" r:id="rId9"/>
    <p:sldLayoutId id="2147483777" r:id="rId10"/>
    <p:sldLayoutId id="2147483778" r:id="rId11"/>
  </p:sldLayoutIdLst>
  <p:transition spd="med">
    <p:random/>
  </p:transition>
  <p:timing>
    <p:tnLst>
      <p:par>
        <p:cTn id="1" dur="indefinite" restart="never" nodeType="tmRoot"/>
      </p:par>
    </p:tnLst>
  </p:timing>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5" descr="routes_into_languages_cmyk.png"/>
          <p:cNvPicPr>
            <a:picLocks noChangeAspect="1" noChangeArrowheads="1"/>
          </p:cNvPicPr>
          <p:nvPr/>
        </p:nvPicPr>
        <p:blipFill>
          <a:blip r:embed="rId2" cstate="print"/>
          <a:srcRect/>
          <a:stretch>
            <a:fillRect/>
          </a:stretch>
        </p:blipFill>
        <p:spPr bwMode="auto">
          <a:xfrm>
            <a:off x="395536" y="836712"/>
            <a:ext cx="3293366" cy="2664296"/>
          </a:xfrm>
          <a:prstGeom prst="rect">
            <a:avLst/>
          </a:prstGeom>
          <a:noFill/>
        </p:spPr>
      </p:pic>
      <p:pic>
        <p:nvPicPr>
          <p:cNvPr id="1025" name="Picture 25" descr="CU_logo"/>
          <p:cNvPicPr>
            <a:picLocks noChangeAspect="1" noChangeArrowheads="1"/>
          </p:cNvPicPr>
          <p:nvPr/>
        </p:nvPicPr>
        <p:blipFill>
          <a:blip r:embed="rId3" cstate="print"/>
          <a:srcRect/>
          <a:stretch>
            <a:fillRect/>
          </a:stretch>
        </p:blipFill>
        <p:spPr bwMode="auto">
          <a:xfrm>
            <a:off x="5076056" y="3429000"/>
            <a:ext cx="3764144" cy="2592288"/>
          </a:xfrm>
          <a:prstGeom prst="rect">
            <a:avLst/>
          </a:prstGeom>
          <a:noFill/>
        </p:spPr>
      </p:pic>
      <p:sp>
        <p:nvSpPr>
          <p:cNvPr id="1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28" name="Rectangle 4"/>
          <p:cNvSpPr>
            <a:spLocks noChangeArrowheads="1"/>
          </p:cNvSpPr>
          <p:nvPr/>
        </p:nvSpPr>
        <p:spPr bwMode="auto">
          <a:xfrm>
            <a:off x="0" y="1143000"/>
            <a:ext cx="963725"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en-GB"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med">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smtClean="0"/>
              <a:t>So let’s get started ....</a:t>
            </a:r>
          </a:p>
        </p:txBody>
      </p:sp>
      <p:sp>
        <p:nvSpPr>
          <p:cNvPr id="13315" name="Content Placeholder 2"/>
          <p:cNvSpPr>
            <a:spLocks noGrp="1"/>
          </p:cNvSpPr>
          <p:nvPr>
            <p:ph idx="1"/>
          </p:nvPr>
        </p:nvSpPr>
        <p:spPr/>
        <p:txBody>
          <a:bodyPr/>
          <a:lstStyle/>
          <a:p>
            <a:endParaRPr lang="en-GB" smtClean="0"/>
          </a:p>
          <a:p>
            <a:endParaRPr lang="en-GB" smtClean="0"/>
          </a:p>
        </p:txBody>
      </p:sp>
    </p:spTree>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lstStyle/>
          <a:p>
            <a:pPr>
              <a:buNone/>
            </a:pPr>
            <a:endParaRPr lang="en-GB" sz="3600" dirty="0" smtClean="0">
              <a:solidFill>
                <a:srgbClr val="FF0000"/>
              </a:solidFill>
            </a:endParaRPr>
          </a:p>
        </p:txBody>
      </p:sp>
      <p:sp>
        <p:nvSpPr>
          <p:cNvPr id="14339" name="Title 1"/>
          <p:cNvSpPr>
            <a:spLocks noGrp="1"/>
          </p:cNvSpPr>
          <p:nvPr>
            <p:ph type="title"/>
          </p:nvPr>
        </p:nvSpPr>
        <p:spPr/>
        <p:txBody>
          <a:bodyPr/>
          <a:lstStyle/>
          <a:p>
            <a:r>
              <a:rPr lang="en-GB" dirty="0" smtClean="0"/>
              <a:t>The </a:t>
            </a:r>
            <a:r>
              <a:rPr lang="en-GB" sz="4400" dirty="0" smtClean="0">
                <a:solidFill>
                  <a:srgbClr val="FF0000"/>
                </a:solidFill>
              </a:rPr>
              <a:t>[insert target market] </a:t>
            </a:r>
            <a:r>
              <a:rPr lang="en-GB" dirty="0" smtClean="0"/>
              <a:t>Market</a:t>
            </a:r>
          </a:p>
        </p:txBody>
      </p:sp>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Box 4"/>
          <p:cNvSpPr txBox="1">
            <a:spLocks noChangeArrowheads="1"/>
          </p:cNvSpPr>
          <p:nvPr/>
        </p:nvSpPr>
        <p:spPr bwMode="auto">
          <a:xfrm>
            <a:off x="428625" y="1357313"/>
            <a:ext cx="2286000" cy="5016758"/>
          </a:xfrm>
          <a:prstGeom prst="rect">
            <a:avLst/>
          </a:prstGeom>
          <a:noFill/>
          <a:ln w="9525">
            <a:noFill/>
            <a:miter lim="800000"/>
            <a:headEnd/>
            <a:tailEnd/>
          </a:ln>
        </p:spPr>
        <p:txBody>
          <a:bodyPr>
            <a:spAutoFit/>
          </a:bodyPr>
          <a:lstStyle/>
          <a:p>
            <a:r>
              <a:rPr lang="en-GB" sz="4400" b="1" dirty="0" smtClean="0">
                <a:latin typeface="Lucida Sans Unicode" pitchFamily="34" charset="0"/>
                <a:cs typeface="Lucida Sans Unicode" pitchFamily="34" charset="0"/>
              </a:rPr>
              <a:t>Let’s </a:t>
            </a:r>
            <a:r>
              <a:rPr lang="en-GB" sz="4400" b="1" dirty="0">
                <a:latin typeface="Lucida Sans Unicode" pitchFamily="34" charset="0"/>
                <a:cs typeface="Lucida Sans Unicode" pitchFamily="34" charset="0"/>
              </a:rPr>
              <a:t>start by having a look at a </a:t>
            </a:r>
            <a:r>
              <a:rPr lang="en-GB" sz="4400" b="1" dirty="0" smtClean="0">
                <a:latin typeface="Lucida Sans Unicode" pitchFamily="34" charset="0"/>
                <a:cs typeface="Lucida Sans Unicode" pitchFamily="34" charset="0"/>
              </a:rPr>
              <a:t>map </a:t>
            </a:r>
            <a:r>
              <a:rPr lang="en-GB" sz="4400" b="1" dirty="0">
                <a:latin typeface="Lucida Sans Unicode" pitchFamily="34" charset="0"/>
                <a:cs typeface="Lucida Sans Unicode" pitchFamily="34" charset="0"/>
              </a:rPr>
              <a:t>of </a:t>
            </a:r>
            <a:r>
              <a:rPr lang="en-GB" sz="2800" dirty="0" smtClean="0">
                <a:solidFill>
                  <a:srgbClr val="FF0000"/>
                </a:solidFill>
              </a:rPr>
              <a:t>[insert target market]</a:t>
            </a:r>
            <a:endParaRPr lang="en-GB" sz="4400" b="1" dirty="0">
              <a:latin typeface="Lucida Sans Unicode" pitchFamily="34" charset="0"/>
              <a:cs typeface="Lucida Sans Unicode" pitchFamily="34" charset="0"/>
            </a:endParaRPr>
          </a:p>
        </p:txBody>
      </p:sp>
      <p:sp>
        <p:nvSpPr>
          <p:cNvPr id="6" name="TextBox 5"/>
          <p:cNvSpPr txBox="1"/>
          <p:nvPr/>
        </p:nvSpPr>
        <p:spPr>
          <a:xfrm>
            <a:off x="3635896" y="980728"/>
            <a:ext cx="4536504" cy="566308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800" dirty="0" smtClean="0">
                <a:solidFill>
                  <a:srgbClr val="FF0000"/>
                </a:solidFill>
              </a:rPr>
              <a:t>Insert a map of the country here</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Tree>
  </p:cSld>
  <p:clrMapOvr>
    <a:masterClrMapping/>
  </p:clrMapOvr>
  <p:transition spd="med">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3568" y="1844824"/>
            <a:ext cx="7992888" cy="1938992"/>
          </a:xfrm>
          <a:prstGeom prst="rect">
            <a:avLst/>
          </a:prstGeom>
          <a:noFill/>
        </p:spPr>
        <p:txBody>
          <a:bodyPr wrap="square" rtlCol="0">
            <a:spAutoFit/>
          </a:bodyPr>
          <a:lstStyle/>
          <a:p>
            <a:r>
              <a:rPr lang="en-GB" sz="2400" dirty="0" smtClean="0">
                <a:solidFill>
                  <a:srgbClr val="FF0000"/>
                </a:solidFill>
              </a:rPr>
              <a:t>Insert good quality photographs of the relevant country on the next two slides – 3 or 4 photographs per slide. </a:t>
            </a:r>
          </a:p>
          <a:p>
            <a:endParaRPr lang="en-GB" sz="2400" dirty="0" smtClean="0">
              <a:solidFill>
                <a:srgbClr val="FF0000"/>
              </a:solidFill>
            </a:endParaRPr>
          </a:p>
          <a:p>
            <a:r>
              <a:rPr lang="en-GB" sz="2400" dirty="0" smtClean="0">
                <a:solidFill>
                  <a:srgbClr val="FF0000"/>
                </a:solidFill>
              </a:rPr>
              <a:t>Focus on famous places, regions (e.g. well known tourist destinations) and landmarks of the capital city.</a:t>
            </a:r>
            <a:endParaRPr lang="en-GB" sz="2400"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03648" y="2348880"/>
            <a:ext cx="6624736" cy="1077218"/>
          </a:xfrm>
          <a:prstGeom prst="rect">
            <a:avLst/>
          </a:prstGeom>
          <a:noFill/>
        </p:spPr>
        <p:txBody>
          <a:bodyPr wrap="square" rtlCol="0">
            <a:spAutoFit/>
          </a:bodyPr>
          <a:lstStyle/>
          <a:p>
            <a:pPr algn="ctr"/>
            <a:r>
              <a:rPr lang="en-GB" sz="3200" dirty="0" smtClean="0">
                <a:solidFill>
                  <a:srgbClr val="FF0000"/>
                </a:solidFill>
              </a:rPr>
              <a:t>Insert the remaining photos on this slide</a:t>
            </a:r>
            <a:endParaRPr lang="en-GB" sz="3200"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00034" y="1500174"/>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5" name="Title 1"/>
          <p:cNvSpPr>
            <a:spLocks noGrp="1"/>
          </p:cNvSpPr>
          <p:nvPr>
            <p:ph type="title"/>
          </p:nvPr>
        </p:nvSpPr>
        <p:spPr/>
        <p:txBody>
          <a:bodyPr/>
          <a:lstStyle/>
          <a:p>
            <a:r>
              <a:rPr lang="en-GB" smtClean="0"/>
              <a:t>Some key facts ......</a:t>
            </a:r>
          </a:p>
        </p:txBody>
      </p:sp>
    </p:spTree>
  </p:cSld>
  <p:clrMapOvr>
    <a:masterClrMapping/>
  </p:clrMapOvr>
  <p:transition spd="med">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a:r>
              <a:rPr lang="en-GB" smtClean="0"/>
              <a:t>Do you know who this is?</a:t>
            </a:r>
          </a:p>
        </p:txBody>
      </p:sp>
      <p:sp>
        <p:nvSpPr>
          <p:cNvPr id="6" name="TextBox 5"/>
          <p:cNvSpPr txBox="1">
            <a:spLocks noChangeArrowheads="1"/>
          </p:cNvSpPr>
          <p:nvPr/>
        </p:nvSpPr>
        <p:spPr bwMode="auto">
          <a:xfrm>
            <a:off x="4714875" y="2286000"/>
            <a:ext cx="3529533" cy="369332"/>
          </a:xfrm>
          <a:prstGeom prst="rect">
            <a:avLst/>
          </a:prstGeom>
          <a:noFill/>
          <a:ln w="9525">
            <a:noFill/>
            <a:miter lim="800000"/>
            <a:headEnd/>
            <a:tailEnd/>
          </a:ln>
        </p:spPr>
        <p:txBody>
          <a:bodyPr wrap="square">
            <a:spAutoFit/>
          </a:bodyPr>
          <a:lstStyle/>
          <a:p>
            <a:r>
              <a:rPr lang="en-GB" b="1" dirty="0" smtClean="0">
                <a:solidFill>
                  <a:srgbClr val="FF0000"/>
                </a:solidFill>
              </a:rPr>
              <a:t>[insert name of head of state]</a:t>
            </a:r>
            <a:endParaRPr lang="en-GB" b="1" dirty="0">
              <a:solidFill>
                <a:srgbClr val="FF0000"/>
              </a:solidFill>
            </a:endParaRPr>
          </a:p>
        </p:txBody>
      </p:sp>
      <p:sp>
        <p:nvSpPr>
          <p:cNvPr id="8" name="TextBox 7"/>
          <p:cNvSpPr txBox="1"/>
          <p:nvPr/>
        </p:nvSpPr>
        <p:spPr>
          <a:xfrm>
            <a:off x="971600" y="2348880"/>
            <a:ext cx="3024336"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smtClean="0">
                <a:solidFill>
                  <a:srgbClr val="FF0000"/>
                </a:solidFill>
              </a:rPr>
              <a:t>Insert photograph of the head of state</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p:txBody>
      </p:sp>
      <p:sp>
        <p:nvSpPr>
          <p:cNvPr id="11" name="TextBox 10"/>
          <p:cNvSpPr txBox="1"/>
          <p:nvPr/>
        </p:nvSpPr>
        <p:spPr>
          <a:xfrm>
            <a:off x="4788024" y="2924944"/>
            <a:ext cx="3024336" cy="34163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solidFill>
                  <a:srgbClr val="FF0000"/>
                </a:solidFill>
              </a:rPr>
              <a:t>Insert photograph of the head of state’s official residence</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p:txBody>
          <a:bodyPr/>
          <a:lstStyle/>
          <a:p>
            <a:r>
              <a:rPr lang="en-GB" dirty="0" smtClean="0">
                <a:solidFill>
                  <a:srgbClr val="FF0000"/>
                </a:solidFill>
              </a:rPr>
              <a:t>Insert 5 or 6 key festivals  for the relevant country (date and title of each with appropriate translation) </a:t>
            </a:r>
            <a:endParaRPr lang="fr-FR" i="1" dirty="0" smtClean="0"/>
          </a:p>
          <a:p>
            <a:endParaRPr lang="en-GB" dirty="0" smtClean="0"/>
          </a:p>
          <a:p>
            <a:endParaRPr lang="en-GB" i="1" dirty="0" smtClean="0"/>
          </a:p>
          <a:p>
            <a:endParaRPr lang="en-GB" dirty="0" smtClean="0"/>
          </a:p>
        </p:txBody>
      </p:sp>
      <p:sp>
        <p:nvSpPr>
          <p:cNvPr id="20483" name="Title 1"/>
          <p:cNvSpPr>
            <a:spLocks noGrp="1"/>
          </p:cNvSpPr>
          <p:nvPr>
            <p:ph type="title"/>
          </p:nvPr>
        </p:nvSpPr>
        <p:spPr>
          <a:xfrm>
            <a:off x="428625" y="428625"/>
            <a:ext cx="8229600" cy="1143000"/>
          </a:xfrm>
        </p:spPr>
        <p:txBody>
          <a:bodyPr/>
          <a:lstStyle/>
          <a:p>
            <a:r>
              <a:rPr lang="en-GB" smtClean="0"/>
              <a:t>Key festivals / holiday dates</a:t>
            </a:r>
          </a:p>
        </p:txBody>
      </p:sp>
    </p:spTree>
  </p:cSld>
  <p:clrMapOvr>
    <a:masterClrMapping/>
  </p:clrMapOvr>
  <p:transition spd="med">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smtClean="0"/>
              <a:t>Business Language ……</a:t>
            </a:r>
          </a:p>
        </p:txBody>
      </p:sp>
      <p:sp>
        <p:nvSpPr>
          <p:cNvPr id="21507" name="Content Placeholder 2"/>
          <p:cNvSpPr>
            <a:spLocks noGrp="1"/>
          </p:cNvSpPr>
          <p:nvPr>
            <p:ph idx="1"/>
          </p:nvPr>
        </p:nvSpPr>
        <p:spPr/>
        <p:txBody>
          <a:bodyPr/>
          <a:lstStyle/>
          <a:p>
            <a:r>
              <a:rPr lang="en-GB" dirty="0" smtClean="0">
                <a:solidFill>
                  <a:srgbClr val="FF0000"/>
                </a:solidFill>
              </a:rPr>
              <a:t>Leave blank – see separate  activities on first hand out</a:t>
            </a:r>
          </a:p>
        </p:txBody>
      </p:sp>
    </p:spTree>
  </p:cSld>
  <p:clrMapOvr>
    <a:masterClrMapping/>
  </p:clrMapOvr>
  <p:transition spd="med">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1" name="Title 1"/>
          <p:cNvSpPr>
            <a:spLocks noGrp="1"/>
          </p:cNvSpPr>
          <p:nvPr>
            <p:ph type="title"/>
          </p:nvPr>
        </p:nvSpPr>
        <p:spPr>
          <a:xfrm>
            <a:off x="428625" y="357188"/>
            <a:ext cx="8229600" cy="1143000"/>
          </a:xfrm>
        </p:spPr>
        <p:txBody>
          <a:bodyPr/>
          <a:lstStyle/>
          <a:p>
            <a:pPr algn="ctr"/>
            <a:r>
              <a:rPr lang="en-GB" smtClean="0"/>
              <a:t>Employment Sectors</a:t>
            </a:r>
          </a:p>
        </p:txBody>
      </p:sp>
      <p:sp>
        <p:nvSpPr>
          <p:cNvPr id="22532" name="TextBox 4"/>
          <p:cNvSpPr txBox="1">
            <a:spLocks noChangeArrowheads="1"/>
          </p:cNvSpPr>
          <p:nvPr/>
        </p:nvSpPr>
        <p:spPr bwMode="auto">
          <a:xfrm>
            <a:off x="3500438" y="6215063"/>
            <a:ext cx="5072062" cy="338137"/>
          </a:xfrm>
          <a:prstGeom prst="rect">
            <a:avLst/>
          </a:prstGeom>
          <a:noFill/>
          <a:ln w="9525">
            <a:noFill/>
            <a:miter lim="800000"/>
            <a:headEnd/>
            <a:tailEnd/>
          </a:ln>
        </p:spPr>
        <p:txBody>
          <a:bodyPr>
            <a:spAutoFit/>
          </a:bodyPr>
          <a:lstStyle/>
          <a:p>
            <a:r>
              <a:rPr lang="en-GB" sz="1600" i="1" dirty="0"/>
              <a:t>Source: </a:t>
            </a:r>
            <a:r>
              <a:rPr lang="en-GB" sz="1600" i="1" dirty="0" smtClean="0"/>
              <a:t>[</a:t>
            </a:r>
            <a:r>
              <a:rPr lang="en-GB" sz="1600" i="1" dirty="0" smtClean="0">
                <a:solidFill>
                  <a:srgbClr val="FF0000"/>
                </a:solidFill>
              </a:rPr>
              <a:t>include appropriate references]</a:t>
            </a:r>
            <a:endParaRPr lang="en-GB" sz="1600" i="1"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2428868"/>
            <a:ext cx="7851648" cy="2557482"/>
          </a:xfrm>
        </p:spPr>
        <p:txBody>
          <a:bodyPr>
            <a:normAutofit fontScale="90000"/>
          </a:bodyPr>
          <a:lstStyle/>
          <a:p>
            <a:pPr algn="ctr" eaLnBrk="1" fontAlgn="auto" hangingPunct="1">
              <a:spcAft>
                <a:spcPts val="0"/>
              </a:spcAft>
              <a:defRPr/>
            </a:pPr>
            <a:r>
              <a:rPr lang="en-GB" sz="4400" dirty="0" smtClean="0"/>
              <a:t/>
            </a:r>
            <a:br>
              <a:rPr lang="en-GB" sz="4400" dirty="0" smtClean="0"/>
            </a:br>
            <a:r>
              <a:rPr lang="en-GB" sz="4400" dirty="0" smtClean="0"/>
              <a:t/>
            </a:r>
            <a:br>
              <a:rPr lang="en-GB" sz="4400" dirty="0" smtClean="0"/>
            </a:br>
            <a:r>
              <a:rPr lang="en-GB" sz="4400" dirty="0" smtClean="0"/>
              <a:t> Routes into Languages</a:t>
            </a:r>
            <a:br>
              <a:rPr lang="en-GB" sz="4400" dirty="0" smtClean="0"/>
            </a:br>
            <a:r>
              <a:rPr lang="en-GB" sz="4400" dirty="0" smtClean="0"/>
              <a:t/>
            </a:r>
            <a:br>
              <a:rPr lang="en-GB" sz="4400" dirty="0" smtClean="0"/>
            </a:br>
            <a:r>
              <a:rPr lang="en-GB" sz="4400" dirty="0" smtClean="0">
                <a:solidFill>
                  <a:srgbClr val="FF0000"/>
                </a:solidFill>
              </a:rPr>
              <a:t>[Insert language] Product Design Day</a:t>
            </a:r>
            <a:endParaRPr lang="en-GB" sz="4400" dirty="0">
              <a:solidFill>
                <a:srgbClr val="FF0000"/>
              </a:solidFill>
            </a:endParaRPr>
          </a:p>
        </p:txBody>
      </p:sp>
      <p:sp>
        <p:nvSpPr>
          <p:cNvPr id="4" name="TextBox 3"/>
          <p:cNvSpPr txBox="1"/>
          <p:nvPr/>
        </p:nvSpPr>
        <p:spPr>
          <a:xfrm>
            <a:off x="500063" y="5214938"/>
            <a:ext cx="7786687" cy="461665"/>
          </a:xfrm>
          <a:prstGeom prst="rect">
            <a:avLst/>
          </a:prstGeom>
          <a:noFill/>
        </p:spPr>
        <p:txBody>
          <a:bodyPr>
            <a:spAutoFit/>
          </a:bodyPr>
          <a:lstStyle/>
          <a:p>
            <a:pPr algn="r" fontAlgn="auto">
              <a:spcBef>
                <a:spcPts val="0"/>
              </a:spcBef>
              <a:spcAft>
                <a:spcPts val="0"/>
              </a:spcAft>
              <a:defRPr/>
            </a:pPr>
            <a:r>
              <a:rPr lang="en-GB" sz="2400" dirty="0" smtClean="0">
                <a:effectLst>
                  <a:outerShdw blurRad="38100" dist="38100" dir="2700000" algn="tl">
                    <a:srgbClr val="000000">
                      <a:alpha val="43137"/>
                    </a:srgbClr>
                  </a:outerShdw>
                </a:effectLst>
                <a:latin typeface="+mn-lt"/>
                <a:cs typeface="+mn-cs"/>
              </a:rPr>
              <a:t>Designed by Janet </a:t>
            </a:r>
            <a:r>
              <a:rPr lang="en-GB" sz="2400" dirty="0">
                <a:effectLst>
                  <a:outerShdw blurRad="38100" dist="38100" dir="2700000" algn="tl">
                    <a:srgbClr val="000000">
                      <a:alpha val="43137"/>
                    </a:srgbClr>
                  </a:outerShdw>
                </a:effectLst>
                <a:latin typeface="+mn-lt"/>
                <a:cs typeface="+mn-cs"/>
              </a:rPr>
              <a:t>Lewis and Tracey Holker  </a:t>
            </a:r>
          </a:p>
        </p:txBody>
      </p:sp>
      <p:sp>
        <p:nvSpPr>
          <p:cNvPr id="6" name="TextBox 5"/>
          <p:cNvSpPr txBox="1"/>
          <p:nvPr/>
        </p:nvSpPr>
        <p:spPr>
          <a:xfrm>
            <a:off x="5148064" y="1484784"/>
            <a:ext cx="2592288"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smtClean="0">
                <a:solidFill>
                  <a:srgbClr val="FF0000"/>
                </a:solidFill>
              </a:rPr>
              <a:t>Insert a picture of the national flag of the target market</a:t>
            </a:r>
            <a:endParaRPr lang="en-GB" dirty="0">
              <a:solidFill>
                <a:srgbClr val="FF0000"/>
              </a:solidFill>
            </a:endParaRPr>
          </a:p>
        </p:txBody>
      </p:sp>
      <p:sp>
        <p:nvSpPr>
          <p:cNvPr id="8" name="TextBox 7"/>
          <p:cNvSpPr txBox="1"/>
          <p:nvPr/>
        </p:nvSpPr>
        <p:spPr>
          <a:xfrm>
            <a:off x="1043608" y="980728"/>
            <a:ext cx="1944216"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smtClean="0">
                <a:solidFill>
                  <a:srgbClr val="FF0000"/>
                </a:solidFill>
              </a:rPr>
              <a:t>Insert a photograph of an ‘iconic’ landmark in the target market</a:t>
            </a:r>
            <a:endParaRPr lang="en-GB"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7584" y="1124744"/>
            <a:ext cx="7488832" cy="332398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dirty="0" smtClean="0">
                <a:solidFill>
                  <a:srgbClr val="FF0000"/>
                </a:solidFill>
              </a:rPr>
              <a:t>Use this slide to insert 4 or 5 photographs depicting famous industries in this country</a:t>
            </a:r>
          </a:p>
          <a:p>
            <a:endParaRPr lang="en-GB" sz="2400" dirty="0" smtClean="0">
              <a:solidFill>
                <a:srgbClr val="FF0000"/>
              </a:solidFill>
            </a:endParaRPr>
          </a:p>
          <a:p>
            <a:endParaRPr lang="en-GB" sz="2400" dirty="0" smtClean="0">
              <a:solidFill>
                <a:srgbClr val="FF0000"/>
              </a:solidFill>
            </a:endParaRPr>
          </a:p>
          <a:p>
            <a:endParaRPr lang="en-GB" sz="2400" dirty="0" smtClean="0">
              <a:solidFill>
                <a:srgbClr val="FF0000"/>
              </a:solidFill>
            </a:endParaRPr>
          </a:p>
          <a:p>
            <a:pPr>
              <a:buFontTx/>
              <a:buChar char="-"/>
            </a:pPr>
            <a:r>
              <a:rPr lang="en-GB" sz="2400" dirty="0" smtClean="0">
                <a:solidFill>
                  <a:srgbClr val="FF0000"/>
                </a:solidFill>
              </a:rPr>
              <a:t>ask the pupils to guess these industries and relevant brand names</a:t>
            </a:r>
          </a:p>
          <a:p>
            <a:pPr>
              <a:buFontTx/>
              <a:buChar char="-"/>
            </a:pPr>
            <a:endParaRPr lang="en-GB" sz="2400" dirty="0" smtClean="0">
              <a:solidFill>
                <a:srgbClr val="FF0000"/>
              </a:solidFill>
            </a:endParaRPr>
          </a:p>
          <a:p>
            <a:pPr>
              <a:buFontTx/>
              <a:buChar char="-"/>
            </a:pPr>
            <a:endParaRPr lang="en-GB"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28625" y="1857375"/>
          <a:ext cx="8115328" cy="3290105"/>
        </p:xfrm>
        <a:graphic>
          <a:graphicData uri="http://schemas.openxmlformats.org/drawingml/2006/table">
            <a:tbl>
              <a:tblPr firstRow="1" bandRow="1">
                <a:tableStyleId>{5C22544A-7EE6-4342-B048-85BDC9FD1C3A}</a:tableStyleId>
              </a:tblPr>
              <a:tblGrid>
                <a:gridCol w="4057664"/>
                <a:gridCol w="4057664"/>
              </a:tblGrid>
              <a:tr h="658021">
                <a:tc>
                  <a:txBody>
                    <a:bodyPr/>
                    <a:lstStyle/>
                    <a:p>
                      <a:r>
                        <a:rPr lang="en-GB" dirty="0" smtClean="0">
                          <a:latin typeface="Lucida Sans Unicode" pitchFamily="34" charset="0"/>
                          <a:cs typeface="Lucida Sans Unicode" pitchFamily="34" charset="0"/>
                        </a:rPr>
                        <a:t>Sector</a:t>
                      </a:r>
                      <a:endParaRPr lang="en-GB" dirty="0">
                        <a:latin typeface="Lucida Sans Unicode" pitchFamily="34" charset="0"/>
                        <a:cs typeface="Lucida Sans Unicode" pitchFamily="34" charset="0"/>
                      </a:endParaRPr>
                    </a:p>
                  </a:txBody>
                  <a:tcPr/>
                </a:tc>
                <a:tc>
                  <a:txBody>
                    <a:bodyPr/>
                    <a:lstStyle/>
                    <a:p>
                      <a:r>
                        <a:rPr lang="en-GB" dirty="0" smtClean="0">
                          <a:latin typeface="Lucida Sans Unicode" pitchFamily="34" charset="0"/>
                          <a:cs typeface="Lucida Sans Unicode" pitchFamily="34" charset="0"/>
                        </a:rPr>
                        <a:t>Famous Brands</a:t>
                      </a:r>
                      <a:endParaRPr lang="en-GB" dirty="0">
                        <a:latin typeface="Lucida Sans Unicode" pitchFamily="34" charset="0"/>
                        <a:cs typeface="Lucida Sans Unicode" pitchFamily="34" charset="0"/>
                      </a:endParaRPr>
                    </a:p>
                  </a:txBody>
                  <a:tcPr/>
                </a:tc>
              </a:tr>
              <a:tr h="658021">
                <a:tc>
                  <a:txBody>
                    <a:bodyPr/>
                    <a:lstStyle/>
                    <a:p>
                      <a:r>
                        <a:rPr lang="en-GB" dirty="0" smtClean="0">
                          <a:solidFill>
                            <a:srgbClr val="FF0000"/>
                          </a:solidFill>
                          <a:latin typeface="Lucida Sans Unicode" pitchFamily="34" charset="0"/>
                          <a:cs typeface="Lucida Sans Unicode" pitchFamily="34" charset="0"/>
                        </a:rPr>
                        <a:t>[Insert a relevant sector  on each line (e.g. Travel</a:t>
                      </a:r>
                      <a:r>
                        <a:rPr lang="en-GB" baseline="0" dirty="0" smtClean="0">
                          <a:solidFill>
                            <a:srgbClr val="FF0000"/>
                          </a:solidFill>
                          <a:latin typeface="Lucida Sans Unicode" pitchFamily="34" charset="0"/>
                          <a:cs typeface="Lucida Sans Unicode" pitchFamily="34" charset="0"/>
                        </a:rPr>
                        <a:t> or Automotive)]</a:t>
                      </a:r>
                      <a:endParaRPr lang="en-GB" dirty="0">
                        <a:solidFill>
                          <a:srgbClr val="FF0000"/>
                        </a:solidFill>
                        <a:latin typeface="Lucida Sans Unicode" pitchFamily="34" charset="0"/>
                        <a:cs typeface="Lucida Sans Unicode" pitchFamily="34" charset="0"/>
                      </a:endParaRPr>
                    </a:p>
                  </a:txBody>
                  <a:tcPr/>
                </a:tc>
                <a:tc>
                  <a:txBody>
                    <a:bodyPr/>
                    <a:lstStyle/>
                    <a:p>
                      <a:r>
                        <a:rPr lang="en-GB" dirty="0" smtClean="0">
                          <a:solidFill>
                            <a:srgbClr val="FF0000"/>
                          </a:solidFill>
                          <a:latin typeface="Lucida Sans Unicode" pitchFamily="34" charset="0"/>
                          <a:cs typeface="Lucida Sans Unicode" pitchFamily="34" charset="0"/>
                        </a:rPr>
                        <a:t>[Leave blank – for the pupils to suggest the brand names]</a:t>
                      </a:r>
                      <a:endParaRPr lang="en-GB" dirty="0">
                        <a:solidFill>
                          <a:srgbClr val="FF0000"/>
                        </a:solidFill>
                        <a:latin typeface="Lucida Sans Unicode" pitchFamily="34" charset="0"/>
                        <a:cs typeface="Lucida Sans Unicode" pitchFamily="34" charset="0"/>
                      </a:endParaRPr>
                    </a:p>
                  </a:txBody>
                  <a:tcPr/>
                </a:tc>
              </a:tr>
              <a:tr h="658021">
                <a:tc>
                  <a:txBody>
                    <a:bodyPr/>
                    <a:lstStyle/>
                    <a:p>
                      <a:r>
                        <a:rPr lang="en-GB" dirty="0" smtClean="0">
                          <a:solidFill>
                            <a:srgbClr val="FF0000"/>
                          </a:solidFill>
                          <a:latin typeface="Lucida Sans Unicode" pitchFamily="34" charset="0"/>
                          <a:cs typeface="Lucida Sans Unicode" pitchFamily="34" charset="0"/>
                        </a:rPr>
                        <a:t>[Insert sector]</a:t>
                      </a:r>
                      <a:endParaRPr lang="en-GB" dirty="0">
                        <a:solidFill>
                          <a:srgbClr val="FF0000"/>
                        </a:solidFill>
                        <a:latin typeface="Lucida Sans Unicode" pitchFamily="34" charset="0"/>
                        <a:cs typeface="Lucida Sans Unicode" pitchFamily="34" charset="0"/>
                      </a:endParaRPr>
                    </a:p>
                  </a:txBody>
                  <a:tcPr/>
                </a:tc>
                <a:tc>
                  <a:txBody>
                    <a:bodyPr/>
                    <a:lstStyle/>
                    <a:p>
                      <a:r>
                        <a:rPr lang="en-GB" dirty="0" smtClean="0">
                          <a:solidFill>
                            <a:srgbClr val="FF0000"/>
                          </a:solidFill>
                          <a:latin typeface="Lucida Sans Unicode" pitchFamily="34" charset="0"/>
                          <a:cs typeface="Lucida Sans Unicode" pitchFamily="34" charset="0"/>
                        </a:rPr>
                        <a:t>[Leave blank – for the pupils to suggest the brand names]</a:t>
                      </a:r>
                      <a:endParaRPr lang="en-GB" dirty="0">
                        <a:solidFill>
                          <a:srgbClr val="FF0000"/>
                        </a:solidFill>
                        <a:latin typeface="Lucida Sans Unicode" pitchFamily="34" charset="0"/>
                        <a:cs typeface="Lucida Sans Unicode" pitchFamily="34" charset="0"/>
                      </a:endParaRPr>
                    </a:p>
                  </a:txBody>
                  <a:tcPr/>
                </a:tc>
              </a:tr>
              <a:tr h="658021">
                <a:tc>
                  <a:txBody>
                    <a:bodyPr/>
                    <a:lstStyle/>
                    <a:p>
                      <a:r>
                        <a:rPr lang="en-GB" dirty="0" smtClean="0">
                          <a:solidFill>
                            <a:srgbClr val="FF0000"/>
                          </a:solidFill>
                          <a:latin typeface="Lucida Sans Unicode" pitchFamily="34" charset="0"/>
                          <a:cs typeface="Lucida Sans Unicode" pitchFamily="34" charset="0"/>
                        </a:rPr>
                        <a:t>[Insert sector]</a:t>
                      </a:r>
                      <a:endParaRPr lang="en-GB" dirty="0">
                        <a:solidFill>
                          <a:srgbClr val="FF0000"/>
                        </a:solidFill>
                        <a:latin typeface="Lucida Sans Unicode" pitchFamily="34" charset="0"/>
                        <a:cs typeface="Lucida Sans Unicode" pitchFamily="34" charset="0"/>
                      </a:endParaRPr>
                    </a:p>
                  </a:txBody>
                  <a:tcPr/>
                </a:tc>
                <a:tc>
                  <a:txBody>
                    <a:bodyPr/>
                    <a:lstStyle/>
                    <a:p>
                      <a:r>
                        <a:rPr lang="en-GB" dirty="0" smtClean="0">
                          <a:solidFill>
                            <a:srgbClr val="FF0000"/>
                          </a:solidFill>
                          <a:latin typeface="Lucida Sans Unicode" pitchFamily="34" charset="0"/>
                          <a:cs typeface="Lucida Sans Unicode" pitchFamily="34" charset="0"/>
                        </a:rPr>
                        <a:t>[Leave blank – for the pupils to suggest the brand names]</a:t>
                      </a:r>
                      <a:endParaRPr lang="en-GB" dirty="0">
                        <a:solidFill>
                          <a:srgbClr val="FF0000"/>
                        </a:solidFill>
                        <a:latin typeface="Lucida Sans Unicode" pitchFamily="34" charset="0"/>
                        <a:cs typeface="Lucida Sans Unicode" pitchFamily="34" charset="0"/>
                      </a:endParaRPr>
                    </a:p>
                  </a:txBody>
                  <a:tcPr/>
                </a:tc>
              </a:tr>
              <a:tr h="658021">
                <a:tc>
                  <a:txBody>
                    <a:bodyPr/>
                    <a:lstStyle/>
                    <a:p>
                      <a:r>
                        <a:rPr lang="en-GB" dirty="0" smtClean="0">
                          <a:solidFill>
                            <a:srgbClr val="FF0000"/>
                          </a:solidFill>
                          <a:latin typeface="Lucida Sans Unicode" pitchFamily="34" charset="0"/>
                          <a:cs typeface="Lucida Sans Unicode" pitchFamily="34" charset="0"/>
                        </a:rPr>
                        <a:t>[Insert sector]</a:t>
                      </a:r>
                      <a:endParaRPr lang="en-GB" dirty="0">
                        <a:solidFill>
                          <a:srgbClr val="FF0000"/>
                        </a:solidFill>
                        <a:latin typeface="Lucida Sans Unicode" pitchFamily="34" charset="0"/>
                        <a:cs typeface="Lucida Sans Unicode" pitchFamily="34" charset="0"/>
                      </a:endParaRPr>
                    </a:p>
                  </a:txBody>
                  <a:tcPr/>
                </a:tc>
                <a:tc>
                  <a:txBody>
                    <a:bodyPr/>
                    <a:lstStyle/>
                    <a:p>
                      <a:r>
                        <a:rPr lang="en-GB" dirty="0" smtClean="0">
                          <a:solidFill>
                            <a:srgbClr val="FF0000"/>
                          </a:solidFill>
                          <a:latin typeface="Lucida Sans Unicode" pitchFamily="34" charset="0"/>
                          <a:cs typeface="Lucida Sans Unicode" pitchFamily="34" charset="0"/>
                        </a:rPr>
                        <a:t>[Leave blank – for the pupils to suggest the brand names]</a:t>
                      </a:r>
                      <a:endParaRPr lang="en-GB" dirty="0">
                        <a:solidFill>
                          <a:srgbClr val="FF0000"/>
                        </a:solidFill>
                        <a:latin typeface="Lucida Sans Unicode" pitchFamily="34" charset="0"/>
                        <a:cs typeface="Lucida Sans Unicode" pitchFamily="34" charset="0"/>
                      </a:endParaRPr>
                    </a:p>
                  </a:txBody>
                  <a:tcPr/>
                </a:tc>
              </a:tr>
            </a:tbl>
          </a:graphicData>
        </a:graphic>
      </p:graphicFrame>
      <p:sp>
        <p:nvSpPr>
          <p:cNvPr id="24598" name="Title 1"/>
          <p:cNvSpPr>
            <a:spLocks noGrp="1"/>
          </p:cNvSpPr>
          <p:nvPr>
            <p:ph type="title"/>
          </p:nvPr>
        </p:nvSpPr>
        <p:spPr>
          <a:xfrm>
            <a:off x="428625" y="357188"/>
            <a:ext cx="8229600" cy="1285875"/>
          </a:xfrm>
        </p:spPr>
        <p:txBody>
          <a:bodyPr/>
          <a:lstStyle/>
          <a:p>
            <a:r>
              <a:rPr lang="en-GB" smtClean="0"/>
              <a:t>Sectors and famous brands</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28625" y="1857375"/>
          <a:ext cx="8115328" cy="3290105"/>
        </p:xfrm>
        <a:graphic>
          <a:graphicData uri="http://schemas.openxmlformats.org/drawingml/2006/table">
            <a:tbl>
              <a:tblPr firstRow="1" bandRow="1">
                <a:tableStyleId>{5C22544A-7EE6-4342-B048-85BDC9FD1C3A}</a:tableStyleId>
              </a:tblPr>
              <a:tblGrid>
                <a:gridCol w="4057664"/>
                <a:gridCol w="4057664"/>
              </a:tblGrid>
              <a:tr h="658021">
                <a:tc>
                  <a:txBody>
                    <a:bodyPr/>
                    <a:lstStyle/>
                    <a:p>
                      <a:r>
                        <a:rPr lang="en-GB" dirty="0" smtClean="0">
                          <a:latin typeface="Lucida Sans Unicode" pitchFamily="34" charset="0"/>
                          <a:cs typeface="Lucida Sans Unicode" pitchFamily="34" charset="0"/>
                        </a:rPr>
                        <a:t>Sector</a:t>
                      </a:r>
                      <a:endParaRPr lang="en-GB" dirty="0">
                        <a:latin typeface="Lucida Sans Unicode" pitchFamily="34" charset="0"/>
                        <a:cs typeface="Lucida Sans Unicode" pitchFamily="34" charset="0"/>
                      </a:endParaRPr>
                    </a:p>
                  </a:txBody>
                  <a:tcPr/>
                </a:tc>
                <a:tc>
                  <a:txBody>
                    <a:bodyPr/>
                    <a:lstStyle/>
                    <a:p>
                      <a:r>
                        <a:rPr lang="en-GB" dirty="0" smtClean="0">
                          <a:latin typeface="Lucida Sans Unicode" pitchFamily="34" charset="0"/>
                          <a:cs typeface="Lucida Sans Unicode" pitchFamily="34" charset="0"/>
                        </a:rPr>
                        <a:t>Famous Brands</a:t>
                      </a:r>
                      <a:endParaRPr lang="en-GB" dirty="0">
                        <a:latin typeface="Lucida Sans Unicode" pitchFamily="34" charset="0"/>
                        <a:cs typeface="Lucida Sans Unicode" pitchFamily="34" charset="0"/>
                      </a:endParaRPr>
                    </a:p>
                  </a:txBody>
                  <a:tcPr/>
                </a:tc>
              </a:tr>
              <a:tr h="658021">
                <a:tc>
                  <a:txBody>
                    <a:bodyPr/>
                    <a:lstStyle/>
                    <a:p>
                      <a:r>
                        <a:rPr lang="en-GB" dirty="0" smtClean="0">
                          <a:solidFill>
                            <a:srgbClr val="FF0000"/>
                          </a:solidFill>
                          <a:latin typeface="Lucida Sans Unicode" pitchFamily="34" charset="0"/>
                          <a:cs typeface="Lucida Sans Unicode" pitchFamily="34" charset="0"/>
                        </a:rPr>
                        <a:t>[Insert same sector as on previous slide]</a:t>
                      </a:r>
                      <a:endParaRPr lang="en-GB" dirty="0">
                        <a:solidFill>
                          <a:srgbClr val="FF0000"/>
                        </a:solidFill>
                        <a:latin typeface="Lucida Sans Unicode" pitchFamily="34" charset="0"/>
                        <a:cs typeface="Lucida Sans Unicode" pitchFamily="34" charset="0"/>
                      </a:endParaRPr>
                    </a:p>
                  </a:txBody>
                  <a:tcPr/>
                </a:tc>
                <a:tc>
                  <a:txBody>
                    <a:bodyPr/>
                    <a:lstStyle/>
                    <a:p>
                      <a:r>
                        <a:rPr lang="en-GB" dirty="0" smtClean="0">
                          <a:solidFill>
                            <a:srgbClr val="FF0000"/>
                          </a:solidFill>
                          <a:latin typeface="Lucida Sans Unicode" pitchFamily="34" charset="0"/>
                          <a:cs typeface="Lucida Sans Unicode" pitchFamily="34" charset="0"/>
                        </a:rPr>
                        <a:t>[insert correct brand names – as previously guessed]</a:t>
                      </a:r>
                      <a:endParaRPr lang="en-GB" dirty="0">
                        <a:solidFill>
                          <a:srgbClr val="FF0000"/>
                        </a:solidFill>
                        <a:latin typeface="Lucida Sans Unicode" pitchFamily="34" charset="0"/>
                        <a:cs typeface="Lucida Sans Unicode" pitchFamily="34" charset="0"/>
                      </a:endParaRPr>
                    </a:p>
                  </a:txBody>
                  <a:tcPr/>
                </a:tc>
              </a:tr>
              <a:tr h="658021">
                <a:tc>
                  <a:txBody>
                    <a:bodyPr/>
                    <a:lstStyle/>
                    <a:p>
                      <a:r>
                        <a:rPr lang="en-GB" smtClean="0">
                          <a:solidFill>
                            <a:srgbClr val="FF0000"/>
                          </a:solidFill>
                          <a:latin typeface="Lucida Sans Unicode" pitchFamily="34" charset="0"/>
                          <a:cs typeface="Lucida Sans Unicode" pitchFamily="34" charset="0"/>
                        </a:rPr>
                        <a:t>[Insert same sector as on previous slide]</a:t>
                      </a:r>
                      <a:endParaRPr lang="en-GB" dirty="0">
                        <a:solidFill>
                          <a:srgbClr val="FF0000"/>
                        </a:solidFill>
                        <a:latin typeface="Lucida Sans Unicode" pitchFamily="34" charset="0"/>
                        <a:cs typeface="Lucida Sans Unicode" pitchFamily="34" charset="0"/>
                      </a:endParaRPr>
                    </a:p>
                  </a:txBody>
                  <a:tcPr/>
                </a:tc>
                <a:tc>
                  <a:txBody>
                    <a:bodyPr/>
                    <a:lstStyle/>
                    <a:p>
                      <a:r>
                        <a:rPr lang="en-GB" smtClean="0">
                          <a:solidFill>
                            <a:srgbClr val="FF0000"/>
                          </a:solidFill>
                          <a:latin typeface="Lucida Sans Unicode" pitchFamily="34" charset="0"/>
                          <a:cs typeface="Lucida Sans Unicode" pitchFamily="34" charset="0"/>
                        </a:rPr>
                        <a:t>[insert correct brand names – as previously guessed]</a:t>
                      </a:r>
                      <a:endParaRPr lang="en-GB" dirty="0">
                        <a:solidFill>
                          <a:srgbClr val="FF0000"/>
                        </a:solidFill>
                        <a:latin typeface="Lucida Sans Unicode" pitchFamily="34" charset="0"/>
                        <a:cs typeface="Lucida Sans Unicode" pitchFamily="34" charset="0"/>
                      </a:endParaRPr>
                    </a:p>
                  </a:txBody>
                  <a:tcPr/>
                </a:tc>
              </a:tr>
              <a:tr h="658021">
                <a:tc>
                  <a:txBody>
                    <a:bodyPr/>
                    <a:lstStyle/>
                    <a:p>
                      <a:r>
                        <a:rPr lang="en-GB" smtClean="0">
                          <a:solidFill>
                            <a:srgbClr val="FF0000"/>
                          </a:solidFill>
                          <a:latin typeface="Lucida Sans Unicode" pitchFamily="34" charset="0"/>
                          <a:cs typeface="Lucida Sans Unicode" pitchFamily="34" charset="0"/>
                        </a:rPr>
                        <a:t>[Insert same sector as on previous slide]</a:t>
                      </a:r>
                      <a:endParaRPr lang="en-GB" dirty="0">
                        <a:solidFill>
                          <a:srgbClr val="FF0000"/>
                        </a:solidFill>
                        <a:latin typeface="Lucida Sans Unicode" pitchFamily="34" charset="0"/>
                        <a:cs typeface="Lucida Sans Unicode" pitchFamily="34" charset="0"/>
                      </a:endParaRPr>
                    </a:p>
                  </a:txBody>
                  <a:tcPr/>
                </a:tc>
                <a:tc>
                  <a:txBody>
                    <a:bodyPr/>
                    <a:lstStyle/>
                    <a:p>
                      <a:r>
                        <a:rPr lang="en-GB" smtClean="0">
                          <a:solidFill>
                            <a:srgbClr val="FF0000"/>
                          </a:solidFill>
                          <a:latin typeface="Lucida Sans Unicode" pitchFamily="34" charset="0"/>
                          <a:cs typeface="Lucida Sans Unicode" pitchFamily="34" charset="0"/>
                        </a:rPr>
                        <a:t>[insert correct brand names – as previously guessed]</a:t>
                      </a:r>
                      <a:endParaRPr lang="en-GB" dirty="0">
                        <a:solidFill>
                          <a:srgbClr val="FF0000"/>
                        </a:solidFill>
                        <a:latin typeface="Lucida Sans Unicode" pitchFamily="34" charset="0"/>
                        <a:cs typeface="Lucida Sans Unicode" pitchFamily="34" charset="0"/>
                      </a:endParaRPr>
                    </a:p>
                  </a:txBody>
                  <a:tcPr/>
                </a:tc>
              </a:tr>
              <a:tr h="658021">
                <a:tc>
                  <a:txBody>
                    <a:bodyPr/>
                    <a:lstStyle/>
                    <a:p>
                      <a:r>
                        <a:rPr lang="en-GB" dirty="0" smtClean="0">
                          <a:solidFill>
                            <a:srgbClr val="FF0000"/>
                          </a:solidFill>
                          <a:latin typeface="Lucida Sans Unicode" pitchFamily="34" charset="0"/>
                          <a:cs typeface="Lucida Sans Unicode" pitchFamily="34" charset="0"/>
                        </a:rPr>
                        <a:t>[Insert same sector as on previous slide]</a:t>
                      </a:r>
                      <a:endParaRPr lang="en-GB" dirty="0">
                        <a:solidFill>
                          <a:srgbClr val="FF0000"/>
                        </a:solidFill>
                        <a:latin typeface="Lucida Sans Unicode" pitchFamily="34" charset="0"/>
                        <a:cs typeface="Lucida Sans Unicode" pitchFamily="34" charset="0"/>
                      </a:endParaRPr>
                    </a:p>
                  </a:txBody>
                  <a:tcPr/>
                </a:tc>
                <a:tc>
                  <a:txBody>
                    <a:bodyPr/>
                    <a:lstStyle/>
                    <a:p>
                      <a:r>
                        <a:rPr lang="en-GB" dirty="0" smtClean="0">
                          <a:solidFill>
                            <a:srgbClr val="FF0000"/>
                          </a:solidFill>
                          <a:latin typeface="Lucida Sans Unicode" pitchFamily="34" charset="0"/>
                          <a:cs typeface="Lucida Sans Unicode" pitchFamily="34" charset="0"/>
                        </a:rPr>
                        <a:t>[insert correct brand names – as previously guessed]</a:t>
                      </a:r>
                      <a:endParaRPr lang="en-GB" dirty="0">
                        <a:solidFill>
                          <a:srgbClr val="FF0000"/>
                        </a:solidFill>
                        <a:latin typeface="Lucida Sans Unicode" pitchFamily="34" charset="0"/>
                        <a:cs typeface="Lucida Sans Unicode" pitchFamily="34" charset="0"/>
                      </a:endParaRPr>
                    </a:p>
                  </a:txBody>
                  <a:tcPr/>
                </a:tc>
              </a:tr>
            </a:tbl>
          </a:graphicData>
        </a:graphic>
      </p:graphicFrame>
      <p:sp>
        <p:nvSpPr>
          <p:cNvPr id="25622" name="Title 1"/>
          <p:cNvSpPr>
            <a:spLocks noGrp="1"/>
          </p:cNvSpPr>
          <p:nvPr>
            <p:ph type="title"/>
          </p:nvPr>
        </p:nvSpPr>
        <p:spPr>
          <a:xfrm>
            <a:off x="428625" y="357188"/>
            <a:ext cx="8229600" cy="1285875"/>
          </a:xfrm>
        </p:spPr>
        <p:txBody>
          <a:bodyPr/>
          <a:lstStyle/>
          <a:p>
            <a:r>
              <a:rPr lang="en-GB" smtClean="0"/>
              <a:t>Sectors and famous brands</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dirty="0" smtClean="0"/>
              <a:t>Some Famous </a:t>
            </a:r>
            <a:r>
              <a:rPr lang="en-GB" sz="2000" dirty="0" smtClean="0">
                <a:solidFill>
                  <a:srgbClr val="FF0000"/>
                </a:solidFill>
              </a:rPr>
              <a:t>[insert target language] </a:t>
            </a:r>
            <a:r>
              <a:rPr lang="en-GB" dirty="0" smtClean="0"/>
              <a:t>Brands</a:t>
            </a:r>
          </a:p>
        </p:txBody>
      </p:sp>
      <p:sp>
        <p:nvSpPr>
          <p:cNvPr id="9" name="TextBox 8"/>
          <p:cNvSpPr txBox="1"/>
          <p:nvPr/>
        </p:nvSpPr>
        <p:spPr>
          <a:xfrm>
            <a:off x="899592" y="2564904"/>
            <a:ext cx="6912768" cy="10772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3200" dirty="0" smtClean="0">
                <a:solidFill>
                  <a:srgbClr val="FF0000"/>
                </a:solidFill>
              </a:rPr>
              <a:t>Insert 4 or 5 famous brand images relevant to the two previous slides</a:t>
            </a:r>
            <a:endParaRPr lang="en-GB" sz="3200"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3"/>
          <p:cNvSpPr>
            <a:spLocks noGrp="1"/>
          </p:cNvSpPr>
          <p:nvPr>
            <p:ph type="title"/>
          </p:nvPr>
        </p:nvSpPr>
        <p:spPr/>
        <p:txBody>
          <a:bodyPr/>
          <a:lstStyle/>
          <a:p>
            <a:r>
              <a:rPr lang="en-GB" smtClean="0"/>
              <a:t>Key Business Culture</a:t>
            </a:r>
          </a:p>
        </p:txBody>
      </p:sp>
      <p:graphicFrame>
        <p:nvGraphicFramePr>
          <p:cNvPr id="6" name="Content Placeholder 5"/>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Box 5"/>
          <p:cNvSpPr txBox="1">
            <a:spLocks noChangeArrowheads="1"/>
          </p:cNvSpPr>
          <p:nvPr/>
        </p:nvSpPr>
        <p:spPr bwMode="auto">
          <a:xfrm>
            <a:off x="2357438" y="928688"/>
            <a:ext cx="4429125" cy="2862322"/>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ctr"/>
            <a:r>
              <a:rPr lang="en-GB" sz="3600" b="1" dirty="0" smtClean="0">
                <a:solidFill>
                  <a:srgbClr val="FF0000"/>
                </a:solidFill>
              </a:rPr>
              <a:t>Insert a photograph of the main business district in the capital city  </a:t>
            </a:r>
            <a:endParaRPr lang="en-GB" sz="3600" b="1"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672" y="1916832"/>
            <a:ext cx="5904656" cy="387798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800" dirty="0" smtClean="0">
                <a:solidFill>
                  <a:srgbClr val="FF0000"/>
                </a:solidFill>
              </a:rPr>
              <a:t>Insert a map of the capital city – showing the main transport links to the Business District</a:t>
            </a:r>
          </a:p>
          <a:p>
            <a:pPr algn="ctr"/>
            <a:endParaRPr lang="en-GB" dirty="0" smtClean="0">
              <a:solidFill>
                <a:srgbClr val="FF0000"/>
              </a:solidFill>
            </a:endParaRPr>
          </a:p>
          <a:p>
            <a:pPr algn="ctr"/>
            <a:endParaRPr lang="en-GB" dirty="0" smtClean="0">
              <a:solidFill>
                <a:srgbClr val="FF0000"/>
              </a:solidFill>
            </a:endParaRPr>
          </a:p>
          <a:p>
            <a:pPr algn="ctr"/>
            <a:endParaRPr lang="en-GB" dirty="0" smtClean="0">
              <a:solidFill>
                <a:srgbClr val="FF0000"/>
              </a:solidFill>
            </a:endParaRPr>
          </a:p>
          <a:p>
            <a:pPr algn="ctr"/>
            <a:endParaRPr lang="en-GB" dirty="0" smtClean="0">
              <a:solidFill>
                <a:srgbClr val="FF0000"/>
              </a:solidFill>
            </a:endParaRPr>
          </a:p>
          <a:p>
            <a:pPr algn="ctr"/>
            <a:endParaRPr lang="en-GB" dirty="0" smtClean="0">
              <a:solidFill>
                <a:srgbClr val="FF0000"/>
              </a:solidFill>
            </a:endParaRPr>
          </a:p>
          <a:p>
            <a:pPr algn="ctr"/>
            <a:endParaRPr lang="en-GB" dirty="0" smtClean="0">
              <a:solidFill>
                <a:srgbClr val="FF0000"/>
              </a:solidFill>
            </a:endParaRPr>
          </a:p>
          <a:p>
            <a:pPr algn="ctr"/>
            <a:endParaRPr lang="en-GB" dirty="0" smtClean="0">
              <a:solidFill>
                <a:srgbClr val="FF0000"/>
              </a:solidFill>
            </a:endParaRPr>
          </a:p>
          <a:p>
            <a:pPr algn="ctr"/>
            <a:endParaRPr lang="en-GB" dirty="0" smtClean="0">
              <a:solidFill>
                <a:srgbClr val="FF0000"/>
              </a:solidFill>
            </a:endParaRPr>
          </a:p>
          <a:p>
            <a:pPr algn="ctr"/>
            <a:endParaRPr lang="en-GB"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28596" y="1928802"/>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500063" y="857250"/>
            <a:ext cx="8229600" cy="1143000"/>
          </a:xfrm>
        </p:spPr>
        <p:txBody>
          <a:bodyPr>
            <a:normAutofit fontScale="90000"/>
          </a:bodyPr>
          <a:lstStyle/>
          <a:p>
            <a:pPr algn="ctr">
              <a:defRPr/>
            </a:pPr>
            <a:r>
              <a:rPr lang="en-GB" dirty="0" smtClean="0"/>
              <a:t>Doing Business in </a:t>
            </a:r>
            <a:r>
              <a:rPr lang="en-GB" sz="3600" dirty="0" smtClean="0">
                <a:solidFill>
                  <a:srgbClr val="FF0000"/>
                </a:solidFill>
              </a:rPr>
              <a:t>[insert target market]</a:t>
            </a:r>
            <a:r>
              <a:rPr lang="en-GB" dirty="0" smtClean="0"/>
              <a:t>: </a:t>
            </a:r>
            <a:br>
              <a:rPr lang="en-GB" dirty="0" smtClean="0"/>
            </a:br>
            <a:r>
              <a:rPr lang="en-GB" dirty="0" smtClean="0"/>
              <a:t>Etiquette is important</a:t>
            </a:r>
            <a:endParaRPr lang="en-GB" dirty="0"/>
          </a:p>
        </p:txBody>
      </p:sp>
      <p:cxnSp>
        <p:nvCxnSpPr>
          <p:cNvPr id="10" name="Straight Connector 9"/>
          <p:cNvCxnSpPr/>
          <p:nvPr/>
        </p:nvCxnSpPr>
        <p:spPr>
          <a:xfrm>
            <a:off x="3571875" y="2714625"/>
            <a:ext cx="2857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14938" y="2714625"/>
            <a:ext cx="357187"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3569" y="1268761"/>
            <a:ext cx="7488831" cy="5170646"/>
          </a:xfrm>
          <a:prstGeom prst="rect">
            <a:avLst/>
          </a:prstGeom>
          <a:noFill/>
        </p:spPr>
        <p:txBody>
          <a:bodyPr wrap="square" rtlCol="0">
            <a:spAutoFit/>
          </a:bodyPr>
          <a:lstStyle/>
          <a:p>
            <a:pPr algn="ctr"/>
            <a:r>
              <a:rPr lang="en-GB" sz="3200" dirty="0" smtClean="0">
                <a:solidFill>
                  <a:srgbClr val="FF0000"/>
                </a:solidFill>
              </a:rPr>
              <a:t>Insert 3 or 4 relevant photographs of business meetings relevant to the host country</a:t>
            </a:r>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Tree>
  </p:cSld>
  <p:clrMapOvr>
    <a:masterClrMapping/>
  </p:clrMapOvr>
  <p:transition spd="med">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28596" y="1714488"/>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1" name="Title 1"/>
          <p:cNvSpPr>
            <a:spLocks noGrp="1"/>
          </p:cNvSpPr>
          <p:nvPr>
            <p:ph type="title"/>
          </p:nvPr>
        </p:nvSpPr>
        <p:spPr>
          <a:xfrm>
            <a:off x="285750" y="428625"/>
            <a:ext cx="8229600" cy="1143000"/>
          </a:xfrm>
        </p:spPr>
        <p:txBody>
          <a:bodyPr/>
          <a:lstStyle/>
          <a:p>
            <a:pPr algn="ctr"/>
            <a:r>
              <a:rPr lang="en-GB" smtClean="0"/>
              <a:t>Current economic situation</a:t>
            </a:r>
          </a:p>
        </p:txBody>
      </p:sp>
    </p:spTree>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GB" sz="6000" smtClean="0"/>
              <a:t>Introductions .....</a:t>
            </a:r>
          </a:p>
        </p:txBody>
      </p:sp>
      <p:sp>
        <p:nvSpPr>
          <p:cNvPr id="6147" name="Content Placeholder 2"/>
          <p:cNvSpPr>
            <a:spLocks noGrp="1"/>
          </p:cNvSpPr>
          <p:nvPr>
            <p:ph idx="1"/>
          </p:nvPr>
        </p:nvSpPr>
        <p:spPr/>
        <p:txBody>
          <a:bodyPr/>
          <a:lstStyle/>
          <a:p>
            <a:pPr algn="ctr" eaLnBrk="1" hangingPunct="1">
              <a:buFont typeface="Wingdings 2" pitchFamily="18" charset="2"/>
              <a:buNone/>
            </a:pPr>
            <a:r>
              <a:rPr lang="en-GB" sz="4000" dirty="0" smtClean="0">
                <a:solidFill>
                  <a:srgbClr val="FF0000"/>
                </a:solidFill>
              </a:rPr>
              <a:t>[Add the names of your delivery team here]</a:t>
            </a:r>
          </a:p>
        </p:txBody>
      </p:sp>
    </p:spTree>
  </p:cSld>
  <p:clrMapOvr>
    <a:masterClrMapping/>
  </p:clrMapOvr>
  <p:transition spd="med">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idx="1"/>
          </p:nvPr>
        </p:nvSpPr>
        <p:spPr/>
        <p:txBody>
          <a:bodyPr/>
          <a:lstStyle/>
          <a:p>
            <a:pPr>
              <a:buNone/>
            </a:pPr>
            <a:r>
              <a:rPr lang="en-GB" dirty="0" smtClean="0">
                <a:solidFill>
                  <a:srgbClr val="FF0000"/>
                </a:solidFill>
              </a:rPr>
              <a:t>* or other chosen festival (e.g. New Year etc). </a:t>
            </a:r>
          </a:p>
        </p:txBody>
      </p:sp>
      <p:sp>
        <p:nvSpPr>
          <p:cNvPr id="33795" name="Title 1"/>
          <p:cNvSpPr>
            <a:spLocks noGrp="1"/>
          </p:cNvSpPr>
          <p:nvPr>
            <p:ph type="title"/>
          </p:nvPr>
        </p:nvSpPr>
        <p:spPr/>
        <p:txBody>
          <a:bodyPr/>
          <a:lstStyle/>
          <a:p>
            <a:r>
              <a:rPr lang="en-GB" dirty="0" smtClean="0"/>
              <a:t>Christmas* in </a:t>
            </a:r>
            <a:r>
              <a:rPr lang="en-GB" sz="4000" dirty="0" smtClean="0">
                <a:solidFill>
                  <a:srgbClr val="FF0000"/>
                </a:solidFill>
              </a:rPr>
              <a:t>[insert target market]</a:t>
            </a:r>
            <a:endParaRPr lang="en-GB" dirty="0" smtClean="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15616" y="1268760"/>
            <a:ext cx="7200800"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solidFill>
                  <a:srgbClr val="FF0000"/>
                </a:solidFill>
              </a:rPr>
              <a:t>Insert appropriate picture of a Christmas scene/ chosen festival in the target market</a:t>
            </a:r>
          </a:p>
          <a:p>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GB" sz="4000" smtClean="0"/>
              <a:t>More Language</a:t>
            </a:r>
          </a:p>
        </p:txBody>
      </p:sp>
      <p:sp>
        <p:nvSpPr>
          <p:cNvPr id="35843" name="Content Placeholder 2"/>
          <p:cNvSpPr>
            <a:spLocks noGrp="1"/>
          </p:cNvSpPr>
          <p:nvPr>
            <p:ph idx="1"/>
          </p:nvPr>
        </p:nvSpPr>
        <p:spPr/>
        <p:txBody>
          <a:bodyPr/>
          <a:lstStyle/>
          <a:p>
            <a:r>
              <a:rPr lang="en-GB" dirty="0" smtClean="0">
                <a:solidFill>
                  <a:srgbClr val="FF0000"/>
                </a:solidFill>
              </a:rPr>
              <a:t>[Language input (see separate pupil handouts)]</a:t>
            </a:r>
          </a:p>
        </p:txBody>
      </p:sp>
    </p:spTree>
  </p:cSld>
  <p:clrMapOvr>
    <a:masterClrMapping/>
  </p:clrMapOvr>
  <p:transition spd="med">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2296284"/>
          </a:xfrm>
        </p:spPr>
        <p:txBody>
          <a:bodyPr/>
          <a:lstStyle/>
          <a:p>
            <a:pPr>
              <a:defRPr/>
            </a:pPr>
            <a:r>
              <a:rPr lang="en-GB" dirty="0" smtClean="0"/>
              <a:t/>
            </a:r>
            <a:br>
              <a:rPr lang="en-GB" dirty="0" smtClean="0"/>
            </a:br>
            <a:endParaRPr lang="en-GB" dirty="0"/>
          </a:p>
        </p:txBody>
      </p:sp>
      <p:sp>
        <p:nvSpPr>
          <p:cNvPr id="36867" name="Rectangle 5"/>
          <p:cNvSpPr>
            <a:spLocks noChangeArrowheads="1"/>
          </p:cNvSpPr>
          <p:nvPr/>
        </p:nvSpPr>
        <p:spPr bwMode="auto">
          <a:xfrm>
            <a:off x="571500" y="1143000"/>
            <a:ext cx="8286750" cy="1938338"/>
          </a:xfrm>
          <a:prstGeom prst="rect">
            <a:avLst/>
          </a:prstGeom>
          <a:noFill/>
          <a:ln w="9525">
            <a:noFill/>
            <a:miter lim="800000"/>
            <a:headEnd/>
            <a:tailEnd/>
          </a:ln>
        </p:spPr>
        <p:txBody>
          <a:bodyPr>
            <a:spAutoFit/>
          </a:bodyPr>
          <a:lstStyle/>
          <a:p>
            <a:r>
              <a:rPr lang="en-GB" sz="4000"/>
              <a:t>OK: Let’s start thinking about marketing and the ‘Dragon’s Den’ competition </a:t>
            </a:r>
          </a:p>
        </p:txBody>
      </p:sp>
    </p:spTree>
  </p:cSld>
  <p:clrMapOvr>
    <a:masterClrMapping/>
  </p:clrMapOvr>
  <p:transition spd="med">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eaLnBrk="1" fontAlgn="auto" hangingPunct="1">
              <a:spcAft>
                <a:spcPts val="0"/>
              </a:spcAft>
              <a:defRPr/>
            </a:pPr>
            <a:r>
              <a:rPr lang="en-GB" sz="11500" dirty="0" smtClean="0"/>
              <a:t>Dragon’s Den</a:t>
            </a:r>
            <a:endParaRPr lang="en-GB" dirty="0"/>
          </a:p>
        </p:txBody>
      </p:sp>
      <p:sp>
        <p:nvSpPr>
          <p:cNvPr id="37891" name="Subtitle 2"/>
          <p:cNvSpPr>
            <a:spLocks noGrp="1"/>
          </p:cNvSpPr>
          <p:nvPr>
            <p:ph type="subTitle" idx="1"/>
          </p:nvPr>
        </p:nvSpPr>
        <p:spPr>
          <a:xfrm>
            <a:off x="533400" y="3228975"/>
            <a:ext cx="7854950" cy="1752600"/>
          </a:xfrm>
        </p:spPr>
        <p:txBody>
          <a:bodyPr/>
          <a:lstStyle/>
          <a:p>
            <a:pPr marR="0" eaLnBrk="1" hangingPunct="1"/>
            <a:r>
              <a:rPr lang="en-GB" smtClean="0"/>
              <a:t>Product design and marketing</a:t>
            </a:r>
          </a:p>
        </p:txBody>
      </p:sp>
      <p:sp>
        <p:nvSpPr>
          <p:cNvPr id="4" name="TextBox 3"/>
          <p:cNvSpPr txBox="1"/>
          <p:nvPr/>
        </p:nvSpPr>
        <p:spPr>
          <a:xfrm>
            <a:off x="2000250" y="5214938"/>
            <a:ext cx="6286500" cy="1261884"/>
          </a:xfrm>
          <a:prstGeom prst="rect">
            <a:avLst/>
          </a:prstGeom>
          <a:noFill/>
        </p:spPr>
        <p:txBody>
          <a:bodyPr>
            <a:spAutoFit/>
          </a:bodyPr>
          <a:lstStyle/>
          <a:p>
            <a:pPr algn="r" fontAlgn="auto">
              <a:spcBef>
                <a:spcPts val="0"/>
              </a:spcBef>
              <a:spcAft>
                <a:spcPts val="0"/>
              </a:spcAft>
              <a:defRPr/>
            </a:pPr>
            <a:r>
              <a:rPr lang="en-GB" sz="2800" dirty="0">
                <a:latin typeface="+mn-lt"/>
                <a:cs typeface="+mn-cs"/>
              </a:rPr>
              <a:t>Aim: </a:t>
            </a:r>
            <a:r>
              <a:rPr lang="en-GB" sz="2800" dirty="0">
                <a:effectLst>
                  <a:outerShdw blurRad="38100" dist="38100" dir="2700000" algn="tl">
                    <a:srgbClr val="000000">
                      <a:alpha val="43137"/>
                    </a:srgbClr>
                  </a:outerShdw>
                </a:effectLst>
                <a:latin typeface="+mn-lt"/>
                <a:cs typeface="+mn-cs"/>
              </a:rPr>
              <a:t>Developing a </a:t>
            </a:r>
            <a:r>
              <a:rPr lang="en-GB" sz="2800" dirty="0" smtClean="0">
                <a:solidFill>
                  <a:srgbClr val="FF0000"/>
                </a:solidFill>
                <a:effectLst>
                  <a:outerShdw blurRad="38100" dist="38100" dir="2700000" algn="tl">
                    <a:srgbClr val="000000">
                      <a:alpha val="43137"/>
                    </a:srgbClr>
                  </a:outerShdw>
                </a:effectLst>
                <a:latin typeface="+mn-lt"/>
                <a:cs typeface="+mn-cs"/>
              </a:rPr>
              <a:t>[Christmas]* </a:t>
            </a:r>
            <a:r>
              <a:rPr lang="en-GB" sz="2800" dirty="0">
                <a:effectLst>
                  <a:outerShdw blurRad="38100" dist="38100" dir="2700000" algn="tl">
                    <a:srgbClr val="000000">
                      <a:alpha val="43137"/>
                    </a:srgbClr>
                  </a:outerShdw>
                </a:effectLst>
                <a:latin typeface="+mn-lt"/>
                <a:cs typeface="+mn-cs"/>
              </a:rPr>
              <a:t>cracker for the </a:t>
            </a:r>
            <a:r>
              <a:rPr lang="en-GB" sz="2800" dirty="0" smtClean="0">
                <a:solidFill>
                  <a:srgbClr val="FF0000"/>
                </a:solidFill>
                <a:effectLst>
                  <a:outerShdw blurRad="38100" dist="38100" dir="2700000" algn="tl">
                    <a:srgbClr val="000000">
                      <a:alpha val="43137"/>
                    </a:srgbClr>
                  </a:outerShdw>
                </a:effectLst>
                <a:latin typeface="+mn-lt"/>
                <a:cs typeface="+mn-cs"/>
              </a:rPr>
              <a:t>[insert language] </a:t>
            </a:r>
            <a:r>
              <a:rPr lang="en-GB" sz="2800" dirty="0" smtClean="0">
                <a:effectLst>
                  <a:outerShdw blurRad="38100" dist="38100" dir="2700000" algn="tl">
                    <a:srgbClr val="000000">
                      <a:alpha val="43137"/>
                    </a:srgbClr>
                  </a:outerShdw>
                </a:effectLst>
                <a:latin typeface="+mn-lt"/>
                <a:cs typeface="+mn-cs"/>
              </a:rPr>
              <a:t>market</a:t>
            </a:r>
          </a:p>
          <a:p>
            <a:pPr algn="r" fontAlgn="auto">
              <a:spcBef>
                <a:spcPts val="0"/>
              </a:spcBef>
              <a:spcAft>
                <a:spcPts val="0"/>
              </a:spcAft>
              <a:defRPr/>
            </a:pPr>
            <a:r>
              <a:rPr lang="en-GB" sz="2000" dirty="0" smtClean="0">
                <a:solidFill>
                  <a:srgbClr val="FF0000"/>
                </a:solidFill>
                <a:effectLst>
                  <a:outerShdw blurRad="38100" dist="38100" dir="2700000" algn="tl">
                    <a:srgbClr val="000000">
                      <a:alpha val="43137"/>
                    </a:srgbClr>
                  </a:outerShdw>
                </a:effectLst>
                <a:latin typeface="+mn-lt"/>
                <a:cs typeface="+mn-cs"/>
              </a:rPr>
              <a:t>* Insert name of appropriate festival if not Christmas</a:t>
            </a:r>
            <a:endParaRPr lang="en-GB" sz="2000" dirty="0">
              <a:solidFill>
                <a:srgbClr val="FF0000"/>
              </a:solidFill>
              <a:effectLst>
                <a:outerShdw blurRad="38100" dist="38100" dir="2700000" algn="tl">
                  <a:srgbClr val="000000">
                    <a:alpha val="43137"/>
                  </a:srgbClr>
                </a:outerShdw>
              </a:effectLst>
              <a:latin typeface="+mn-lt"/>
              <a:cs typeface="+mn-cs"/>
            </a:endParaRPr>
          </a:p>
        </p:txBody>
      </p:sp>
    </p:spTree>
  </p:cSld>
  <p:clrMapOvr>
    <a:masterClrMapping/>
  </p:clrMapOvr>
  <p:transition spd="med">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GB" smtClean="0"/>
              <a:t>Rules of Dragon’s Den</a:t>
            </a:r>
          </a:p>
        </p:txBody>
      </p:sp>
      <p:sp>
        <p:nvSpPr>
          <p:cNvPr id="3" name="Content Placeholder 2"/>
          <p:cNvSpPr>
            <a:spLocks noGrp="1"/>
          </p:cNvSpPr>
          <p:nvPr>
            <p:ph idx="1"/>
          </p:nvPr>
        </p:nvSpPr>
        <p:spPr/>
        <p:txBody>
          <a:bodyPr/>
          <a:lstStyle/>
          <a:p>
            <a:pPr eaLnBrk="1" hangingPunct="1">
              <a:buFont typeface="Wingdings 2" pitchFamily="18" charset="2"/>
              <a:buNone/>
            </a:pPr>
            <a:r>
              <a:rPr lang="en-GB" dirty="0" smtClean="0"/>
              <a:t>   In your teams </a:t>
            </a:r>
          </a:p>
          <a:p>
            <a:pPr eaLnBrk="1" hangingPunct="1"/>
            <a:r>
              <a:rPr lang="en-GB" dirty="0" smtClean="0"/>
              <a:t>Plan and make a </a:t>
            </a:r>
            <a:r>
              <a:rPr lang="en-GB" dirty="0" smtClean="0">
                <a:solidFill>
                  <a:srgbClr val="0070C0"/>
                </a:solidFill>
              </a:rPr>
              <a:t>prototype</a:t>
            </a:r>
            <a:r>
              <a:rPr lang="en-GB" dirty="0" smtClean="0"/>
              <a:t>  cracker for the </a:t>
            </a:r>
            <a:r>
              <a:rPr lang="en-GB" dirty="0" smtClean="0">
                <a:solidFill>
                  <a:srgbClr val="FF0000"/>
                </a:solidFill>
              </a:rPr>
              <a:t>[insert language] </a:t>
            </a:r>
            <a:r>
              <a:rPr lang="en-GB" dirty="0" smtClean="0"/>
              <a:t>market</a:t>
            </a:r>
          </a:p>
          <a:p>
            <a:pPr eaLnBrk="1" hangingPunct="1"/>
            <a:r>
              <a:rPr lang="en-GB" dirty="0" smtClean="0"/>
              <a:t>Prepare an </a:t>
            </a:r>
            <a:r>
              <a:rPr lang="en-GB" dirty="0" smtClean="0">
                <a:solidFill>
                  <a:srgbClr val="0070C0"/>
                </a:solidFill>
              </a:rPr>
              <a:t>advertising</a:t>
            </a:r>
            <a:r>
              <a:rPr lang="en-GB" dirty="0" smtClean="0"/>
              <a:t> poster for your cracker  </a:t>
            </a:r>
          </a:p>
          <a:p>
            <a:pPr eaLnBrk="1" hangingPunct="1"/>
            <a:r>
              <a:rPr lang="en-GB" dirty="0" smtClean="0"/>
              <a:t>Prepare a </a:t>
            </a:r>
            <a:r>
              <a:rPr lang="en-GB" dirty="0" smtClean="0">
                <a:solidFill>
                  <a:srgbClr val="0070C0"/>
                </a:solidFill>
              </a:rPr>
              <a:t>marketing presentation </a:t>
            </a:r>
            <a:r>
              <a:rPr lang="en-GB" dirty="0" smtClean="0"/>
              <a:t>for a Business Dragon</a:t>
            </a:r>
          </a:p>
          <a:p>
            <a:pPr eaLnBrk="1" hangingPunct="1">
              <a:buFont typeface="Wingdings 2" pitchFamily="18" charset="2"/>
              <a:buNone/>
            </a:pPr>
            <a:r>
              <a:rPr lang="en-GB" dirty="0" smtClean="0"/>
              <a:t>   This afternoon, each team will present their prototype product and advertising poster to the Dragon. </a:t>
            </a:r>
            <a:r>
              <a:rPr lang="en-GB" b="1" dirty="0" smtClean="0">
                <a:solidFill>
                  <a:srgbClr val="0070C0"/>
                </a:solidFill>
              </a:rPr>
              <a:t>The  best presentation will win a prize.</a:t>
            </a:r>
          </a:p>
          <a:p>
            <a:pPr eaLnBrk="1" hangingPunct="1">
              <a:buFont typeface="Wingdings 2" pitchFamily="18" charset="2"/>
              <a:buNone/>
            </a:pPr>
            <a:endParaRPr lang="en-GB" dirty="0" smtClean="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www.freedigitalphotos.net/images/photos/gold-christmas-cracker.jpg"/>
          <p:cNvPicPr>
            <a:picLocks noChangeAspect="1" noChangeArrowheads="1"/>
          </p:cNvPicPr>
          <p:nvPr/>
        </p:nvPicPr>
        <p:blipFill>
          <a:blip r:embed="rId2" cstate="print"/>
          <a:srcRect/>
          <a:stretch>
            <a:fillRect/>
          </a:stretch>
        </p:blipFill>
        <p:spPr bwMode="auto">
          <a:xfrm>
            <a:off x="857250" y="1143000"/>
            <a:ext cx="7429500" cy="5157788"/>
          </a:xfrm>
          <a:prstGeom prst="rect">
            <a:avLst/>
          </a:prstGeom>
          <a:noFill/>
          <a:ln w="9525">
            <a:noFill/>
            <a:miter lim="800000"/>
            <a:headEnd/>
            <a:tailEnd/>
          </a:ln>
        </p:spPr>
      </p:pic>
      <p:sp>
        <p:nvSpPr>
          <p:cNvPr id="3" name="TextBox 2"/>
          <p:cNvSpPr txBox="1"/>
          <p:nvPr/>
        </p:nvSpPr>
        <p:spPr>
          <a:xfrm>
            <a:off x="1115616" y="5229200"/>
            <a:ext cx="7056784"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solidFill>
                  <a:srgbClr val="FF0000"/>
                </a:solidFill>
              </a:rPr>
              <a:t>This slide is just to show the pupils what a traditional British Christmas cracker looks like – in case some of them are unfamiliar with this</a:t>
            </a:r>
            <a:endParaRPr lang="en-GB"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GB" smtClean="0"/>
              <a:t>What you need to do first</a:t>
            </a:r>
          </a:p>
        </p:txBody>
      </p:sp>
      <p:sp>
        <p:nvSpPr>
          <p:cNvPr id="3" name="Content Placeholder 2"/>
          <p:cNvSpPr>
            <a:spLocks noGrp="1"/>
          </p:cNvSpPr>
          <p:nvPr>
            <p:ph idx="1"/>
          </p:nvPr>
        </p:nvSpPr>
        <p:spPr/>
        <p:txBody>
          <a:bodyPr/>
          <a:lstStyle/>
          <a:p>
            <a:pPr eaLnBrk="1" hangingPunct="1"/>
            <a:r>
              <a:rPr lang="en-GB" dirty="0" smtClean="0"/>
              <a:t>In your teams</a:t>
            </a:r>
          </a:p>
          <a:p>
            <a:pPr eaLnBrk="1" hangingPunct="1"/>
            <a:r>
              <a:rPr lang="en-GB" dirty="0" smtClean="0"/>
              <a:t>Choose who:</a:t>
            </a:r>
          </a:p>
          <a:p>
            <a:pPr lvl="1" eaLnBrk="1" hangingPunct="1"/>
            <a:r>
              <a:rPr lang="en-GB" dirty="0" smtClean="0"/>
              <a:t>Makes the cracker</a:t>
            </a:r>
          </a:p>
          <a:p>
            <a:pPr lvl="1" eaLnBrk="1" hangingPunct="1"/>
            <a:r>
              <a:rPr lang="en-GB" dirty="0" smtClean="0"/>
              <a:t>Designs the advertising poster</a:t>
            </a:r>
          </a:p>
          <a:p>
            <a:pPr lvl="1" eaLnBrk="1" hangingPunct="1"/>
            <a:r>
              <a:rPr lang="en-GB" dirty="0" smtClean="0"/>
              <a:t>Prepares your presentation for the Business Dragon</a:t>
            </a:r>
          </a:p>
          <a:p>
            <a:pPr eaLnBrk="1" hangingPunct="1">
              <a:buFont typeface="Wingdings 2" pitchFamily="18" charset="2"/>
              <a:buNone/>
            </a:pPr>
            <a:endParaRPr lang="en-GB" dirty="0" smtClean="0">
              <a:solidFill>
                <a:srgbClr val="FF0000"/>
              </a:solidFill>
            </a:endParaRPr>
          </a:p>
          <a:p>
            <a:pPr eaLnBrk="1" hangingPunct="1">
              <a:buFont typeface="Wingdings 2" pitchFamily="18" charset="2"/>
              <a:buNone/>
            </a:pPr>
            <a:r>
              <a:rPr lang="en-GB" dirty="0" smtClean="0">
                <a:solidFill>
                  <a:srgbClr val="FF0000"/>
                </a:solidFill>
              </a:rPr>
              <a:t>      </a:t>
            </a:r>
            <a:r>
              <a:rPr lang="en-GB" dirty="0" smtClean="0">
                <a:solidFill>
                  <a:srgbClr val="0070C0"/>
                </a:solidFill>
              </a:rPr>
              <a:t>You will be presenting at </a:t>
            </a:r>
            <a:r>
              <a:rPr lang="en-GB" dirty="0" smtClean="0">
                <a:solidFill>
                  <a:srgbClr val="FF0000"/>
                </a:solidFill>
              </a:rPr>
              <a:t>[insert time]</a:t>
            </a:r>
            <a:r>
              <a:rPr lang="en-GB" dirty="0" smtClean="0">
                <a:solidFill>
                  <a:srgbClr val="0070C0"/>
                </a:solidFill>
              </a:rPr>
              <a:t> this afternoon</a:t>
            </a:r>
          </a:p>
          <a:p>
            <a:pPr eaLnBrk="1" hangingPunct="1">
              <a:buFont typeface="Wingdings 2" pitchFamily="18" charset="2"/>
              <a:buNone/>
            </a:pPr>
            <a:endParaRPr lang="en-GB" dirty="0" smtClean="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1000"/>
                                        <p:tgtEl>
                                          <p:spTgt spid="3">
                                            <p:txEl>
                                              <p:pRg st="1" end="1"/>
                                            </p:txEl>
                                          </p:spTgt>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amond(in)">
                                      <p:cBhvr>
                                        <p:cTn id="15" dur="1000"/>
                                        <p:tgtEl>
                                          <p:spTgt spid="3">
                                            <p:txEl>
                                              <p:pRg st="2" end="2"/>
                                            </p:txEl>
                                          </p:spTgt>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amond(in)">
                                      <p:cBhvr>
                                        <p:cTn id="18" dur="1000"/>
                                        <p:tgtEl>
                                          <p:spTgt spid="3">
                                            <p:txEl>
                                              <p:pRg st="3" end="3"/>
                                            </p:txEl>
                                          </p:spTgt>
                                        </p:tgtEl>
                                      </p:cBhvr>
                                    </p:animEffect>
                                  </p:childTnLst>
                                </p:cTn>
                              </p:par>
                              <p:par>
                                <p:cTn id="19" presetID="8" presetClass="entr" presetSubtype="16"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amond(in)">
                                      <p:cBhvr>
                                        <p:cTn id="21" dur="10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diamond(in)">
                                      <p:cBhvr>
                                        <p:cTn id="26"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GB" smtClean="0"/>
              <a:t>Thinking about your cracker</a:t>
            </a:r>
          </a:p>
        </p:txBody>
      </p:sp>
      <p:graphicFrame>
        <p:nvGraphicFramePr>
          <p:cNvPr id="4" name="Content Placeholder 3"/>
          <p:cNvGraphicFramePr>
            <a:graphicFrameLocks noGrp="1"/>
          </p:cNvGraphicFramePr>
          <p:nvPr>
            <p:ph idx="1"/>
          </p:nvPr>
        </p:nvGraphicFramePr>
        <p:xfrm>
          <a:off x="428596" y="2000240"/>
          <a:ext cx="8229600" cy="4389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a:spLocks noChangeArrowheads="1"/>
          </p:cNvSpPr>
          <p:nvPr/>
        </p:nvSpPr>
        <p:spPr bwMode="auto">
          <a:xfrm>
            <a:off x="571500" y="5500688"/>
            <a:ext cx="8358188" cy="708025"/>
          </a:xfrm>
          <a:prstGeom prst="rect">
            <a:avLst/>
          </a:prstGeom>
          <a:noFill/>
          <a:ln w="9525">
            <a:noFill/>
            <a:miter lim="800000"/>
            <a:headEnd/>
            <a:tailEnd/>
          </a:ln>
        </p:spPr>
        <p:txBody>
          <a:bodyPr>
            <a:spAutoFit/>
          </a:bodyPr>
          <a:lstStyle/>
          <a:p>
            <a:r>
              <a:rPr lang="en-GB" sz="2000" b="1" dirty="0">
                <a:latin typeface="Constantia" pitchFamily="18" charset="0"/>
              </a:rPr>
              <a:t>Use the facts you have learned about </a:t>
            </a:r>
            <a:r>
              <a:rPr lang="en-GB" sz="2000" b="1" dirty="0" smtClean="0">
                <a:solidFill>
                  <a:srgbClr val="FF0000"/>
                </a:solidFill>
                <a:latin typeface="Constantia" pitchFamily="18" charset="0"/>
              </a:rPr>
              <a:t>[insert target market] </a:t>
            </a:r>
            <a:r>
              <a:rPr lang="en-GB" sz="2000" b="1" dirty="0">
                <a:latin typeface="Constantia" pitchFamily="18" charset="0"/>
              </a:rPr>
              <a:t>today to make appropriate choices</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500063" y="357188"/>
            <a:ext cx="8229600" cy="1143000"/>
          </a:xfrm>
        </p:spPr>
        <p:txBody>
          <a:bodyPr/>
          <a:lstStyle/>
          <a:p>
            <a:pPr eaLnBrk="1" hangingPunct="1"/>
            <a:r>
              <a:rPr lang="en-GB" smtClean="0"/>
              <a:t>Thinking about your poster</a:t>
            </a:r>
          </a:p>
        </p:txBody>
      </p:sp>
      <p:graphicFrame>
        <p:nvGraphicFramePr>
          <p:cNvPr id="5" name="Content Placeholder 4"/>
          <p:cNvGraphicFramePr>
            <a:graphicFrameLocks noGrp="1"/>
          </p:cNvGraphicFramePr>
          <p:nvPr>
            <p:ph idx="1"/>
          </p:nvPr>
        </p:nvGraphicFramePr>
        <p:xfrm>
          <a:off x="357158" y="1500174"/>
          <a:ext cx="8229600" cy="4357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012" name="TextBox 8"/>
          <p:cNvSpPr txBox="1">
            <a:spLocks noChangeArrowheads="1"/>
          </p:cNvSpPr>
          <p:nvPr/>
        </p:nvSpPr>
        <p:spPr bwMode="auto">
          <a:xfrm>
            <a:off x="500063" y="6000750"/>
            <a:ext cx="8215312" cy="523875"/>
          </a:xfrm>
          <a:prstGeom prst="rect">
            <a:avLst/>
          </a:prstGeom>
          <a:noFill/>
          <a:ln w="9525">
            <a:noFill/>
            <a:miter lim="800000"/>
            <a:headEnd/>
            <a:tailEnd/>
          </a:ln>
        </p:spPr>
        <p:txBody>
          <a:bodyPr>
            <a:spAutoFit/>
          </a:bodyPr>
          <a:lstStyle/>
          <a:p>
            <a:r>
              <a:rPr lang="en-GB" dirty="0"/>
              <a:t> ....... </a:t>
            </a:r>
            <a:r>
              <a:rPr lang="en-GB" sz="2800" dirty="0"/>
              <a:t>Try to find a catchy product slogan</a:t>
            </a:r>
          </a:p>
        </p:txBody>
      </p:sp>
    </p:spTree>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GB" smtClean="0"/>
              <a:t>An overview of the day</a:t>
            </a:r>
          </a:p>
        </p:txBody>
      </p:sp>
      <p:graphicFrame>
        <p:nvGraphicFramePr>
          <p:cNvPr id="4" name="Content Placeholder 3"/>
          <p:cNvGraphicFramePr>
            <a:graphicFrameLocks noGrp="1"/>
          </p:cNvGraphicFramePr>
          <p:nvPr>
            <p:ph idx="1"/>
          </p:nvPr>
        </p:nvGraphicFramePr>
        <p:xfrm>
          <a:off x="428596" y="1857364"/>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28625" y="714375"/>
            <a:ext cx="8229600" cy="1143000"/>
          </a:xfrm>
        </p:spPr>
        <p:txBody>
          <a:bodyPr/>
          <a:lstStyle/>
          <a:p>
            <a:r>
              <a:rPr lang="en-GB" sz="4000" smtClean="0"/>
              <a:t>What will be the price of your product?</a:t>
            </a:r>
          </a:p>
        </p:txBody>
      </p:sp>
      <p:pic>
        <p:nvPicPr>
          <p:cNvPr id="44035" name="Picture 2"/>
          <p:cNvPicPr>
            <a:picLocks noGrp="1" noChangeAspect="1" noChangeArrowheads="1"/>
          </p:cNvPicPr>
          <p:nvPr>
            <p:ph idx="1"/>
          </p:nvPr>
        </p:nvPicPr>
        <p:blipFill>
          <a:blip r:embed="rId3" cstate="print"/>
          <a:srcRect/>
          <a:stretch>
            <a:fillRect/>
          </a:stretch>
        </p:blipFill>
        <p:spPr>
          <a:xfrm>
            <a:off x="1952625" y="2392363"/>
            <a:ext cx="5238750" cy="3476625"/>
          </a:xfrm>
        </p:spPr>
      </p:pic>
      <p:sp>
        <p:nvSpPr>
          <p:cNvPr id="4" name="TextBox 3"/>
          <p:cNvSpPr txBox="1"/>
          <p:nvPr/>
        </p:nvSpPr>
        <p:spPr>
          <a:xfrm>
            <a:off x="1331640" y="6021288"/>
            <a:ext cx="684076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solidFill>
                  <a:srgbClr val="FF0000"/>
                </a:solidFill>
              </a:rPr>
              <a:t>Insert an image of the target market’s currency if it is not the Euro</a:t>
            </a:r>
            <a:endParaRPr lang="en-GB"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GB" smtClean="0"/>
              <a:t>Thinking about </a:t>
            </a:r>
            <a:r>
              <a:rPr lang="en-GB" sz="6000" smtClean="0">
                <a:solidFill>
                  <a:srgbClr val="FF0000"/>
                </a:solidFill>
              </a:rPr>
              <a:t>marketing</a:t>
            </a:r>
          </a:p>
        </p:txBody>
      </p:sp>
      <p:graphicFrame>
        <p:nvGraphicFramePr>
          <p:cNvPr id="5" name="Content Placeholder 4"/>
          <p:cNvGraphicFramePr>
            <a:graphicFrameLocks noGrp="1"/>
          </p:cNvGraphicFramePr>
          <p:nvPr>
            <p:ph idx="1"/>
          </p:nvPr>
        </p:nvGraphicFramePr>
        <p:xfrm>
          <a:off x="428596" y="1785926"/>
          <a:ext cx="8229600" cy="4389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GB" dirty="0" smtClean="0"/>
              <a:t>Your presentation.........</a:t>
            </a:r>
            <a:endParaRPr lang="en-GB" dirty="0"/>
          </a:p>
        </p:txBody>
      </p:sp>
    </p:spTree>
  </p:cSld>
  <p:clrMapOvr>
    <a:masterClrMapping/>
  </p:clrMapOvr>
  <p:transition spd="med">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GB" dirty="0" smtClean="0"/>
              <a:t>Thinking about your presentation</a:t>
            </a:r>
            <a:endParaRPr lang="en-GB" dirty="0"/>
          </a:p>
        </p:txBody>
      </p:sp>
      <p:graphicFrame>
        <p:nvGraphicFramePr>
          <p:cNvPr id="4" name="Content Placeholder 3"/>
          <p:cNvGraphicFramePr>
            <a:graphicFrameLocks noGrp="1"/>
          </p:cNvGraphicFramePr>
          <p:nvPr>
            <p:ph idx="1"/>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GB" dirty="0" smtClean="0"/>
              <a:t>More about your </a:t>
            </a:r>
            <a:r>
              <a:rPr lang="en-GB" dirty="0" smtClean="0">
                <a:solidFill>
                  <a:srgbClr val="0070C0"/>
                </a:solidFill>
              </a:rPr>
              <a:t>presentation</a:t>
            </a:r>
          </a:p>
        </p:txBody>
      </p:sp>
      <p:sp>
        <p:nvSpPr>
          <p:cNvPr id="48131" name="Content Placeholder 2"/>
          <p:cNvSpPr>
            <a:spLocks noGrp="1"/>
          </p:cNvSpPr>
          <p:nvPr>
            <p:ph idx="1"/>
          </p:nvPr>
        </p:nvSpPr>
        <p:spPr/>
        <p:txBody>
          <a:bodyPr/>
          <a:lstStyle/>
          <a:p>
            <a:pPr eaLnBrk="1" hangingPunct="1">
              <a:buFont typeface="Wingdings 2" pitchFamily="18" charset="2"/>
              <a:buNone/>
            </a:pPr>
            <a:r>
              <a:rPr lang="en-GB" dirty="0" smtClean="0"/>
              <a:t>It needs to include :</a:t>
            </a:r>
          </a:p>
          <a:p>
            <a:pPr eaLnBrk="1" hangingPunct="1">
              <a:buFont typeface="Wingdings 2" pitchFamily="18" charset="2"/>
              <a:buNone/>
            </a:pPr>
            <a:endParaRPr lang="en-GB" dirty="0" smtClean="0"/>
          </a:p>
          <a:p>
            <a:pPr eaLnBrk="1" hangingPunct="1"/>
            <a:r>
              <a:rPr lang="en-GB" dirty="0" smtClean="0"/>
              <a:t>A </a:t>
            </a:r>
            <a:r>
              <a:rPr lang="en-GB" dirty="0" smtClean="0">
                <a:solidFill>
                  <a:srgbClr val="0070C0"/>
                </a:solidFill>
              </a:rPr>
              <a:t>description</a:t>
            </a:r>
            <a:r>
              <a:rPr lang="en-GB" dirty="0" smtClean="0"/>
              <a:t> of your product &amp; an </a:t>
            </a:r>
            <a:r>
              <a:rPr lang="en-GB" dirty="0" smtClean="0">
                <a:solidFill>
                  <a:srgbClr val="0070C0"/>
                </a:solidFill>
              </a:rPr>
              <a:t>overview</a:t>
            </a:r>
            <a:r>
              <a:rPr lang="en-GB" dirty="0" smtClean="0">
                <a:solidFill>
                  <a:srgbClr val="FF0000"/>
                </a:solidFill>
              </a:rPr>
              <a:t> </a:t>
            </a:r>
            <a:r>
              <a:rPr lang="en-GB" dirty="0" smtClean="0"/>
              <a:t>of the </a:t>
            </a:r>
            <a:r>
              <a:rPr lang="en-GB" dirty="0" smtClean="0">
                <a:solidFill>
                  <a:srgbClr val="0070C0"/>
                </a:solidFill>
              </a:rPr>
              <a:t>market specific features </a:t>
            </a:r>
            <a:r>
              <a:rPr lang="en-GB" dirty="0" smtClean="0"/>
              <a:t>of your product.</a:t>
            </a:r>
          </a:p>
          <a:p>
            <a:pPr eaLnBrk="1" hangingPunct="1"/>
            <a:endParaRPr lang="en-GB" dirty="0" smtClean="0"/>
          </a:p>
          <a:p>
            <a:pPr eaLnBrk="1" hangingPunct="1"/>
            <a:r>
              <a:rPr lang="en-GB" dirty="0" smtClean="0"/>
              <a:t>Who your product is aimed at.(Your </a:t>
            </a:r>
            <a:r>
              <a:rPr lang="en-GB" dirty="0" smtClean="0">
                <a:solidFill>
                  <a:srgbClr val="0070C0"/>
                </a:solidFill>
              </a:rPr>
              <a:t>target market</a:t>
            </a:r>
            <a:r>
              <a:rPr lang="en-GB" dirty="0" smtClean="0"/>
              <a:t>).</a:t>
            </a:r>
          </a:p>
          <a:p>
            <a:pPr eaLnBrk="1" hangingPunct="1"/>
            <a:endParaRPr lang="en-GB" dirty="0" smtClean="0"/>
          </a:p>
          <a:p>
            <a:pPr eaLnBrk="1" hangingPunct="1"/>
            <a:r>
              <a:rPr lang="en-GB" dirty="0" smtClean="0"/>
              <a:t>Your </a:t>
            </a:r>
            <a:r>
              <a:rPr lang="en-GB" dirty="0" smtClean="0">
                <a:solidFill>
                  <a:srgbClr val="0070C0"/>
                </a:solidFill>
              </a:rPr>
              <a:t>sales target</a:t>
            </a:r>
            <a:r>
              <a:rPr lang="en-GB" dirty="0" smtClean="0"/>
              <a:t>? (How many do you think you can sell?)</a:t>
            </a:r>
          </a:p>
          <a:p>
            <a:pPr eaLnBrk="1" hangingPunct="1">
              <a:buFont typeface="Wingdings 2" pitchFamily="18" charset="2"/>
              <a:buNone/>
            </a:pPr>
            <a:endParaRPr lang="en-GB" dirty="0" smtClean="0"/>
          </a:p>
          <a:p>
            <a:pPr eaLnBrk="1" hangingPunct="1">
              <a:buFont typeface="Wingdings 2" pitchFamily="18" charset="2"/>
              <a:buNone/>
            </a:pPr>
            <a:endParaRPr lang="en-GB" dirty="0" smtClean="0"/>
          </a:p>
        </p:txBody>
      </p:sp>
    </p:spTree>
  </p:cSld>
  <p:clrMapOvr>
    <a:masterClrMapping/>
  </p:clrMapOvr>
  <p:transition spd="med">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eaLnBrk="1" hangingPunct="1"/>
            <a:r>
              <a:rPr lang="en-GB" sz="4400" b="1" smtClean="0"/>
              <a:t>Even more about your presentation</a:t>
            </a:r>
          </a:p>
        </p:txBody>
      </p:sp>
      <p:sp>
        <p:nvSpPr>
          <p:cNvPr id="49155" name="Content Placeholder 2"/>
          <p:cNvSpPr>
            <a:spLocks noGrp="1"/>
          </p:cNvSpPr>
          <p:nvPr>
            <p:ph idx="1"/>
          </p:nvPr>
        </p:nvSpPr>
        <p:spPr/>
        <p:txBody>
          <a:bodyPr/>
          <a:lstStyle/>
          <a:p>
            <a:pPr eaLnBrk="1" hangingPunct="1"/>
            <a:r>
              <a:rPr lang="en-GB" sz="2400" dirty="0" smtClean="0"/>
              <a:t>What will be the </a:t>
            </a:r>
            <a:r>
              <a:rPr lang="en-GB" sz="2400" dirty="0" smtClean="0">
                <a:solidFill>
                  <a:srgbClr val="0070C0"/>
                </a:solidFill>
              </a:rPr>
              <a:t>selling price</a:t>
            </a:r>
            <a:r>
              <a:rPr lang="en-GB" sz="2400" dirty="0" smtClean="0">
                <a:solidFill>
                  <a:srgbClr val="FF0000"/>
                </a:solidFill>
              </a:rPr>
              <a:t> </a:t>
            </a:r>
            <a:r>
              <a:rPr lang="en-GB" sz="2400" dirty="0" smtClean="0"/>
              <a:t>of your product? (You need to think about your </a:t>
            </a:r>
            <a:r>
              <a:rPr lang="en-GB" sz="2400" dirty="0" smtClean="0">
                <a:solidFill>
                  <a:srgbClr val="0070C0"/>
                </a:solidFill>
              </a:rPr>
              <a:t>profit margin</a:t>
            </a:r>
            <a:r>
              <a:rPr lang="en-GB" sz="2400" dirty="0" smtClean="0"/>
              <a:t>). </a:t>
            </a:r>
          </a:p>
          <a:p>
            <a:pPr eaLnBrk="1" hangingPunct="1"/>
            <a:endParaRPr lang="en-GB" sz="2400" dirty="0" smtClean="0"/>
          </a:p>
          <a:p>
            <a:pPr eaLnBrk="1" hangingPunct="1"/>
            <a:r>
              <a:rPr lang="en-GB" sz="2400" dirty="0" smtClean="0"/>
              <a:t>The types of </a:t>
            </a:r>
            <a:r>
              <a:rPr lang="en-GB" sz="2400" dirty="0" smtClean="0">
                <a:solidFill>
                  <a:srgbClr val="0070C0"/>
                </a:solidFill>
              </a:rPr>
              <a:t>outlet</a:t>
            </a:r>
            <a:r>
              <a:rPr lang="en-GB" sz="2400" dirty="0" smtClean="0"/>
              <a:t> where you would like your product to be sold </a:t>
            </a:r>
          </a:p>
          <a:p>
            <a:pPr eaLnBrk="1" hangingPunct="1"/>
            <a:endParaRPr lang="en-GB" sz="2400" dirty="0" smtClean="0">
              <a:solidFill>
                <a:srgbClr val="FF0000"/>
              </a:solidFill>
            </a:endParaRPr>
          </a:p>
          <a:p>
            <a:pPr eaLnBrk="1" hangingPunct="1"/>
            <a:r>
              <a:rPr lang="en-GB" sz="2400" dirty="0" smtClean="0">
                <a:solidFill>
                  <a:srgbClr val="0070C0"/>
                </a:solidFill>
              </a:rPr>
              <a:t>And see if you can u</a:t>
            </a:r>
            <a:r>
              <a:rPr lang="en-GB" sz="2400" b="1" dirty="0" smtClean="0">
                <a:solidFill>
                  <a:srgbClr val="0070C0"/>
                </a:solidFill>
              </a:rPr>
              <a:t>se some of the </a:t>
            </a:r>
            <a:r>
              <a:rPr lang="en-GB" sz="2400" b="1" dirty="0" smtClean="0">
                <a:solidFill>
                  <a:srgbClr val="FF0000"/>
                </a:solidFill>
              </a:rPr>
              <a:t>[insert] </a:t>
            </a:r>
            <a:r>
              <a:rPr lang="en-GB" sz="2400" b="1" dirty="0" smtClean="0">
                <a:solidFill>
                  <a:srgbClr val="0070C0"/>
                </a:solidFill>
              </a:rPr>
              <a:t>language you have learnt today </a:t>
            </a:r>
          </a:p>
        </p:txBody>
      </p:sp>
    </p:spTree>
  </p:cSld>
  <p:clrMapOvr>
    <a:masterClrMapping/>
  </p:clrMapOvr>
  <p:transition spd="med">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GB" sz="3600" smtClean="0"/>
              <a:t>Dividing your presentation between you</a:t>
            </a:r>
          </a:p>
        </p:txBody>
      </p:sp>
      <p:graphicFrame>
        <p:nvGraphicFramePr>
          <p:cNvPr id="4" name="Content Placeholder 3"/>
          <p:cNvGraphicFramePr>
            <a:graphicFrameLocks noGrp="1"/>
          </p:cNvGraphicFramePr>
          <p:nvPr>
            <p:ph idx="1"/>
          </p:nvPr>
        </p:nvGraphicFramePr>
        <p:xfrm>
          <a:off x="0" y="1935480"/>
          <a:ext cx="9144000" cy="3779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pPr>
              <a:defRPr/>
            </a:pPr>
            <a:r>
              <a:rPr lang="en-GB" dirty="0" smtClean="0">
                <a:solidFill>
                  <a:srgbClr val="FF0000"/>
                </a:solidFill>
              </a:rPr>
              <a:t>[insert “Good Luck” in the target language]</a:t>
            </a:r>
            <a:endParaRPr lang="en-GB" dirty="0">
              <a:solidFill>
                <a:srgbClr val="FF0000"/>
              </a:solidFill>
            </a:endParaRPr>
          </a:p>
        </p:txBody>
      </p:sp>
      <p:sp>
        <p:nvSpPr>
          <p:cNvPr id="51203" name="Subtitle 4"/>
          <p:cNvSpPr>
            <a:spLocks noGrp="1"/>
          </p:cNvSpPr>
          <p:nvPr>
            <p:ph type="subTitle" idx="1"/>
          </p:nvPr>
        </p:nvSpPr>
        <p:spPr>
          <a:xfrm>
            <a:off x="533400" y="3228975"/>
            <a:ext cx="7854950" cy="1752600"/>
          </a:xfrm>
        </p:spPr>
        <p:txBody>
          <a:bodyPr/>
          <a:lstStyle/>
          <a:p>
            <a:pPr marR="0"/>
            <a:endParaRPr lang="en-GB" smtClean="0"/>
          </a:p>
        </p:txBody>
      </p:sp>
    </p:spTree>
  </p:cSld>
  <p:clrMapOvr>
    <a:masterClrMapping/>
  </p:clrMapOvr>
  <p:transition spd="med">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outes_into_languages_cmyk.png"/>
          <p:cNvPicPr>
            <a:picLocks noChangeAspect="1" noChangeArrowheads="1"/>
          </p:cNvPicPr>
          <p:nvPr/>
        </p:nvPicPr>
        <p:blipFill>
          <a:blip r:embed="rId2" cstate="print"/>
          <a:srcRect/>
          <a:stretch>
            <a:fillRect/>
          </a:stretch>
        </p:blipFill>
        <p:spPr bwMode="auto">
          <a:xfrm>
            <a:off x="395536" y="836712"/>
            <a:ext cx="3293366" cy="2664296"/>
          </a:xfrm>
          <a:prstGeom prst="rect">
            <a:avLst/>
          </a:prstGeom>
          <a:noFill/>
        </p:spPr>
      </p:pic>
      <p:pic>
        <p:nvPicPr>
          <p:cNvPr id="5" name="Picture 25" descr="CU_logo"/>
          <p:cNvPicPr>
            <a:picLocks noChangeAspect="1" noChangeArrowheads="1"/>
          </p:cNvPicPr>
          <p:nvPr/>
        </p:nvPicPr>
        <p:blipFill>
          <a:blip r:embed="rId3" cstate="print"/>
          <a:srcRect/>
          <a:stretch>
            <a:fillRect/>
          </a:stretch>
        </p:blipFill>
        <p:spPr bwMode="auto">
          <a:xfrm>
            <a:off x="5076056" y="3429000"/>
            <a:ext cx="3764144" cy="2592288"/>
          </a:xfrm>
          <a:prstGeom prst="rect">
            <a:avLst/>
          </a:prstGeom>
          <a:noFill/>
        </p:spPr>
      </p:pic>
      <p:sp>
        <p:nvSpPr>
          <p:cNvPr id="6"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0" y="1143000"/>
            <a:ext cx="963725"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en-GB"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med">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GB" dirty="0" smtClean="0"/>
              <a:t>Doing business in </a:t>
            </a:r>
            <a:r>
              <a:rPr lang="en-GB" sz="4000" dirty="0" smtClean="0">
                <a:solidFill>
                  <a:srgbClr val="FF0000"/>
                </a:solidFill>
              </a:rPr>
              <a:t>[insert target market]</a:t>
            </a:r>
            <a:endParaRPr lang="en-GB" dirty="0">
              <a:solidFill>
                <a:srgbClr val="FF0000"/>
              </a:solidFill>
            </a:endParaRPr>
          </a:p>
        </p:txBody>
      </p:sp>
      <p:graphicFrame>
        <p:nvGraphicFramePr>
          <p:cNvPr id="4" name="Diagram 3"/>
          <p:cNvGraphicFramePr/>
          <p:nvPr/>
        </p:nvGraphicFramePr>
        <p:xfrm>
          <a:off x="500034" y="2428868"/>
          <a:ext cx="8143932" cy="32861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GB" sz="4000" dirty="0" smtClean="0">
                <a:solidFill>
                  <a:srgbClr val="FF0000"/>
                </a:solidFill>
              </a:rPr>
              <a:t>[Insert target language] </a:t>
            </a:r>
            <a:r>
              <a:rPr lang="en-GB" dirty="0" smtClean="0"/>
              <a:t>Business Culture</a:t>
            </a:r>
            <a:endParaRPr lang="en-GB" dirty="0"/>
          </a:p>
        </p:txBody>
      </p:sp>
      <p:graphicFrame>
        <p:nvGraphicFramePr>
          <p:cNvPr id="4" name="Diagram 3"/>
          <p:cNvGraphicFramePr/>
          <p:nvPr/>
        </p:nvGraphicFramePr>
        <p:xfrm>
          <a:off x="500034" y="2428868"/>
          <a:ext cx="8143932" cy="32861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500063" y="357188"/>
            <a:ext cx="8229600" cy="1143000"/>
          </a:xfrm>
        </p:spPr>
        <p:txBody>
          <a:bodyPr/>
          <a:lstStyle/>
          <a:p>
            <a:pPr eaLnBrk="1" hangingPunct="1"/>
            <a:r>
              <a:rPr lang="en-GB" dirty="0" smtClean="0"/>
              <a:t>Doing business in </a:t>
            </a:r>
            <a:r>
              <a:rPr lang="en-GB" sz="3200" dirty="0" smtClean="0">
                <a:solidFill>
                  <a:srgbClr val="FF0000"/>
                </a:solidFill>
              </a:rPr>
              <a:t>[insert target market]</a:t>
            </a:r>
            <a:endParaRPr lang="en-GB" dirty="0" smtClean="0"/>
          </a:p>
        </p:txBody>
      </p:sp>
      <p:graphicFrame>
        <p:nvGraphicFramePr>
          <p:cNvPr id="5" name="Content Placeholder 4"/>
          <p:cNvGraphicFramePr>
            <a:graphicFrameLocks noGrp="1"/>
          </p:cNvGraphicFramePr>
          <p:nvPr>
            <p:ph idx="1"/>
          </p:nvPr>
        </p:nvGraphicFramePr>
        <p:xfrm>
          <a:off x="357158" y="1500174"/>
          <a:ext cx="8229600" cy="4357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GB" smtClean="0"/>
              <a:t>Launching your product</a:t>
            </a:r>
          </a:p>
        </p:txBody>
      </p:sp>
      <p:graphicFrame>
        <p:nvGraphicFramePr>
          <p:cNvPr id="4" name="Content Placeholder 3"/>
          <p:cNvGraphicFramePr>
            <a:graphicFrameLocks noGrp="1"/>
          </p:cNvGraphicFramePr>
          <p:nvPr>
            <p:ph idx="1"/>
          </p:nvPr>
        </p:nvGraphicFramePr>
        <p:xfrm>
          <a:off x="428596" y="200024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GB" smtClean="0"/>
              <a:t>Your schedule for today....</a:t>
            </a:r>
          </a:p>
        </p:txBody>
      </p:sp>
      <p:graphicFrame>
        <p:nvGraphicFramePr>
          <p:cNvPr id="4" name="Content Placeholder 3"/>
          <p:cNvGraphicFramePr>
            <a:graphicFrameLocks noGrp="1"/>
          </p:cNvGraphicFramePr>
          <p:nvPr>
            <p:ph idx="1"/>
          </p:nvPr>
        </p:nvGraphicFramePr>
        <p:xfrm>
          <a:off x="428596" y="1857364"/>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1486</TotalTime>
  <Words>1855</Words>
  <Application>Microsoft Office PowerPoint</Application>
  <PresentationFormat>On-screen Show (4:3)</PresentationFormat>
  <Paragraphs>279</Paragraphs>
  <Slides>48</Slides>
  <Notes>19</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Flow</vt:lpstr>
      <vt:lpstr>Slide 1</vt:lpstr>
      <vt:lpstr>   Routes into Languages  [Insert language] Product Design Day</vt:lpstr>
      <vt:lpstr>Introductions .....</vt:lpstr>
      <vt:lpstr>An overview of the day</vt:lpstr>
      <vt:lpstr>Doing business in [insert target market]</vt:lpstr>
      <vt:lpstr>[Insert target language] Business Culture</vt:lpstr>
      <vt:lpstr>Doing business in [insert target market]</vt:lpstr>
      <vt:lpstr>Launching your product</vt:lpstr>
      <vt:lpstr>Your schedule for today....</vt:lpstr>
      <vt:lpstr>So let’s get started ....</vt:lpstr>
      <vt:lpstr>The [insert target market] Market</vt:lpstr>
      <vt:lpstr>Slide 12</vt:lpstr>
      <vt:lpstr>Slide 13</vt:lpstr>
      <vt:lpstr>Slide 14</vt:lpstr>
      <vt:lpstr>Some key facts ......</vt:lpstr>
      <vt:lpstr>Do you know who this is?</vt:lpstr>
      <vt:lpstr>Key festivals / holiday dates</vt:lpstr>
      <vt:lpstr>Business Language ……</vt:lpstr>
      <vt:lpstr>Employment Sectors</vt:lpstr>
      <vt:lpstr>Slide 20</vt:lpstr>
      <vt:lpstr>Sectors and famous brands</vt:lpstr>
      <vt:lpstr>Sectors and famous brands</vt:lpstr>
      <vt:lpstr>Some Famous [insert target language] Brands</vt:lpstr>
      <vt:lpstr>Key Business Culture</vt:lpstr>
      <vt:lpstr>Slide 25</vt:lpstr>
      <vt:lpstr>Slide 26</vt:lpstr>
      <vt:lpstr>Doing Business in [insert target market]:  Etiquette is important</vt:lpstr>
      <vt:lpstr>Slide 28</vt:lpstr>
      <vt:lpstr>Current economic situation</vt:lpstr>
      <vt:lpstr>Christmas* in [insert target market]</vt:lpstr>
      <vt:lpstr>Slide 31</vt:lpstr>
      <vt:lpstr>More Language</vt:lpstr>
      <vt:lpstr> </vt:lpstr>
      <vt:lpstr>Dragon’s Den</vt:lpstr>
      <vt:lpstr>Rules of Dragon’s Den</vt:lpstr>
      <vt:lpstr>Slide 36</vt:lpstr>
      <vt:lpstr>What you need to do first</vt:lpstr>
      <vt:lpstr>Thinking about your cracker</vt:lpstr>
      <vt:lpstr>Thinking about your poster</vt:lpstr>
      <vt:lpstr>What will be the price of your product?</vt:lpstr>
      <vt:lpstr>Thinking about marketing</vt:lpstr>
      <vt:lpstr>Your presentation.........</vt:lpstr>
      <vt:lpstr>Thinking about your presentation</vt:lpstr>
      <vt:lpstr>More about your presentation</vt:lpstr>
      <vt:lpstr>Even more about your presentation</vt:lpstr>
      <vt:lpstr>Dividing your presentation between you</vt:lpstr>
      <vt:lpstr>[insert “Good Luck” in the target language]</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Apprentice Junior</dc:title>
  <dc:creator>tracey</dc:creator>
  <cp:lastModifiedBy>Angela Morris</cp:lastModifiedBy>
  <cp:revision>208</cp:revision>
  <dcterms:created xsi:type="dcterms:W3CDTF">2007-06-06T14:12:33Z</dcterms:created>
  <dcterms:modified xsi:type="dcterms:W3CDTF">2011-09-01T14:21:05Z</dcterms:modified>
</cp:coreProperties>
</file>