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1441450"/>
            <a:ext cx="9144000" cy="5416550"/>
          </a:xfrm>
          <a:prstGeom prst="rect">
            <a:avLst/>
          </a:prstGeom>
          <a:solidFill>
            <a:srgbClr val="FB4F1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 rot="10800000">
            <a:off x="8423275" y="1341438"/>
            <a:ext cx="720725" cy="863600"/>
          </a:xfrm>
          <a:prstGeom prst="rtTriangle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7225" y="2417763"/>
            <a:ext cx="7875588" cy="1439862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7225" y="5908675"/>
            <a:ext cx="7875588" cy="360363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3084" name="Picture 12" descr="aston_uni_birm_p1655_RGB.bmp                                   000F5E2APowerBook G4                   C323246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252413"/>
            <a:ext cx="2162175" cy="8810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9200"/>
            <a:ext cx="1890713" cy="4899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4088" y="1219200"/>
            <a:ext cx="5522912" cy="4899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4088" y="2093913"/>
            <a:ext cx="3706812" cy="4024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3300" y="2093913"/>
            <a:ext cx="3706813" cy="4024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402637" y="6116638"/>
            <a:ext cx="720725" cy="762000"/>
          </a:xfrm>
          <a:prstGeom prst="rtTriangle">
            <a:avLst/>
          </a:prstGeom>
          <a:solidFill>
            <a:srgbClr val="FB4F1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4088" y="1219200"/>
            <a:ext cx="7566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4088" y="2093913"/>
            <a:ext cx="7566025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35" name="Picture 11" descr="aston_uni_birm_p1655_RGB.bmp                                   000F5E2APowerBook G4                   C323246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8125" y="252413"/>
            <a:ext cx="2162175" cy="8810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FB4F14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lnSpc>
          <a:spcPct val="108000"/>
        </a:lnSpc>
        <a:spcBef>
          <a:spcPct val="0"/>
        </a:spcBef>
        <a:spcAft>
          <a:spcPct val="0"/>
        </a:spcAft>
        <a:buBlip>
          <a:blip r:embed="rId14"/>
        </a:buBlip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500042"/>
            <a:ext cx="4643470" cy="714380"/>
          </a:xfrm>
        </p:spPr>
        <p:txBody>
          <a:bodyPr/>
          <a:lstStyle/>
          <a:p>
            <a:r>
              <a:rPr lang="de-DE" sz="4000" dirty="0" smtClean="0"/>
              <a:t>Die Nachbarländer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089" y="2093913"/>
            <a:ext cx="7261250" cy="31210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3200" dirty="0" smtClean="0"/>
              <a:t>Österreich hat 8 Nachbarländer.</a:t>
            </a:r>
          </a:p>
          <a:p>
            <a:pPr>
              <a:lnSpc>
                <a:spcPct val="150000"/>
              </a:lnSpc>
            </a:pPr>
            <a:r>
              <a:rPr lang="de-DE" sz="3200" dirty="0" smtClean="0"/>
              <a:t>Sieh dir die Karte an und </a:t>
            </a:r>
          </a:p>
          <a:p>
            <a:pPr>
              <a:lnSpc>
                <a:spcPct val="150000"/>
              </a:lnSpc>
            </a:pPr>
            <a:r>
              <a:rPr lang="de-DE" sz="3200" dirty="0" smtClean="0"/>
              <a:t>schreib die Namen der Länder neben die Zahlen.</a:t>
            </a:r>
            <a:endParaRPr lang="en-US" sz="3200" dirty="0"/>
          </a:p>
        </p:txBody>
      </p:sp>
      <p:pic>
        <p:nvPicPr>
          <p:cNvPr id="4" name="Picture 2" descr="routes_into_languages_cmy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550" y="168275"/>
            <a:ext cx="97155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t="8694"/>
          <a:stretch>
            <a:fillRect/>
          </a:stretch>
        </p:blipFill>
        <p:spPr bwMode="auto">
          <a:xfrm>
            <a:off x="1862155" y="1643050"/>
            <a:ext cx="528161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routes_into_languages_cmy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168275"/>
            <a:ext cx="97155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-71470" y="192880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tx1">
                    <a:lumMod val="50000"/>
                  </a:schemeClr>
                </a:solidFill>
              </a:rPr>
              <a:t>1. Liechtenstein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2" y="2988230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1C7243"/>
                </a:solidFill>
              </a:rPr>
              <a:t>2</a:t>
            </a:r>
            <a:r>
              <a:rPr lang="de-DE" sz="2000" dirty="0" smtClean="0">
                <a:solidFill>
                  <a:srgbClr val="1C7243"/>
                </a:solidFill>
              </a:rPr>
              <a:t>. Deutschland</a:t>
            </a:r>
            <a:endParaRPr lang="en-US" sz="2000" dirty="0">
              <a:solidFill>
                <a:srgbClr val="1C724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2" y="3988362"/>
            <a:ext cx="1748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0070C0"/>
                </a:solidFill>
              </a:rPr>
              <a:t>3</a:t>
            </a:r>
            <a:r>
              <a:rPr lang="de-DE" sz="2000" dirty="0" smtClean="0">
                <a:solidFill>
                  <a:srgbClr val="0070C0"/>
                </a:solidFill>
              </a:rPr>
              <a:t>. Tschechien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2" y="4988494"/>
            <a:ext cx="149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accent1"/>
                </a:solidFill>
              </a:rPr>
              <a:t>4</a:t>
            </a:r>
            <a:r>
              <a:rPr lang="de-DE" sz="2000" dirty="0" smtClean="0">
                <a:solidFill>
                  <a:schemeClr val="accent1"/>
                </a:solidFill>
              </a:rPr>
              <a:t>. Slowakei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1928802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1C7243"/>
                </a:solidFill>
              </a:rPr>
              <a:t>5. Ungarn</a:t>
            </a:r>
            <a:endParaRPr lang="en-US" sz="2000" dirty="0">
              <a:solidFill>
                <a:srgbClr val="1C724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1302" y="2916792"/>
            <a:ext cx="1654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7030A0"/>
                </a:solidFill>
              </a:rPr>
              <a:t>6</a:t>
            </a:r>
            <a:r>
              <a:rPr lang="de-DE" sz="2000" dirty="0" smtClean="0">
                <a:solidFill>
                  <a:srgbClr val="7030A0"/>
                </a:solidFill>
              </a:rPr>
              <a:t>. Slowenien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72101" y="3857628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</a:rPr>
              <a:t>7</a:t>
            </a:r>
            <a:r>
              <a:rPr lang="de-DE" sz="2000" dirty="0" smtClean="0">
                <a:solidFill>
                  <a:srgbClr val="C00000"/>
                </a:solidFill>
              </a:rPr>
              <a:t>. Italien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2101" y="4857760"/>
            <a:ext cx="1425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tx1">
                    <a:lumMod val="50000"/>
                  </a:schemeClr>
                </a:solidFill>
              </a:rPr>
              <a:t>8</a:t>
            </a:r>
            <a:r>
              <a:rPr lang="de-DE" sz="2000" dirty="0" smtClean="0">
                <a:solidFill>
                  <a:schemeClr val="tx1">
                    <a:lumMod val="50000"/>
                  </a:schemeClr>
                </a:solidFill>
              </a:rPr>
              <a:t>. Schweiz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2857488" y="500042"/>
            <a:ext cx="46434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0" cap="none" spc="0" normalizeH="0" baseline="0" noProof="0" smtClean="0">
                <a:ln>
                  <a:noFill/>
                </a:ln>
                <a:solidFill>
                  <a:srgbClr val="FB4F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Die Nachbarländer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B4F1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Aston PPTorange">
  <a:themeElements>
    <a:clrScheme name="Office Theme 2">
      <a:dk1>
        <a:srgbClr val="4D4F53"/>
      </a:dk1>
      <a:lt1>
        <a:srgbClr val="FFFFFF"/>
      </a:lt1>
      <a:dk2>
        <a:srgbClr val="FFFFFF"/>
      </a:dk2>
      <a:lt2>
        <a:srgbClr val="808080"/>
      </a:lt2>
      <a:accent1>
        <a:srgbClr val="C90062"/>
      </a:accent1>
      <a:accent2>
        <a:srgbClr val="641F45"/>
      </a:accent2>
      <a:accent3>
        <a:srgbClr val="FFFFFF"/>
      </a:accent3>
      <a:accent4>
        <a:srgbClr val="404246"/>
      </a:accent4>
      <a:accent5>
        <a:srgbClr val="E1AAB7"/>
      </a:accent5>
      <a:accent6>
        <a:srgbClr val="5A1B3E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4D4F53"/>
        </a:dk1>
        <a:lt1>
          <a:srgbClr val="FFFFFF"/>
        </a:lt1>
        <a:dk2>
          <a:srgbClr val="FFFFFF"/>
        </a:dk2>
        <a:lt2>
          <a:srgbClr val="808080"/>
        </a:lt2>
        <a:accent1>
          <a:srgbClr val="C90062"/>
        </a:accent1>
        <a:accent2>
          <a:srgbClr val="641F45"/>
        </a:accent2>
        <a:accent3>
          <a:srgbClr val="FFFFFF"/>
        </a:accent3>
        <a:accent4>
          <a:srgbClr val="404246"/>
        </a:accent4>
        <a:accent5>
          <a:srgbClr val="E1AAB7"/>
        </a:accent5>
        <a:accent6>
          <a:srgbClr val="5A1B3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Aston PPTorange</vt:lpstr>
      <vt:lpstr>Die Nachbarländer</vt:lpstr>
      <vt:lpstr>Slide 2</vt:lpstr>
    </vt:vector>
  </TitlesOfParts>
  <Company>Aston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Nachbarländer</dc:title>
  <dc:creator>wielande</dc:creator>
  <cp:lastModifiedBy>wielande</cp:lastModifiedBy>
  <cp:revision>1</cp:revision>
  <dcterms:created xsi:type="dcterms:W3CDTF">2009-06-25T14:21:22Z</dcterms:created>
  <dcterms:modified xsi:type="dcterms:W3CDTF">2009-06-25T14:23:07Z</dcterms:modified>
</cp:coreProperties>
</file>