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65" r:id="rId3"/>
    <p:sldId id="262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4" r:id="rId19"/>
    <p:sldId id="270" r:id="rId20"/>
    <p:sldId id="278" r:id="rId21"/>
    <p:sldId id="279" r:id="rId22"/>
    <p:sldId id="282" r:id="rId23"/>
    <p:sldId id="280" r:id="rId24"/>
    <p:sldId id="281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93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1B443D1-268B-4C64-BD99-5C8A1461A9ED}" type="datetimeFigureOut">
              <a:rPr lang="en-GB" smtClean="0"/>
              <a:t>11/07/2012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F173EF0-08B3-4EBB-8D4B-2A6DEF17F1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imgres?hl=en&amp;biw=1117&amp;bih=736&amp;tbm=isch&amp;tbnid=fyxVlEl0g8jhBM:&amp;imgrefurl=http://www.mundofotos.net/foto/donne/751154/rigoberta-menchu&amp;docid=V7MvCbORCeLDyM&amp;imgurl=http://fotos0.mundofotos.net/2009/19_05_2009/donne1242755645/rigoberta-menchu.jpg&amp;w=353&amp;h=476&amp;ei=GNv6T7uKH82F8gPa7Jm9Bw&amp;zoom=1&amp;iact=hc&amp;vpx=118&amp;vpy=342&amp;dur=933&amp;hovh=261&amp;hovw=193&amp;tx=122&amp;ty=146&amp;sig=112465025462495177692&amp;page=1&amp;tbnh=128&amp;tbnw=112&amp;start=0&amp;ndsp=29&amp;ved=1t:429,r:15,s:0,i:117" TargetMode="External"/><Relationship Id="rId13" Type="http://schemas.openxmlformats.org/officeDocument/2006/relationships/image" Target="../media/image9.jpeg"/><Relationship Id="rId18" Type="http://schemas.openxmlformats.org/officeDocument/2006/relationships/hyperlink" Target="http://www.google.co.uk/imgres?hl=en&amp;biw=1117&amp;bih=736&amp;tbm=isch&amp;tbnid=wYahLohTSYagfM:&amp;imgrefurl=http://www.correodelorinoco.gob.ve/multipolaridad/fidel-castro-sorprendido-por-ausencia-temas-que-aquejan-region-cumbre-cartagena/&amp;docid=zII68ay-JW1-oM&amp;imgurl=http://www.correodelorinoco.gob.ve/wp-content/uploads/2012/04/Fidel-Castro-Ruz.jpg&amp;w=300&amp;h=250&amp;ei=Jd76T7-cK9Db8QOU-N2jBw&amp;zoom=1&amp;iact=hc&amp;vpx=697&amp;vpy=402&amp;dur=1013&amp;hovh=200&amp;hovw=240&amp;tx=118&amp;ty=127&amp;sig=112465025462495177692&amp;page=3&amp;tbnh=161&amp;tbnw=193&amp;start=39&amp;ndsp=20&amp;ved=1t:429,r:13,s:39,i:304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hyperlink" Target="http://www.google.co.uk/imgres?hl=en&amp;biw=1117&amp;bih=736&amp;tbm=isch&amp;tbnid=Pe3ls4ToSFsV7M:&amp;imgrefurl=http://thefamous-people.blogspot.com/2011/11/simon-bolivar.html&amp;docid=tFD4vHkSWaxtUM&amp;imgurl=http://1.bp.blogspot.com/-ywyN980z_Jk/TrFBONswiGI/AAAAAAAAACU/xFSs4609rBQ/s1600/simon.jpg&amp;w=500&amp;h=300&amp;ei=kdz6T-mxLsS_8gPLr4SzBw&amp;zoom=1&amp;iact=hc&amp;vpx=126&amp;vpy=429&amp;dur=46&amp;hovh=174&amp;hovw=290&amp;tx=135&amp;ty=73&amp;sig=112465025462495177692&amp;page=2&amp;tbnh=168&amp;tbnw=225&amp;start=20&amp;ndsp=24&amp;ved=1t:429,r:0,s:20,i:175" TargetMode="External"/><Relationship Id="rId17" Type="http://schemas.openxmlformats.org/officeDocument/2006/relationships/image" Target="../media/image11.jpeg"/><Relationship Id="rId2" Type="http://schemas.openxmlformats.org/officeDocument/2006/relationships/hyperlink" Target="http://www.google.co.uk/imgres?hl=en&amp;biw=1117&amp;bih=736&amp;tbm=isch&amp;tbnid=4cAkWGk7bPTBVM:&amp;imgrefurl=http://debolina-raja-gupta.blogspot.com/2010/06/legacy-of-master-gabriel-garcia-marquez.html&amp;docid=dvTEC_Dba-kozM&amp;imgurl=http://2.bp.blogspot.com/_RlDx1YzKqIQ/TCRYJYZa4jI/AAAAAAAABS8/0U0Rw3c9Dmk/s1600/gabriel-garcia-marquez.jpg&amp;w=500&amp;h=350&amp;ei=ctr6T_ftDsul8gO9772NBw&amp;zoom=1&amp;iact=hc&amp;vpx=295&amp;vpy=141&amp;dur=1392&amp;hovh=188&amp;hovw=268&amp;tx=200&amp;ty=113&amp;sig=112465025462495177692&amp;page=1&amp;tbnh=121&amp;tbnw=153&amp;start=0&amp;ndsp=28&amp;ved=1t:429,r:2,s:0,i:76" TargetMode="External"/><Relationship Id="rId16" Type="http://schemas.openxmlformats.org/officeDocument/2006/relationships/hyperlink" Target="http://www.google.co.uk/imgres?num=10&amp;hl=en&amp;biw=1117&amp;bih=736&amp;tbm=isch&amp;tbnid=gv6odT950RvF6M:&amp;imgrefurl=http://hot-promdress.blogspot.com/2012/01/shakira-interesting-facts-and-hot-photo.html&amp;docid=L3vIyyoR-M00bM&amp;imgurl=http://4.bp.blogspot.com/-D4Evqzt4mhw/TwXW_HfgRJI/AAAAAAAAB0U/29R01pysfhc/s1600/shakira-1.jpg&amp;w=347&amp;h=465&amp;ei=qd36T-ahPIW68gOcx_3CBw&amp;zoom=1&amp;iact=hc&amp;vpx=654&amp;vpy=157&amp;dur=838&amp;hovh=260&amp;hovw=194&amp;tx=105&amp;ty=107&amp;sig=112465025462495177692&amp;page=1&amp;tbnh=153&amp;tbnw=117&amp;start=0&amp;ndsp=19&amp;ved=1t:429,r:3,s:0,i:151" TargetMode="Externa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imgres?hl=en&amp;biw=1117&amp;bih=736&amp;tbm=isch&amp;tbnid=bKE6F88hsFkozM:&amp;imgrefurl=http://sports-craze.blogspot.com/2011/04/rafael-nadal-wallpapers.html&amp;docid=7vB5XViCwTwPEM&amp;imgurl=http://3.bp.blogspot.com/-DVHN8qN0uQI/Ta4IsEkmjBI/AAAAAAAABXk/nVPDNT0XW2g/s400/rafael-nadal-sports-craze-09.jpg&amp;w=298&amp;h=400&amp;ei=wtr6T-7_AozW8QOw9aSoBw&amp;zoom=1&amp;iact=hc&amp;vpx=268&amp;vpy=343&amp;dur=1576&amp;hovh=260&amp;hovw=194&amp;tx=122&amp;ty=188&amp;sig=112465025462495177692&amp;page=3&amp;tbnh=174&amp;tbnw=141&amp;start=36&amp;ndsp=20&amp;ved=1t:429,r:1,s:36,i:247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hyperlink" Target="http://www.google.co.uk/imgres?hl=en&amp;biw=1117&amp;bih=736&amp;tbm=isch&amp;tbnid=-a7lGsaywk0ZSM:&amp;imgrefurl=http://www.telegraph.co.uk/culture/art/8168735/Pablo-Picasso-one-of-the-greatest-artists-of-the-20th-century.html&amp;docid=NOYih4XnaY_7CM&amp;imgurl=http://i.telegraph.co.uk/multimedia/archive/01773/pablo-picasso_1773978b.jpg&amp;w=620&amp;h=608&amp;ei=WNz6T8jxPI-18QONiOWnBw&amp;zoom=1" TargetMode="External"/><Relationship Id="rId19" Type="http://schemas.openxmlformats.org/officeDocument/2006/relationships/image" Target="../media/image12.jpeg"/><Relationship Id="rId4" Type="http://schemas.openxmlformats.org/officeDocument/2006/relationships/hyperlink" Target="http://www.google.co.uk/imgres?hl=en&amp;biw=1117&amp;bih=736&amp;tbm=isch&amp;tbnid=96ujtaw7xqQ_gM:&amp;imgrefurl=http://www.theolivepress.es/spain-news/2012/01/27/bafta-hope-for-pedro-almodovar/&amp;docid=_E39m_M8Tli9sM&amp;imgurl=http://www.theolivepress.es/wp-content/uploads/2012/01/pedro-almodovar_bafta-hopeful.jpg&amp;w=300&amp;h=350&amp;ei=ktr6T_z0K8K-8AP5hoG9Bw&amp;zoom=1&amp;iact=hc&amp;vpx=865&amp;vpy=163&amp;dur=837&amp;hovh=243&amp;hovw=208&amp;tx=176&amp;ty=128&amp;sig=112465025462495177692&amp;page=1&amp;tbnh=148&amp;tbnw=123&amp;start=0&amp;ndsp=18&amp;ved=1t:429,r:5,s:0,i:99" TargetMode="External"/><Relationship Id="rId9" Type="http://schemas.openxmlformats.org/officeDocument/2006/relationships/image" Target="../media/image7.jpeg"/><Relationship Id="rId14" Type="http://schemas.openxmlformats.org/officeDocument/2006/relationships/hyperlink" Target="http://www.google.co.uk/imgres?hl=en&amp;biw=1117&amp;bih=736&amp;tbm=isch&amp;tbnid=rl29CaTkPXOLwM:&amp;imgrefurl=http://www.member.mibba.com/Reviews/Artist/3993/Salvador-Dali-The-Father-of-Surrealistic-Art/&amp;docid=Jm2pSGDXJGjKmM&amp;imgurl=http://www.member.mibba.com/data/images/content/people/men/salvador-dali.jpg&amp;w=352&amp;h=450&amp;ei=EN36T5TYKo7O8gPD5426Bw&amp;zoom=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co.uk/imgres?hl=en&amp;biw=1117&amp;bih=736&amp;tbm=isch&amp;tbnid=-a7lGsaywk0ZSM:&amp;imgrefurl=http://www.telegraph.co.uk/culture/art/8168735/Pablo-Picasso-one-of-the-greatest-artists-of-the-20th-century.html&amp;docid=NOYih4XnaY_7CM&amp;imgurl=http://i.telegraph.co.uk/multimedia/archive/01773/pablo-picasso_1773978b.jpg&amp;w=620&amp;h=608&amp;ei=WNz6T8jxPI-18QONiOWnBw&amp;zoo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imgres?hl=en&amp;biw=1117&amp;bih=736&amp;tbm=isch&amp;tbnid=cP8AaKQtB_PSSM:&amp;imgrefurl=http://lesfillesdujardin.blogspot.com/2012/05/frida-kahlo.html&amp;docid=-Oidf0n1yBnleM&amp;imgurl=http://2.bp.blogspot.com/--dmg8no6Lug/T6ZbaA8UUsI/AAAAAAAAF1E/NdLhCXe14F8/s640/_wsb_267x339_frida_kahlo03.jpg&amp;w=267&amp;h=339&amp;ei=W-L6T4hPkfnxA_rqgK8H&amp;zoom=1&amp;iact=hc&amp;vpx=124&amp;vpy=284&amp;dur=1289&amp;hovh=253&amp;hovw=199&amp;tx=154&amp;ty=108&amp;sig=112465025462495177692&amp;page=2&amp;tbnh=160&amp;tbnw=134&amp;start=18&amp;ndsp=27&amp;ved=1t:429,r:0,s:18,i:195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.uk/imgres?hl=en&amp;biw=1117&amp;bih=736&amp;tbm=isch&amp;tbnid=rl29CaTkPXOLwM:&amp;imgrefurl=http://www.member.mibba.com/Reviews/Artist/3993/Salvador-Dali-The-Father-of-Surrealistic-Art/&amp;docid=Jm2pSGDXJGjKmM&amp;imgurl=http://www.member.mibba.com/data/images/content/people/men/salvador-dali.jpg&amp;w=352&amp;h=450&amp;ei=EN36T5TYKo7O8gPD5426Bw&amp;zoom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imgres?hl=en&amp;biw=1117&amp;bih=736&amp;tbm=isch&amp;tbnid=Pe3ls4ToSFsV7M:&amp;imgrefurl=http://thefamous-people.blogspot.com/2011/11/simon-bolivar.html&amp;docid=tFD4vHkSWaxtUM&amp;imgurl=http://1.bp.blogspot.com/-ywyN980z_Jk/TrFBONswiGI/AAAAAAAAACU/xFSs4609rBQ/s1600/simon.jpg&amp;w=500&amp;h=300&amp;ei=kdz6T-mxLsS_8gPLr4SzBw&amp;zoom=1&amp;iact=hc&amp;vpx=126&amp;vpy=429&amp;dur=46&amp;hovh=174&amp;hovw=290&amp;tx=135&amp;ty=73&amp;sig=112465025462495177692&amp;page=2&amp;tbnh=168&amp;tbnw=225&amp;start=20&amp;ndsp=24&amp;ved=1t:429,r:0,s:20,i:175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imgres?hl=en&amp;biw=1117&amp;bih=736&amp;tbm=isch&amp;tbnid=4cAkWGk7bPTBVM:&amp;imgrefurl=http://debolina-raja-gupta.blogspot.com/2010/06/legacy-of-master-gabriel-garcia-marquez.html&amp;docid=dvTEC_Dba-kozM&amp;imgurl=http://2.bp.blogspot.com/_RlDx1YzKqIQ/TCRYJYZa4jI/AAAAAAAABS8/0U0Rw3c9Dmk/s1600/gabriel-garcia-marquez.jpg&amp;w=500&amp;h=350&amp;ei=ctr6T_ftDsul8gO9772NBw&amp;zoom=1&amp;iact=hc&amp;vpx=295&amp;vpy=141&amp;dur=1392&amp;hovh=188&amp;hovw=268&amp;tx=200&amp;ty=113&amp;sig=112465025462495177692&amp;page=1&amp;tbnh=121&amp;tbnw=153&amp;start=0&amp;ndsp=28&amp;ved=1t:429,r:2,s:0,i:76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imgres?num=10&amp;hl=en&amp;biw=1117&amp;bih=736&amp;tbm=isch&amp;tbnid=gv6odT950RvF6M:&amp;imgrefurl=http://hot-promdress.blogspot.com/2012/01/shakira-interesting-facts-and-hot-photo.html&amp;docid=L3vIyyoR-M00bM&amp;imgurl=http://4.bp.blogspot.com/-D4Evqzt4mhw/TwXW_HfgRJI/AAAAAAAAB0U/29R01pysfhc/s1600/shakira-1.jpg&amp;w=347&amp;h=465&amp;ei=qd36T-ahPIW68gOcx_3CBw&amp;zoom=1&amp;iact=hc&amp;vpx=654&amp;vpy=157&amp;dur=838&amp;hovh=260&amp;hovw=194&amp;tx=105&amp;ty=107&amp;sig=112465025462495177692&amp;page=1&amp;tbnh=153&amp;tbnw=117&amp;start=0&amp;ndsp=19&amp;ved=1t:429,r:3,s:0,i:15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imgres?hl=en&amp;biw=1117&amp;bih=736&amp;tbm=isch&amp;tbnid=wYahLohTSYagfM:&amp;imgrefurl=http://www.correodelorinoco.gob.ve/multipolaridad/fidel-castro-sorprendido-por-ausencia-temas-que-aquejan-region-cumbre-cartagena/&amp;docid=zII68ay-JW1-oM&amp;imgurl=http://www.correodelorinoco.gob.ve/wp-content/uploads/2012/04/Fidel-Castro-Ruz.jpg&amp;w=300&amp;h=250&amp;ei=Jd76T7-cK9Db8QOU-N2jBw&amp;zoom=1&amp;iact=hc&amp;vpx=697&amp;vpy=402&amp;dur=1013&amp;hovh=200&amp;hovw=240&amp;tx=118&amp;ty=127&amp;sig=112465025462495177692&amp;page=3&amp;tbnh=161&amp;tbnw=193&amp;start=39&amp;ndsp=20&amp;ved=1t:429,r:13,s:39,i:30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VUlJFaDpLM" TargetMode="External"/><Relationship Id="rId2" Type="http://schemas.openxmlformats.org/officeDocument/2006/relationships/hyperlink" Target="http://www.youtube.com/watch?v=UQTO0BakU6c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qbUgUJuI6Ak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_fyb3TgJ_8" TargetMode="External"/><Relationship Id="rId2" Type="http://schemas.openxmlformats.org/officeDocument/2006/relationships/hyperlink" Target="http://www.youtube.com/watch?v=v4IdRYh3034&amp;feature=relmfu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youtube.com/watch?v=lgPeQGT0NZQ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988840"/>
            <a:ext cx="8458200" cy="158417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</a:t>
            </a:r>
            <a:r>
              <a:rPr lang="en-GB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sobre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GB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 </a:t>
            </a:r>
            <a: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</a:t>
            </a:r>
            <a:br>
              <a:rPr lang="en-GB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Nuria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López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Newcastle University</a:t>
            </a:r>
            <a:endParaRPr lang="en-GB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4412704"/>
            <a:ext cx="9108504" cy="1752600"/>
          </a:xfrm>
        </p:spPr>
        <p:txBody>
          <a:bodyPr>
            <a:noAutofit/>
          </a:bodyPr>
          <a:lstStyle/>
          <a:p>
            <a:r>
              <a:rPr lang="en-GB" sz="3000" dirty="0" smtClean="0"/>
              <a:t>La </a:t>
            </a:r>
            <a:r>
              <a:rPr lang="en-GB" sz="3000" dirty="0" err="1" smtClean="0"/>
              <a:t>lengua</a:t>
            </a:r>
            <a:r>
              <a:rPr lang="en-GB" sz="3000" dirty="0" smtClean="0"/>
              <a:t> </a:t>
            </a:r>
            <a:r>
              <a:rPr lang="en-GB" sz="3000" dirty="0" err="1" smtClean="0"/>
              <a:t>española</a:t>
            </a:r>
            <a:r>
              <a:rPr lang="en-GB" sz="3000" dirty="0" smtClean="0"/>
              <a:t>. </a:t>
            </a:r>
            <a:r>
              <a:rPr lang="en-GB" sz="3000" dirty="0" err="1"/>
              <a:t>P</a:t>
            </a:r>
            <a:r>
              <a:rPr lang="en-GB" sz="3000" dirty="0" err="1" smtClean="0"/>
              <a:t>ersonajes</a:t>
            </a:r>
            <a:r>
              <a:rPr lang="en-GB" sz="3000" dirty="0" smtClean="0"/>
              <a:t> y </a:t>
            </a:r>
            <a:r>
              <a:rPr lang="en-GB" sz="3000" dirty="0" err="1" smtClean="0"/>
              <a:t>lugares</a:t>
            </a:r>
            <a:r>
              <a:rPr lang="en-GB" sz="3000" dirty="0" smtClean="0"/>
              <a:t> del </a:t>
            </a:r>
            <a:r>
              <a:rPr lang="en-GB" sz="3000" dirty="0" err="1" smtClean="0"/>
              <a:t>mundo</a:t>
            </a:r>
            <a:r>
              <a:rPr lang="en-GB" sz="3000" dirty="0" smtClean="0"/>
              <a:t> </a:t>
            </a:r>
            <a:r>
              <a:rPr lang="en-GB" sz="3000" dirty="0" err="1" smtClean="0"/>
              <a:t>hispano-hablante</a:t>
            </a:r>
            <a:r>
              <a:rPr lang="en-GB" sz="3000" dirty="0"/>
              <a:t>.</a:t>
            </a:r>
          </a:p>
          <a:p>
            <a:r>
              <a:rPr lang="en-GB" sz="3000" i="1" dirty="0" smtClean="0"/>
              <a:t>The Spanish language. People and places in the Spanish-speaking world.</a:t>
            </a:r>
            <a:endParaRPr lang="en-GB" sz="3000" i="1" dirty="0"/>
          </a:p>
        </p:txBody>
      </p:sp>
    </p:spTree>
    <p:extLst>
      <p:ext uri="{BB962C8B-B14F-4D97-AF65-F5344CB8AC3E}">
        <p14:creationId xmlns:p14="http://schemas.microsoft.com/office/powerpoint/2010/main" val="13470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217024" cy="2718048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sz="3300" dirty="0" err="1" smtClean="0">
                <a:latin typeface="+mn-lt"/>
              </a:rPr>
              <a:t>Gente</a:t>
            </a:r>
            <a:r>
              <a:rPr lang="en-GB" sz="3300" dirty="0" smtClean="0">
                <a:latin typeface="+mn-lt"/>
              </a:rPr>
              <a:t> </a:t>
            </a:r>
            <a:r>
              <a:rPr lang="en-GB" sz="3300" dirty="0" err="1" smtClean="0">
                <a:latin typeface="+mn-lt"/>
              </a:rPr>
              <a:t>conocida</a:t>
            </a:r>
            <a:r>
              <a:rPr lang="en-GB" sz="3300" dirty="0" smtClean="0">
                <a:latin typeface="+mn-lt"/>
              </a:rPr>
              <a:t> del </a:t>
            </a:r>
            <a:r>
              <a:rPr lang="en-GB" sz="3300" dirty="0" err="1" smtClean="0">
                <a:latin typeface="+mn-lt"/>
              </a:rPr>
              <a:t>mundo</a:t>
            </a:r>
            <a:r>
              <a:rPr lang="en-GB" sz="3300" dirty="0" smtClean="0">
                <a:latin typeface="+mn-lt"/>
              </a:rPr>
              <a:t> </a:t>
            </a:r>
            <a:r>
              <a:rPr lang="en-GB" sz="3300" dirty="0" err="1" smtClean="0">
                <a:latin typeface="+mn-lt"/>
              </a:rPr>
              <a:t>hispano-hablante</a:t>
            </a:r>
            <a:r>
              <a:rPr lang="en-GB" sz="3300" dirty="0" smtClean="0">
                <a:latin typeface="+mn-lt"/>
              </a:rPr>
              <a:t>, del </a:t>
            </a:r>
            <a:r>
              <a:rPr lang="en-GB" sz="3300" dirty="0" err="1" smtClean="0">
                <a:latin typeface="+mn-lt"/>
              </a:rPr>
              <a:t>presente</a:t>
            </a:r>
            <a:r>
              <a:rPr lang="en-GB" sz="3300" dirty="0" smtClean="0">
                <a:latin typeface="+mn-lt"/>
              </a:rPr>
              <a:t> y del </a:t>
            </a:r>
            <a:r>
              <a:rPr lang="en-GB" sz="3300" dirty="0" err="1" smtClean="0">
                <a:latin typeface="+mn-lt"/>
              </a:rPr>
              <a:t>pasado</a:t>
            </a:r>
            <a:r>
              <a:rPr lang="en-GB" sz="3300" dirty="0" smtClean="0">
                <a:latin typeface="+mn-lt"/>
              </a:rPr>
              <a:t>. ¿</a:t>
            </a:r>
            <a:r>
              <a:rPr lang="en-GB" sz="3300" dirty="0" err="1" smtClean="0">
                <a:latin typeface="+mn-lt"/>
              </a:rPr>
              <a:t>Quiénes</a:t>
            </a:r>
            <a:r>
              <a:rPr lang="en-GB" sz="3300" dirty="0" smtClean="0">
                <a:latin typeface="+mn-lt"/>
              </a:rPr>
              <a:t> son?</a:t>
            </a:r>
            <a:br>
              <a:rPr lang="en-GB" sz="3300" dirty="0" smtClean="0">
                <a:latin typeface="+mn-lt"/>
              </a:rPr>
            </a:br>
            <a:r>
              <a:rPr lang="en-GB" sz="3300" dirty="0">
                <a:latin typeface="+mn-lt"/>
              </a:rPr>
              <a:t/>
            </a:r>
            <a:br>
              <a:rPr lang="en-GB" sz="3300" dirty="0">
                <a:latin typeface="+mn-lt"/>
              </a:rPr>
            </a:br>
            <a:r>
              <a:rPr lang="en-GB" sz="3300" i="1" dirty="0" smtClean="0">
                <a:latin typeface="+mn-lt"/>
              </a:rPr>
              <a:t>Well-known people from the Spanish-speaking world, from the present and the past. Who are they?</a:t>
            </a:r>
            <a:endParaRPr lang="en-GB" sz="3300" i="1" dirty="0">
              <a:latin typeface="+mn-lt"/>
            </a:endParaRPr>
          </a:p>
        </p:txBody>
      </p:sp>
      <p:pic>
        <p:nvPicPr>
          <p:cNvPr id="3" name="Picture 2" descr="https://encrypted-tbn0.google.com/images?q=tbn:ANd9GcSrmmjFX9YgDsCKXlvQMeaXeX_gMwFjpi9noAu6a7118ErrX-D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9" y="3735278"/>
            <a:ext cx="198183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encrypted-tbn3.google.com/images?q=tbn:ANd9GcQ14Nq3gOPEa2j8vUaKPz7WxM-8qncbVS0DXQuEm7uuLe_xK0fL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475819"/>
            <a:ext cx="166266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2.google.com/images?q=tbn:ANd9GcSW2O3K6L66NEjclMTBTxlBTyFws8oxb6qO59Fm-5nTEYZygPfmx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08" y="5045920"/>
            <a:ext cx="1418278" cy="171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encrypted-tbn1.google.com/images?q=tbn:ANd9GcSJouinSHOPduASPQpGeU8QxvRX51VenmkW5wJiTnzBbcSUy7tJ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2" y="5020967"/>
            <a:ext cx="1289668" cy="16508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2" descr="data:image/jpeg;base64,/9j/4AAQSkZJRgABAQAAAQABAAD/2wBDAAkGBwgHBgkIBwgKCgkLDRYPDQwMDRsUFRAWIB0iIiAdHx8kKDQsJCYxJx8fLT0tMTU3Ojo6Iys/RD84QzQ5Ojf/2wBDAQoKCg0MDRoPDxo3JR8lNzc3Nzc3Nzc3Nzc3Nzc3Nzc3Nzc3Nzc3Nzc3Nzc3Nzc3Nzc3Nzc3Nzc3Nzc3Nzc3Nzf/wAARCAD1AM4DASIAAhEBAxEB/8QAHAAAAQUBAQEAAAAAAAAAAAAABQACAwQGAQcI/8QAOxAAAgEDAwIFAQYFAwQCAwAAAQIDAAQRBRIhMUEGEyJRYXEUIzKBkbEHQlKhwSTR8DNDYvGC4RVTkv/EABQBAQAAAAAAAAAAAAAAAAAAAAD/xAAUEQEAAAAAAAAAAAAAAAAAAAAA/9oADAMBAAIRAxEAPwChOODQySNQSQg5onKRuINU3A5FBSaNW4ZelcKICML0qVhg1ExoH8AdKjKK3OBT1bI+lNY8UCjUZ5A4q2qKccCqCt6quROQnWgnQAdhVqCKMuCUGaqw5PWrkSndxQEoFXP4R+lT+QhOdoyfiq9rxIAaIOu0CgpzxLjG0fpUIVOMqKs3BK1W2k80Eo2gAqBTxyOKiVcg81KGxHyeaCPHPWngfAqGQlvypJJt2gnJoJivBzVSdMGrytk1BMu40FVCc8VKo3vzXAoDcnipV45HSgTxYBAFQlcACrDS4qLeCc4oGpwSBXTlvau4yKaDgmgDXUm1iQaptcqe9NuZSSetD2JBJoLrTZPWomlzxmqgl5xXCw67qC0JcHHWpEmB61WtoZrptsKEj+ojitDZ6FBEgkuWyfmgERxvI/3alqOWejzPFvkZUAHQ1FdXlvDII7cKSOgHb60+bVWERjWGVwMAqqk5P+370BuODS4LFi1vukx+NpePrT/D1pYanbhobyIzqSsiI2cHP+RWK1EazcwExadeGJR+FYmP9q2n8LPD7aVYTXmoEfars5eEnmNe350BqTw86ndGxyB7dapT213b+maIsAPxKtb6CEbc25WSI/8AbbsPiormzWVD5eAf6G/3oPOy0bnaWwfY1ySEBRtrQanocc+Sm6N1ODxyPy71lJ/tNjLtwWUnnI4NBYCleDxTHYqcH86lgnjuXKBSsg6oabcR9x2oImOBTQvc1zBYjtipwBtwTzQJD6fao3Y13nkUwgjrQRlj0PvTjJgYpMw5A/KqzbgeTQWVIYUivB5qKHk8VMwx0agaGOACO9TpEpXNMUAgdzUobaMUGRuFAYiqM8YHTjNXblvWc0PklMzFIecHBagrqrMxCqWY9qvWFn507IyhtgOSfcVWV/JkWKLmRjWu0SzitNOe4mwzMMqT/wA/Og7uh062UlR5h6AH/FRCzvdR25ZkRyMBeCB9elLS7GbWNQ3bTsz+I+3xWr1B4NIgITG7G3jt+VBR0zQrGywtyoLdSc/vRVtS060GyIIWH8qDNecat4juLq7aGFyo37WfPSqeoargm2jlEVuBhip9UnyTQel2GuxXU00iIFijz5kzEBV+p9/gVBe+LNKOEiYzkNy8a4A/OvINT8QvL5Fpb82cBLBOzOe9OXxDOY0TlQBwoU0HqVz47isJYLgoXaJwwVz6io6gnvkZ616Rp2pWmt2Ed3ZSbo5RlH7j4PzXzdpOi6n4ivEWOJxGW5LDv7tXtf8ADqwbR7e4064zuUhwD3z1xQaJ90qF8ETRnDAe1ANXsVmDsqgYPfsa0PmBbpnOTnhueoqhqG1Lg4/6bqenxQecXkMljeCUE7eTkcflRvSZ7fUYdgQ7x+IrjjPf/elrkSMWzkYA59jmsza3badqMcoBC5ww/wCe9BoLy2e0uDHKp6ZDAcMPcVDjIJFa3T2t9e04wCFSwGYs5O09xntn96zNxEIZGVdwAbaQwwVPsaCvt7jpTZeFz3qR2Ixnpmm8MvPFBVB9QzXHHIBFcY7ZPzqQ4bGKDi+gZHTFR7+eOtTE4O3FQMvqwBxQTq+BmkJMnnrUT5H4elMB9zQZzUAVV2U8gE1T09dtluzkt/an61cCOBlz6m4FQ2x/0giHU8AfNBJpUJmuWmkGOcc960V9LNcRrZWzbSy8t1wKD2xW3KjPPYDqTR/RYSWM0u4E/wBv/VAV0e4k0K0xeMNw43beCPg+/uD+RNAfF+tDZJIjZPRBnv8A+6u6/qJkjMSDeT6QoGc1e8LeFInkjv8AUUM9yFBjik5WP8u7fPagD+BvBEmqpI2qpJFbnDbCMNLz37gGt3a+AfDlrLmPSbZgh/7gLDP51oLa2WGMHJDEc1Dql6Le3fDbVjG5246UDBFY2qeXDb28QHRUiVR/YUP1eK0vYWS4hiZMdSo4+ay154xtjK32EtcPjC55/tWNbxdeT6vLI0p2oNmG989cdqD03QdWt9KmWxuoRGjHEU4UYb2B+f3ozqN1HaiDUIZEZVf8QPBHdT814lqetyzB3kn4bliTk0W8Kanc3Xh/VVmncxuyGNXOfV0z9aD2jUZEjubeSMgBuufY/wDuqGqkYi2njPBqbVCptE3dVhzx74/+qH3ZabRbZiMSMAT/AOJoA9248znnrgf8/Os3rdlt3cja1aJzvc5BU5AAx/euaxaq1u7lQQB6R7UATwXqrwyfZRhpS4Cg9f1rV+LIVLwT8CR4mOcddvUH55ryjzWtNRZ422+rIPtXos+rf/kfD9nOrrJdRSlMkE5BXOOnfpQCVm3DBzxTvM9PHX5oTDfeZGrAYyOe3NXreQMpwfyoOSMWOcc05JDxUJb7046U9Oc0E+8MRjrXCuHzUWccjqKcjndyaB7D0mmogIqQEHIpKuB0yKDzbW5ml1Voh+CM7QPc96IRfcQB2X1EdapXcCnVCzNyTu+lEWPmlOw4A+PmgI2luIovMkw0zj/+Qew/3oxZ2s08QZ38qLsWOM/QVRtmUiMOpLDgjuRRmFTLOqjGW7/0igs6bpkCy7Y0Hmg/izyfnPtW00y1aKMFj9D7VS0+0ihSNwqgk4Azn+9Gwd0YVRn3+KCO9vobWAyTSBFHucV5v4v8SpcFrWCYGNuGYdx9KqfxEmc3FybG6l+5UFlb1KPkexrz25uikQUHLHqTzQGNT10xW7W1qQuRg7cD9cdazcNq8snmbmBJ5IPNOiiaZwzEn8+tarQNCa6be49C8n5oK2j+Gnv3UsGcnpnnFb+48PrpOhRRRRgTPKuTn5H/AD860HhTw9FaWkU8m7zGQN1wBnmiuo6ck7QzyuW8pwcZ60FnU4/9CrNnDAZxxVER5soIUYq4jG39aKamkhjVM9Bxx0odcSmGESKgHlNhgR270AtYkKSRlQy7iBt6rVXVZdlmR1YKUJ7+1XpFkSZ8qhDHOFPPzQLWJAHbcSvQEnrmgwmsoEuFYH1MCW+o6f2ol4X1ZYILiykIDSspjz2IJyf04ofrTCS44xgcYFC4pDHKNpOc+nnpQaMALPNGecSEjA6AngVPBIVOFqpG2ZXGRkorHB6nHNS27HfzQW2fDc9/epUcDDZx9KrTdARXFfcNtBeyHTIOaauRweh6VXB2dDUofKg0E0b7alWQYwarhs4yOlSAAUHmtopULuJJwSxPUmjliocyFzwkefzoLZsG2gZJajunIHiwCPvHxz7CgOabF6kJwQRnA9sdKPaVZNPNvG7jnI44rP28jGfanqHselbTRV2hY/MQnG4qPegO2dpjBZjkDA9XA+Ku3UQisHjWVw7AglT0qW2jVUAIxxwBTLt0VSZeg6AUHknjny7HS72Nbgs8oBbzACxPbkV5lAGkJLg4GAM1q/H8stzr0qbwLbcWAA4J71m1G04DDj396ArplurSKOpz7V6toNtAmisqRgu42574rybSHaOYEMB9ehr1PQNVjENsjYBDbiAc/wDO1Bu7x0htlUDAUKoFM1lzBp7OD0jORjHY1QE32+SBVPo80FiPjnmmeL7jZYrHkASkKM/NATv7gutqx5Yor89sgZrPaperBbyRs+5nUnC9c9Kt6zeiCCDyxgIqjGew461mdXuZRhYWjwckODz/AHoC2mTSzxJJOqqdq8E84PU1zxDDHcWsnRSBkEHmsuus3SRqIgS8Y2lhzke30qxJfyOg83IBB2kjGSaDH6mhDAseR6W+KHAFpUAGSTj6fNFNVwJSFYMrc59v/vihSks67TjnNAX0xfvpcnhUVefarYJDZFQ6bA62zy4JUkAEjrgc1OB1yOtBYjYuvNNYFWyDxUanBwtSZ3Cg6zjbnvTopsDnPNRnJFMU7WwelBfR9wqdJF/q7UPjcKetSbS3IOKDC2Ho2MeigA0f0mJlIYkbR7mglsP9M8mQOQB81oLNywC56DGfn2oCunIzI7kDrwRx9DW40K2jRIjkern0jJP51ldNTzCikHaT0A6/lW90S0O2NnGFA9K7u1AeUARKAMADpigOv3PlW7+rp0NGrp9qAAHOMDHesV4vu9luY2zz8/vQeS+OZWeSKTPqMjAkd+BWXVGcZBY/NaDxlJ6rZByMs37VnUkfdwx/I4oLMEksLD1tj9q0Fjf3KbSkpH1NN1DRHs7GO7EnmxOoLI+A6Z/euaNZm7AMZIjB545oPaP4dubjTAZVPmb2Oe5rv8QImaxyr7TGAyfNXPA9mLWyiXoXXkCr3i2w+0WckYwSV4JOaDx+78WTzKI5hlxxuB/vQK61+d5RFDF5h6bM84+tU9RWSG9ljc+kMctjpijNj4YvLvwpf6rago0K7hCgy7jjc2fgc8UEmjX+pxk4t7fb18t7jaTRO41a2nT7LfW8thcN6lYkOj/QisDfzwXWoyz2Nr9ljYqIbdXLYIAHU9ckZ/OtP4oto7CGAwK6+ZjfECSFbHJHtg0Ec7MWeKYjfGMBv6qoW3NyoxxzXRcPcLEzqxk24JX+bB7+1SWisbrLDAUEt8UFyXxAtnAtnaW4nIzvZyQqk9h7nmiFrL9pgSYLt3dV9j3FZ2eNYVc+wJzR3SGJ02PPyaC1nn4pI3JpygHil5YGaBjnBriksOa6Bhue9Irg+npQOQkjH6U9HIHNNXGc0j1oMlZIfKRSCQTk1pdItTLMoHfqe3v+lB9OtDKyFjtUe1bTToo4VVY49oH96DQaRYR7gWTocjJ7+/xWws1VTkA4A4Oc1m9MKsASTt49WK0MDFR/Nj4HAH+aCS8fYrORgnv8V5l4pvFnvPLByASSa32u3axW7DK9DgE15+1uFim1C6YEtkQoO/zQebeKW330cX9EYyB8n/1QqOEqQ2enPTNENcYSaxcnBO1gvHPQVXyAuF4PvQWnnknTdeM0hPGXatX4OtTMqlFAjU8cdaxUC+bINxz/AIr07wjbObOJI0/90Ho3hyTKBF6Kdufei+rIGhG7dkAgHPShenosBiVeMcHijeqKstmrHjFB4Dq1qq+IJ4zhTu3KSOlaTQ9RisLfZD9mieRgCJBnJ9h8flQTxcjRa/JIMgsoI+tTaYUuVVHwD/ITwRQWrv7DFdrdPo1pFMAT50KDaT78d6G6zqr38TRQW8aBhglR/mjZjVFIlkxJ0w34T+lB9YeONMI2HbjG3H1oMssflPtOfpmpIHCynccAnAz0+lWpLOQQmdxjPQGhjjcm7+hs5oJNSMiR7H5LHaMVq7GEQ6fDG34gnNAYkW8ngBAIB3N8YrRg5TmghZSo4pokbvUhIJINN/KgXDdK5uODXVX1UmGDxQcLZx2NPPvmmhdwzXHXmgdpdk1uOQXA6j2/KtNY2scuCi7XxkDOR+lQpDGGyvB/Sr9syjDB8kdOlAZsQoVV4yOowen+aNQsEQDc2P1xWdju1XqAMe9PfVhtIDKPc0EmtTxHemOnOD0rE67f7gSx+7iBY+2AKJajemSRyZPyFYzxTdeTps4zh5vQo+O9BjxKZZGZj6nck/BNMl4dkX361HAPVn6mpURi+QOTiguaVAXmQMcDPPxXqvhG8gWRLeMjC9T1xXmIl+xW4c/jNei/w00uWe0W6fjflsmg9FhBd0ZNuM9MYopLMDbeVIPz7CqdhH5c6qeRnvRa/iijjU4A45oPI/4h2gSQTbQWAx9ayOmXXrHHIIHHet//ABAwLR03gnqD8V5TazPaXCSH8JbBz2oN41zE0kM8ib1LbXz7YobdzWxuATGvpY5AHXrTJnUxJNDnDc8dBQSWR2uGJzz0xQW9SujKBjGMY/KgF1J5UJUDJk9I/eiTg7ME9M4quLaKWU7yRsG5fmgv6DAwt2mI6gAf5orG5xzTLNPLtkTAGBzj3qRlwpIoOZBY804AioUzvqxnjrQJeOtcPq5FdGCOtNzg8dKCPey8U8SAjk80j1zXGB6ig0Ekgj45x9aiW79Wc4+Ko3NyB3A+cUPnvPVlMcigOy3+znIHuM1D9sdpCBnaw60IEjSE7sMfanX1/Fp1sJJ2G/8AlRTyfoKAkQoVnmIUZP4q8+8Q6iuoXcpj/wChHlI/n3NTaxrdxfAg4jhYcID1+p70AJ+72juaCWAEsMdMURs4vUCRwD3qhagbhmibSCC2J74oI7v7+byx+Ff37V6/4F1K1tNIt1kdVwuDk9DXktjGWYE/iY5rYJ4eutRslNjNJG5Xa6IcbhQerR61aEkpMpPvmobzxJGxIBDlRgD3ryyHwpqmhRC9tL2QSM+GgYZRh8+/712TXkhBa4SUMByioTk0B3xLcvqJIUeg9cnp85rEatYmC2ZmYHdjByOW+Kratq15qrAkeTarysIP4vlj3+nSqqPLIq+YxIX8I7D6UBzSbg3GnlDyV7VSuCY5iceroea7pDCKcg8AjJrmpjbOdvvQLfvUHdUaI7SBkBAVwKitwVRlJzzn8qI6cud8hHIYY/SgMfhXiu5yPeqpkOMVKjZHFAnGDmug8E01nz1p2QenSgdGeCDXKQODkUmOeaDqgkmu89KSH3NdzQB5bh25LHH1psRZjk5APX5qJee2T2A5NE7OyLsDPwP6B/mgbO0sGlzXMCZCY5P1Az84rJzlpWLyEs5PJJ5r0r7KLm1ntcACWMoB7HHH9682fcrer8SnBHz3oK90PQuf6aquoDjHtV2f1Ii+3FVGQmTBHJoLenxhhnFTS/ezhR+GMdPmpdPjwoPbFNtlL5kP87FqAlp0W6VB816f4dJijAjXqM5z27159o0a+YGJ6HNbrTyAFJbKk9e4+aDUXMiNbgyEFVydp9+1YdLGO7t7p2jDMZDt44rUPGkkDYlDkg5A61yyht7bSW3uquWJ60Hll/YYncKMAGh3llSM9602qFGmfGD1P+aByggAgcdKCCIlZVfoAeam1IEuCR2pssX3ZAHarV+m60tpP60HPvQDRxtHajGnxkWuT3Y0KVCQv1xWjgjWKBI8/hGPzoK7DBxSTrU9zHlciolGBzQJqXSulciuEnFB1Mk4zU2zd36daii4bJqQuo6daBo4JFItzXVfJz3pdfY0Fe3a0iXCyxL/APKrK6nZwn8TOf8AwFZPGyQZ70QjTgcUGos9etgwIhlBHQ8HFY7X40GozyxqVimcyKD2yckflRa3Uhc45p15Zi5g24ww5U/NBlGXdUO377kdRVx0KswIwymmFBvB9xQW7cH7NJjrtpqYjiTAzxVqzC+UwPUiolQ52DHWg7FdXoI+zQkr77sUWszr1wwVHjRj0WSbHemWVuFwRj6mtXpMywsu8Rug7MM80AttN8UWbGUxNJjjMEu4H9apXt14guV8pbG5T3J9INb+48RWcNtsW3ReP5Tx9aA3Ws2shAWML/8AI0GKmXVoR99aoQxx/wBXNVvt11GSGs42A6+s8VqryfzT92FBI79vmg0kYMjKBknv80EdpOs/LJt9J4zRC5hxpdsp6gD8qHeUFlGAQSOcUfnj82KJQM4FAEM1vYiFrjOX5VR+/wDepodWtJJApkCnturL+Ibz7RqchjOYovu0x0wOp/XNDjMSec0HpEjq8YKkFfcHNcjAYVi9H1c2kuyRmaBuqnnHyK2dnNFcRB4XDKe4oOtw2K5IuOaeVy1SFc9qCuqkU9gNtOK4OK44BODQQ4zyK6hzkUuQaaOCaDPSDJx37UQtTlB+9VrmPbKc9qJ2iYjDbFPGc4oLMKgbenPxTruIupByBjtU0KkKmR29qkkj3jmgwshZ5Z934klK5pKcjJ7HpV7V7ZrXUpUK4WUCRf2NUF9L89KAjauNnX6CrUEQdjleaHwZjkGPwnoaMWUe5gMeqglhhuIyGUbos8/H+9HFtzLGqhOvccVd0mGMFd4JBGAB2rQWenW6bQzDByxU/wAvvzQYObSdRmciKA7C2ASetV7rStSh/HbPgHrivWrm5jjAWCMDaRlivX6UGv5nYlThi3xxig83WOVWKuCtMnCwDKqSTWov1i/Cq7sd6G3UERjbaORwT80AOPc5MkvU9FH8o9qK3U7W2ltLn1ldqfU1XtrY3E2FAIHU/HvVPWblZZFgiP3UXGR/M3vQZWa3wxznk1UkiZc9xRt1BOcVXeIEDA70AnntR/wdd7dVS3lcrHMCo56HtQm4h29Biu6WSup2hU8iZf3oPS5IHhlZZBgjuO9NLCtW9va38KkANxg/FA9Q0iW1bdEC6Hp7igHqMtkimv16YqRcDk9a4eeaCvtzmoyDmrKjJpr4Bxigp6tAFZCByavWkf3KgjHFS69bnERAwCcV2zXdCo9qBwGEC9cVaijzjimrDkb/AOUjB+PmrttFtG08YoBuvaGdQtBJEPv4csn/AJDutYKRcMQQQRxgivZ7ROnGaxXjbQFjuGvbJeWOZIwP7igyVu+PS4yM/pRS1mEcq8nB5BzQlcEbhVmCYbdpAzQb/RrlCm0kdOaJy3xhTIyCw5A/SsPYXkkYBQblHbv9KOQ3bTRbnDIq8nI4FARk1e4xuUkcdj0+Kje9aTBk7jkd6ENf6fECHvYt3Vstwf0rkWs6axA+1A/AU/7UFuaR9j7EHAwvtUHkyySOijlsZIqcT2MVs1zLK/lDp6ep9h70I1DxG0iNFYx/Z426ueXI/wAUDNWnW23WdtICB/1WXufb6UCfhjUvmZOO1VZW5xQNbrUL8AVIGJHP6VBOwHOeKCCfaRRHwbor6vrkKqdsMJEkjA9MHgfnQ+2tptQu47a0QvK5woHb5PxXr/hTQI9BsvLU755MNI/cn2+lBqNM0hHXHt0NEJdJDIY5UwcelsVd0O3YRgsOSKMSxKyc4Hz7UGEvPCEN9GHjYxye4HX61mtU8L6np3qMPnRf/sj5/UV6/aWxjXGOO1TSW6OORQfP7rjPUEcYNMAyOleyav4U0/UVYvAFc8704YVj9Q/h/cpN/orgMp7SDBH6UAXXrf8A0Qk59LjH50JgYqCO45rYahaefpkyAc4BH5UCSywQCOooHaVIZ0YMB6W6YomLYqwwTgj0k9xQ7S4/Ju5I24DjIo9Cyr92/TOVPtQNiIUc9RVHVcMSTzRKeNhkn+1CbosSR1/OgxeteF5neS80sjc3LQHo309jWat3k+0tFLE8ciH1KwwRXrdrGduCB7U+/wDD1jqi754tk2OJV/EPigxlmkNlZSXl4wWBEy39RPYCgt14hbUzhQYbdfwxA9fknua1+u+B9UvNO+y6e0DgEH1NtJ5rFT+B/FGnku+jzuq9TFh/2oKN3Mu9PYnBNFoFgsbZZ5VEpJ9K5xms3qBnSXybiF4ZE6o64I/I1bgma4gCHPp4yaAnc38t03mSEADhVHRR8VWWTJyf0qIeg7Sc/wBsVNBbSzN9xHJKfZFJ/agepPJHPeomI3mi8Hh/WHj3R6XdlfiI1VXRNUmkZI9NuiynBHlHigHs2KsaXot9rtx5NlH6VP3kp/ClarQf4d3lyFm1h/s8IOfKU5dvqegr0Cx0+10y1S3tIVijA4AFAF8N+F7LQINyfeXDD1ysOT8D2FajSrJrm4DFCFXtXbGxkupBnIUdq1en2S26gDrigmtYBEgFdmBbCD+bipmwgJqCFvOvQvaMbj8HsKC+i7VGK6RntXaXxQMKZHFRtCN2SOanpUHntvCjwSIRwVNBGiXaCeaVKgozKEu4io53UVKAgZ9utKlQSp95blWGecZ+nNDnhDOwJ5Ujt1pUqCWCMIqkc5HeitpjGMcdKVKgJQLgkfFEIvVjPzSpUA7xF4S0fxPAIdTtssp9E0Z2yL9D7fBrMr/BfRogPK1K+VCeVO0/4pUqA3pn8PPDWlAFLAXEg58y5PmNn9q0EdhawIEt4I4lHQIoH7UqVBMYgFGKoyAZbAxzSpUFR4wM1BHbLNIocnBpUqDSadbRxJhRRFMDpSpUEV023p2BNRaQMxySH8TNyaVKgInpSpUqBCl1NKlQf//Z"/>
          <p:cNvSpPr>
            <a:spLocks noChangeAspect="1" noChangeArrowheads="1"/>
          </p:cNvSpPr>
          <p:nvPr/>
        </p:nvSpPr>
        <p:spPr bwMode="auto">
          <a:xfrm>
            <a:off x="0" y="-1119188"/>
            <a:ext cx="196215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 descr="https://encrypted-tbn1.google.com/images?q=tbn:ANd9GcTWjfoP4_Xx6NP34p0OG1jQ3rfa5-QMHUXokTl38o9HLOg1LE_4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205345"/>
            <a:ext cx="1800200" cy="157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encrypted-tbn1.google.com/images?q=tbn:ANd9GcQCqnjBLv3K3G5fKaLXz6JzgQsvsAt6CMskOI6FGKVAiQgYkRs8ig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937" y="3944086"/>
            <a:ext cx="2174875" cy="13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s://encrypted-tbn1.google.com/images?q=tbn:ANd9GcStUtdU8UToEBFHveZHlBizByVsM91-GWZW4jADERNvOrar81w2sg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43" y="3712999"/>
            <a:ext cx="1492843" cy="1435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s://encrypted-tbn0.google.com/images?q=tbn:ANd9GcQt8ODG4dbf3qgonv5KN5hqr31iksk4vcncvy3MFsRVwFe5yJwV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20056"/>
            <a:ext cx="1659069" cy="195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encrypted-tbn1.google.com/images?q=tbn:ANd9GcRwXQz_zSjxOIIRjlvA1XHOubDRZeAKSxlp5Rcb2V7mgw6hbX_erA">
            <a:hlinkClick r:id="rId18"/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71106"/>
            <a:ext cx="2079104" cy="152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53171"/>
            <a:ext cx="1800200" cy="160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2243407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 smtClean="0">
                <a:latin typeface="+mn-lt"/>
              </a:rPr>
              <a:t>El arte</a:t>
            </a:r>
            <a:br>
              <a:rPr lang="en-GB" sz="3000" b="1" dirty="0" smtClean="0">
                <a:latin typeface="+mn-lt"/>
              </a:rPr>
            </a:br>
            <a:r>
              <a:rPr lang="en-GB" sz="3000" b="1" i="1" dirty="0" smtClean="0">
                <a:latin typeface="+mn-lt"/>
              </a:rPr>
              <a:t>Art</a:t>
            </a:r>
            <a:br>
              <a:rPr lang="en-GB" sz="3000" b="1" i="1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>¿</a:t>
            </a:r>
            <a:r>
              <a:rPr lang="en-GB" sz="3000" dirty="0" err="1" smtClean="0">
                <a:latin typeface="+mn-lt"/>
              </a:rPr>
              <a:t>Quiénes</a:t>
            </a:r>
            <a:r>
              <a:rPr lang="en-GB" sz="3000" dirty="0" smtClean="0">
                <a:latin typeface="+mn-lt"/>
              </a:rPr>
              <a:t> son?</a:t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Who are they?</a:t>
            </a:r>
            <a:endParaRPr lang="en-GB" sz="3000" i="1" dirty="0">
              <a:latin typeface="+mn-lt"/>
            </a:endParaRPr>
          </a:p>
        </p:txBody>
      </p:sp>
      <p:pic>
        <p:nvPicPr>
          <p:cNvPr id="3" name="Picture 2" descr="https://encrypted-tbn1.google.com/images?q=tbn:ANd9GcTWjfoP4_Xx6NP34p0OG1jQ3rfa5-QMHUXokTl38o9HLOg1LE_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259228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s://encrypted-tbn1.google.com/images?q=tbn:ANd9GcStUtdU8UToEBFHveZHlBizByVsM91-GWZW4jADERNvOrar81w2s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12976"/>
            <a:ext cx="237626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0.google.com/images?q=tbn:ANd9GcRo6tTFJZLvDF7dGadUkM2pUkWrXvsQNc2j8CPuDMqTFBZDq8rv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448272" cy="28418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9888" y="5912112"/>
            <a:ext cx="856259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/>
              <a:t>Pablo Picasso          </a:t>
            </a:r>
            <a:r>
              <a:rPr lang="en-GB" sz="3000" dirty="0" err="1" smtClean="0">
                <a:solidFill>
                  <a:prstClr val="black"/>
                </a:solidFill>
              </a:rPr>
              <a:t>Frida</a:t>
            </a:r>
            <a:r>
              <a:rPr lang="en-GB" sz="3000" dirty="0" smtClean="0">
                <a:solidFill>
                  <a:prstClr val="black"/>
                </a:solidFill>
              </a:rPr>
              <a:t> Kahlo         </a:t>
            </a:r>
            <a:r>
              <a:rPr lang="en-GB" sz="3000" dirty="0" smtClean="0"/>
              <a:t>Salvador </a:t>
            </a:r>
            <a:r>
              <a:rPr lang="en-GB" sz="3000" dirty="0" err="1" smtClean="0"/>
              <a:t>Dalí</a:t>
            </a:r>
            <a:endParaRPr lang="en-GB" sz="3000" dirty="0" smtClean="0"/>
          </a:p>
          <a:p>
            <a:pPr lvl="0"/>
            <a:endParaRPr lang="en-GB" sz="3000" dirty="0">
              <a:solidFill>
                <a:prstClr val="black"/>
              </a:solidFill>
            </a:endParaRPr>
          </a:p>
          <a:p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0198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>
                <a:latin typeface="+mn-lt"/>
              </a:rPr>
              <a:t>El </a:t>
            </a:r>
            <a:r>
              <a:rPr lang="en-GB" sz="3000" b="1" dirty="0" smtClean="0">
                <a:latin typeface="+mn-lt"/>
              </a:rPr>
              <a:t>cine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Cinema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sp>
        <p:nvSpPr>
          <p:cNvPr id="3" name="AutoShape 2" descr="data:image/jpeg;base64,/9j/4AAQSkZJRgABAQAAAQABAAD/2wCEAAkGBhMSEBUUExQVFBUUGBcUFBQXFxcXFxcYFxgYFBQXGBcXGyYeFxkkGhYVHy8gIycpLCwsFR4xNTAqNSYsLCkBCQoKDgwOGg8PGikdHBwpLCkpLCkpKSkpLCkpKSwsKSkpKSkpLCwpLCksLCwpLCkpKSwsLCksKSwsLCwsLCwsKf/AABEIAKgBKwMBIgACEQEDEQH/xAAcAAABBQEBAQAAAAAAAAAAAAAFAQIDBAYABwj/xAA6EAABAwIFAgQEAgkFAQEAAAABAAIRAyEEBRIxQVFhBhMicTKBkaFC8AcUFSNSYrHR4TNygsHxkrL/xAAbAQADAQEBAQEAAAAAAAAAAAAAAQIDBAUGB//EACcRAAICAgICAgEEAwAAAAAAAAABAhEDEiExE0EiUQQFMmFxFLHB/9oADAMBAAIRAxEAPwA/jalisT4idYra4ttliPEghpXoONI4oyTZiKm5UZT3m5TCuE3JMF8a9H8NUS7SACSdgF59lGHL6gA3JAHzXunhrJRhqXq/1CPUf4Z2bY9jPutsfCslsI4HC+W3gujfodrdPdXPPF+IE3MdLn7Gf8qFu5cRG+/aR/lRuqERf3Ak25v0+H6DZDJtlh1U3Mx+Lk9zee3skbUcIHG1i7gR0HbdRawQbdZN79QOTt7bbpPOubdYOw+UmI9J4+ckpUVZbFQzudyNhcc2uSJ/z2T06zMh1tgf7xadh9NlFTcPiO8QR13i45i2/J7p9JzZsd+l4MxMkewiNyoaNFItimZABO8iRbefeLHbr0sneXEkxNpgjY2iwv7KhUzENEkzE3vv7gQQT2JmwBMwMxObusA5rQ8EhxFmy0uFiYkiHQTEB0mU1BsTmkG34tuzTJ3iwt7cj4R3J7pX1yWy6A28GbngwWnczx/DI4jOPzxjDBEnU4ToN40CC9+mb6D8UFtiJAJD1vFT6uos9IcCQSQbEQB6YDolt9bidAPCbgClZtP2i0HSIHxE8W3+ERvvJgRe65ubybuBmDqBmY3cXAQRP4nBrR7wV5rSxlR7jD7SdOkQxp5d+ECI6tJ0tHNiNCq9o1+YIFzILeIL3O0gOHpjUYIvfaYcEzRM3NWmXt2G29z3aRzuOb3JO6EtqBLlObNLb2gc7gtBIN4JIi/e95LiNxGJ9bo21GPqqxJ8oxzVwwoKgSF4QsYopDiiujU5rQU1pzXBB/15Pbj0aisMhwTg4IQzME45gjUNgpqCY5yGOzFMOYI1DYKByUQhTccpG4xPUVhOAkIVAY1O/WktQsuQlhVW109tRPVi2RZhJpTBVS+YlTDZCFq6EhqJhqo1YbIqYylZYjxO30Fb3MnABed+KK9j+fzyt5S+AQwTi7Zh3blNcllbf9HPgv8AWagr1m/uKZsDtUeIhp/lBInqYC86rOwM/o08IGm0Yqs31ujyGmfSDbzXDqbQPn0W/p0z1ESZM9rX42N1O6j6b/W3Y2BsCCPsonVRpMmPnGwPPTqtVwjN8shfVuABaIn1DeNiJm4sI4TKQlwm3zi/Jlph0WG3B6pfKBjYgQWht4sdtMO53EydktQdB6iO+wk/hbt8u/CYCVMR6Yb8J5Bix1AmGtMC3NtydklOrvvMFsCS4RA29bibtvE7bkCYXnUDOwmZuAe86tJEbkNNp3aqmJzMNIAHxGNJgaSRax1N1RDYEQZHDQ6tSbLVfGANcS6ABBMHSGw0EyCT0O38MbtJgZmBeXaZOlnrcCHwTLSIBmQQ4SS0XgC51A8Znops1VCTU0xDhUZptTd6Y1wQXxAPUTchY/M/E9RzTFrgBhDX2LqlTc0xb1Ng2HqkbobSGk2bjG+JWUx6nk6b6vLqAkimx4dYW3OwAGo8TADH+NS0hlMEBpneoBLaz9LruBILQ4R6b+wnEYzGAztMiIDYsALekGTobP8AuO6rvzGREBx2BuTFuBvt9zss3kLUKNJRzaXNLiQY0gNmwAaAAXWb8DLzydrz1Kq3STHxbSPUNIfAv8Q3B9/kROBy7FVTAZAcLF9hF479h8ohafAeAaj4NaoSDu0S0CLiRIn/AM9kK2VZWoZ9ocW0gaj+QAXQd4sbNAJby2ImREGcnyfH4kAWoMN7+pwJIDhEwwkzAdYAmwm+hweTYfDNaCGME2EASBcGDeDa5MASSQAYO5c11VgNNhp0rQ9wANTmWNuWtm07ncEbGZvVFwTbM5l/g80KtqrqpEayTsfijSLARsEcoZGXUy+CTqiOsgn5XhbLDYRjmNlo9IA+lhsrHlACwAURm0E8ak+Tz/EZYWO0u3gEjpN4VOtQWyxtBt4uSZJvyZQTEYYLqjK+zgnGnwZLGNhUP16CtFmOHWeq4e5stUiFJjKmaAcqB2eAcpKuFVKrhJ4SdloJ0Mfr2RbDNmENyvAxwtLhKMDZNIiUiJmEgJj7IoadlVrYVUkmZudA7zFNSeVYGCCT9WW0caMZZh7XqVjlGzCkq1TwauooweV+haaeVKzDQm1aJhZ/FsN5FZ700FJ5BTDTK10QvKwTmGcBwN1g8/xc/NW6uKN0Dzd/C83JmtUj9D/U/wAfHhVRHeGMgfjMSyk2wPqe7+FjfiP/AF7kL3zB4VmHptp02ta1rQ1o4/8AdzP91i/0WZKKWF84x5leD/tpgwwH3Mu/+Vs6gnppHEQQZ3F77EWjexWUVSPm2ySq8kkG9xJ+h39ifdV6lMuNtx6Tp4Fo2cDNjFj1U9DD9BIjc/Mm5M87+/ea+IzCCWj1uENiYibhsuF3G54sHdDNITJH29Tib3M+qORuO2/v0kCMdmZLjDtIGn8U6Wua5/mQC70w1okgRe402F5t4iDQ4veCC4BrhpbAcySWamj1NaD+7fcFzbnSJxWaeNRADANgC24aNR11C1u7D6abRpdsOd1VqPYqbNfmWYQDUe9xENcXNdGlzAKlQU3GYv5TNDiGg+ngxmsd4qJhjIBIDSJkEmmdUMcHNgurmYImAes5epnFbEvhrS9xmYEGHOl06QLEwL2iy0WX+AK1QNdiH6RIGmNIgA3Ljc/jmBwb9Fs5dDpLsAV8XLpcbulwa1s7TploAt6WERx0UeHwFeqYa0gOO7hFwQJkCben6Lc0cbl+GA0mm4gNJFNpdq1agPUZuG3IJtI6QqdbxxTBPlUHGby92/AMN+Hklsm0DqUtY+2NOT6QKwf6Pahu94AFyOCCYGmN7ytVgPBNCle0Wu6AS4DXbVtccnsYhZqv4wxboIeKZEkFrR8ToDnCZiQAO14hDwatQy5znEN0yST6QXPAANokkwBwlvFdItYpyPRH5xgqEhpNQiARSA9UaySRtokEHrYgHcLgsbjKwd5IbRaYmob1BaSKbRIaQdXqNzqi0Scr4fyoF179ep9uq9By3NMPRZd4m0taC4/RswfdZZMsvR1w/Filb5LuQ+GmMIqP/eunUHPvBtszYERvcgWlad23z/qg+V58x/8Ap0qxE7lgaJ+qJ4nEEAyxwt0n7NJP2XFKVO5M1r0gjRfDVKx8i6y+W5z5lR1PzWawJ0AkOg/iLXAHSN7LUMpQtlK+jGcdewNmHpcRwboVWcjGdkahG8X+qEPC74co8jNxJgnGUZQw5eEdrqprErshHg5HNoGnKh0SfsgdPsi7HhWmNCb49CUmwThsvhXmUYVw0Qo3MUN2OmV3vAUTqkp1Vt06lSCpJJEO2dRpyp24YKRhACc2opc36Gsf2NFBTU6KcwhTMhZuTKWJDRTUVSkrBcmlSmW4JlJ1BN/V1c8tO8sLTdk+JHhz3S5CMzduibyGhCMY+V5cVR9f+o51klwe3ZViWNw9LR8AYyw0mAGjc2tMXM7Ra0TvzMyWiRzeSd3c2kQB+InYAN9M+O5J4wq4en5fxNB9N4c2ZkAxtf3HXp2P8Z1n6oJGqx++wn0m522JJ3XTvGjw9Wem5z4np02O1ua/jTESTIAm5aNxqGx1GeTgs9/SK52ptIktOsXsIdadO2xeY/CXkg7IPluXOxJc5wqVA2LNc1ojY7/yjeDt81dGYYfDPAZhQH39dVwqXBmILHCIsRvzMgOScn/RSiC6ODxeMeS1rjqJlxIa3YCNTiBYaRvyOty1HwthsP6sXWDyN6VI6v4ratjdsG4jUJ5ilW8SYipLTULWWGhn7tpAiPS2B+EHbeeqoFo6fZZ7L+y6bNGzxm2kAzCUGUwNMvc0Oe6G31Akt+InaNgg+Kx1WsS6o9xJg7mJA02HFrQP7KnQpdbfngK7hqJOwJ/PQJObZUYKxtNoJur9LDtIHBn7Qmty538J67kf9qF1bTaTbrdSdMfj2GWZbLPcf0UFQtYySb9Ovt3/ALqvTzqrZrInppk/fZMw4eawdVBBaS6HdgSPa909jTa+kEsDgXQNR09Gzt7kX+SNYLLHcGeIH9bbKl5rWjU65OwF5+qrjx0aT9LGMnu6B7SIH3+ahX2aScYo3GW061OzWwI3Jkn3/wDVqMBi3G1SZFxPTsvPcp/SOBDq1AsYTGpjtQBG8gi4+a9Fy3MaOIpipSqNcHbQb+xG4KyyN+yLTVoFYHw5TpZm6uZc6ow1GSYDQf3VUfzH1s3722K1pfpP8v2QmoCa+HO3+s33aaeofdjUXfduynG6VfROTlpv2CM0qDXwhlbEgKjm2aAVngGwcR/f7yhGJzgdV7eKCUVZ8/mtzdfYSxWM7oZVzKCh1TFl+yko5S9y6VOukZLGvZdpZsEQw+aDqgdfJXtCHPrFhvKTnfZSxp9G8p44JxxAWHoZ3eJRKlm1lnSfQ3Bo0WoHlOCz4zMdVYbmQTonVhwOTkFbmKcMw7qdQ5DGspzKpQpuP7pf13ujQLC36wuGIQR+L7p1PF90tA5Doqp/ne/0QJ2awk/bR/MqdS7PF6mKJVSo6VfqYSFRqshcGtHpubkRKXCYXzHhsgE2GqwngT7qJKyppMjePz9khHq2R5PTw2HuLkEWn1bk8d0MzbK6VRh9AbNxpFybeozvsFR8OeMHGkKOlocyYN7tnUQL8SbdFpHMDmyQCbEHqIkR1W6lGXBfjaWxgMfktSg0kiwsSRIn33H3ChpYc6ZMbxb2mV6LSwmpruXGbHrexHyQx2Uta97HAA+moYEWe2D9HNeFhJUzdQT5MpRwYiXf+pjs2ay0EjtYb7/1RvMcnc9zWMEACT1jj22JhSU/DDXAB2qBaRE9TvaOVKNFjk/2EGX6qrXFl2tDXEsJ/FPFRo2g/wCVSx+Fc4TxxLQPfYd1sMHg6eGpkMaRO+pxdNrW2/Oypvwb3kkj4oECBvfjsqpGqwy1+QJ8AYYnHkH+AG/BK9Q8TeEW1qQqsaPOpQ5oMQ8Dem7sRt39ysR4OoCnia9bhjxTaf8AYIcvYaDS5kEcKH0EVpFHlGaeH6QptrM1eU8AsAERa7XcyCCPkRwoMHhcJUMPos1T8Wt49yYO61GOZUwlWpNM1cJWcXvYLuovPxlo/hJuR345q4nK6JIfQq0r8POn5QYKmM/Ru1GvkuC3gMgwwAaadMs4EkwT9SSfkUuWZA/B1y/Dy6m4+qlYFsxGkkbRvCTBYny7OrU44DSw/YCyPZfjPN/0iQDY1Dcf8Wxc97D3WWSTvkhrjgu4JzqlYFwjymGR0fUi08kMB/8AoK5VraRc7SftKdg6AYzSO5JmS4ndxPJKaaZLDMEQY6i3dGNejmfZ4dmGYv1uJm7jPN5M3Qz9feTuVpMVgxJ9zdUm4MA7L2XFnjWgx4dwRdErc4LLxGyzmQgABbDC1BCMjaVGS5fJTxeAEbLCeJcIACV6NjKoAXnnjDGANd80QfDHVS4MI7GAO3V/DZ0AIKy2Ir3SMxK51laZ06Wja083BP8A2rDc1b1WJD5UmnutFmZPjRtm5o3qpBmQ6rC6T1KX1dU/MxaI3wzLunjMu4WBbVf1P1SHFVOpVef+BeM31TMe6Rmad1gzj6n8RSDGv6lLzB4j0NuNB3T/ANoN6LANzyoBHCeM/qdvv/dPzIPGy/jcNCz+MZH54WszELK5gbrDIjoRSITCnkJhWBRZyyvoqsf/AAuDvkN/svWcPpAaGHUySGHq3dpHcAkfJeQ4cwV6J4TxbvLdS9nt7EQXAdJH9E0vf0dOGfeN+/8AYfwUipLh6TJ35kzNrb7d1ezTLbsxDPwAsq21funEHXH8jhq9i9QNb5lEnjVBFukbjsbeyP5TVhg5799iqyr2iocKn6BeByoscSfVr/HvNrRba3+SpcXlAP8AL3af8GfZOxdZ1AHySA2/7lzdTO+gtOpgPQSL2jZVa/iw6Ydh5cIs10i3SWrltnXCE+0QuwlMeljS9xtJv3kk7fRV84rtw1PRZ1epdrNy29nO3gdOqnwuHxtYOFNvkB27jd4ngF06fkrTPCdPDMc4kvqE6nPcZcSbXJv/AOq1yXXNNkXhnLNFBlNwuZc6d5cZcfst/hh6VlMuwrgBUPw2j2/JWow2Oa4WVpGOT6RFmTA0aoJB9LgL77W+3zWdo+HMFXlxptJJM8cDoVrTUEX25Wax/lYd7XNMU6hNokNdvbsZkDsYtAEV6Hib6LmC8K4Vnw0mhFaGXsaPSNPWFTwmOa4WdKv06w4SfRM9/Y8NhOG3yTTUlRYqqfKeRvpJA+X52UxXJizzDE0rn3KHVqMH3U4xwqGQbwJEgmY5jnsmVKZK9lSPJceS7l1fStBQzG26yNKQrjKhHKHTIcH6DWY5p6d15p4rxpeSAtNi3uIugOOy4u4UT/bSKhCnbMNUpmUjWFah+QnpKj/YjhwuXxM6dgHTYVapMKNUsn6hWmZUIWkcbJbAAYUgC0IywdAk/ZY6KtGQAC0pCj5ywKJ2VpaMYCcbJrnIy7KFG/K/z/0p0YWCNXsnAK87Lbpv7MKnVjs2GaZXY9ViM1o6Tdel5gFh8/obqp8opMzSaVO6kVE5q5yxcNutxkIc2HNsRz+eFkcroy9b7KhYWW2NcEt07RuhhQKWoCdYGscE2E9jFktGWOIjeDbvH3UeCpGpTZcjQYMWkC7QfqiPkag2eJJI68j7/ZJq1R17cqX2V3UAeZkSr+FytgOwJ7/RVsOxwN9uBGxE/bZEKVWAuZnXs2ixsLIJ4jkUS5xjsO9uPf7os+p9kIe8VawH4WAvNuRtvzJB9wkuyoKuTO+KfGTqNACi3VAAAO0RAQnJ/wBIOtjdTfLfsWzIPdp5npv77rVZl4UoPqhxBaSJMGx6ktuIu2RHKHnw1ScQfLGim4wJl2kB034Jc0WmIPWQuhRMpzipfEgxfiWpXoPoN1B9aGS0TALgDe0F23z9kayHKnilprllUHa3p07TBsDz8h0TctyRrHHZsXJDRyPaYkOGqdhyjrCWnT1ktMSIkC23IvP8XaE9UjN53fBmMbQq4SpNOXUh8TZJc0TdwBPqaJHUj+hfJ8+bVaIcJIBguHMH52j6/WnnFOodTmjWAJAa4SfSdTRBkmCI5BnsHAstpxiCBIILSRDfU12okQdIJPQ9LRBCTxpq0ar8nbiRvv1wgG4tINwIsDz79k52NDmEO1NJGkzcAm4Jgi223sCqdXBEAFu4A6CQREAiCNuvPHM2CDZ5tuLbbkANgjrEdd4WGtGUnZ4lnzX4PF6IaBLnB7Q5ofLjeC4i1tvnBsD2VZ0yqADAcgP6TqdUY0mpaLMOkN1NkumxJJEgExBhAMHjY/uuuOT7OKaVnqQpBL5AWVyzxMRAJkI7Qz2kRc6exW6Zm4suHDBRnBhMbm1I/jb9VK3G0zs4fVFk0yI4EJv6gOittqtPITk7DkpfqCT9QV9KAiwBpwCacu7IouKLDkEHL039Q7IwAuDeyLACnAJhwCO6E11MIsDPuwXZRHCfyrQupBM8oJ2BFiqwPKz+Z4fWjTmSh+IbC49uDWgE7AKpXyonYI/TpyrNOgFNCAOU5WQTIWqwVLSfooGYcKbFY0UaZe4gRsOpVxdBRosJ4jpYapTbVcAKpDL7T+EntNvmjmX4sVZcL6XEXgAdZPtH1C+es+zV9eoXOPsOg4AW6/Rb4jaWHCO1aiH1A7V0LQGjpv03+SE05F7VGj1Hz5dpEfKCZ5t9/mlpViN5+nX22VfB4YNl0mRaTOmBMnhu/wCdlaDIEX6EkgxbV6r368eyicOTqxZFRDj8aQIEmbWvuYTMA8MpFxjUTxeGzvHPJ+fKZi26WOqP6elu5H8oFr7exPKB4jMC9pD4aWagacyAwCJPQfD0JAMG0Ehj+zTJlqNIIZhjy+q1oMRIMeokFh8yTFoLR1mSrbMQHNsWkzcxMX0y73JfHJIveVisJmTy5z5aINUNcQ0Q0kA3NmyXEkmT6An1fFtKk0BkvIJ+EGXCSQSfciJJMF20rW0jnUHI3OJpAiTYwYAMkAatMT/LNj0+S7E46m0CXgbNnpEy645fAI7LI5Z4lxlb/SoE86nWaP8AcTI2KL5d4LdUcKld2sgyGRFNvsObncpdq+jpj+Ol+5kWMzqm2o8Ah8tcSGgfC6HD39OoRb+8WVYNtSoHNJ9A9ESyG6nObaSIiLjce8LQv8NUWtADGhpMugWJkOt/RQ5ZhfLaQ2HaRubE6jO5sBuI7G9iiLvk55pRfATwbwaYa7oQRvtMgSeD7q1hsGByTsDM8XH9B13PCio4eKZAaCATABMEOkgQdhEfNXKAtq2tyN+pPXYfUrKSC7PBf0pPpnG1WtJBa5oILSDGkuADiTqZ6iQYG5HSccxy0P6Sca2pmNaAQWvc0iBFjGoEG8xNwCNrxJzTChmEi2x8cq43GGEOa5KT3Vp0QWq9e2ofMJjMd8lXbU3HVQh6Tkxhajmbxs4/IlXqPiCq38Z+azocpDUVKbCjXUPFtUbwVfpeMh+JqwrK6lGJVrISehUvFdE7yFfo5tSds4LzAV1MzFwqUwPU2PB2g+xT9J6LzShnL2/C4/VHsj8blrgKl2myrZBRrIXFE20WVaYcw2OxUFLAO1XFkWKge4XSAI6ctHRMOWD8hGw6MrrVHFXV407bqniRYrlSKspsPAVqiPzKpElTOxDWNkmITJL5xQaCXGALkrFeIM8NZ1vhG390zN86c+QLNQZyG6GrIapR/wADYxtHEio7gAX29T2Di5dvAQCoFNgfiE7Soi6kU+j6PwDyQRIPptHaRMk9f6d7EauFB0zxc9r8E7S65HZZrwbjhUoNcQQB6Q2ZMNI06jyTPT/Gip1ZOxANhEk8AbdTpgdOi3muSsUuCtm7AXQ6SILtNodoBcGHoCY+lokrIZtgK2s02vJLpcNMzqe7zASBsbmYvBFgtqwAEuI9QmAeLxBPG4sOkobWpuNR0idQgER6beppIv6hFrbE2iCIqUqZlcv8DCoG+a4mBDQdgJ/DN4JBWuy3wbh2X0Am3JP9fZcK5Bl1nHU1nIMEGB1AuB9Vdyutao5xNjeDIJIEyRexn2HG6imjfytLguUsIxgDQxpAuAf67RvP1UuGr6ibza4EWJFo5je/9U0NYdRH4bk3O4A4PqMfLboqlHFxYCXEkNtp2gQDNwNh1I94lqyXkbL+Id6bfi+1x/dUxgnB1hYCCTEuBuL26k+6sVaJJ3iCHGP+VvuP/kjlSYckGB/EeuxuObdj22VLgyk7J6FPTAdcEAAi3A44sJSZrXZSpPe4hoa1xJMwAB6ja8Abx0UzW8dtttrbfnZebfpi8SmnRNBjo1WcQdLgYDmuB6Wg7b2IgFTVsOkeJ5hWLq1RxLnEvcS525JJJJ9yZTGlQtU4UkMUJUumEoTERndMdunvCY83+SQChycCo0qAJUkpAVxKYhzXqam9VZT2OTsKLGtMdU/qozUUbiiwo9E8A+LfLf5Lz6HG3Yr1EOBEr5xwlfS6V6z4S8V+ZSDXGXNtPULWL2QG2SR7IWM1ClbmoVUOjKVaaHYzEBgJcYG6pZv4xaLUhq/mO3+Vksbmb6hlxkrHol8hnHeImizBPcoNiMye/c7oe6olBsEtg1JarwUwpsppKQxlRPwhuPdMcElJ0FT7KPVPBGfeVDHXaSSb7CIGke8/1XquAdqGvjaBsfabiJNl4P4ary/jZel+Ac3dUo1qU3o1PT3a4ah9y4Ltcdo2c6lqzUVacuLr9hsYMgCIuNV53vG1lUr5b5jgOW+nmf8AdPMyN/8AKe7EHUegsb7HkDnYnnolbWDS0ExMG5PpA7DvG55WdFuVg7HYoUnja0ljIhtnQJjgnTA2sPY9Q0tpsaHm7mkkDSTuHvIvpb7mLc7KLHMa877EgAQXWgjixI1QINrqKi4VBoJJlzSJkH0unTB29TRbmXFOilI0ZzZho65hpPo39REgfIm/0Q3D49rXRbU0An2c6GkcWBDvaFmq+dltMAkl1INLmncgBkOJ7OBkdYmwvVoZnrqamloNQaWuLgI1gtqA9wKcyBt7JamykqN+7FguiZLvU4D/AJAQeB6SB3PVOwmKIfDiNThOkfCLyTftAjtMboNl2O1jaZv0JYCdEkExMtMTvbhHaUOqauAXAcQZ9QjpaO8qWqIuy5mWLFKk+rElrCZEaiBeJO95MbL5u8U5w6v6nuDiXOMxp5gWO1gBvwve/FeIHkPaNg0g8Xi9/mvm7MKk6h0e/wD/AEVbhri2+7/4YLJvkcV0iixSgKNilauY3HgpSuEJQmSMemPUrlHUQAxLKaUoKkY4BIFy4pgdCc1MTmlACPN0iVyakA5pRrw/mppVm9CYKBgp7KkFVF0wPZRWkJfMVLKauqjTd1aFbgrqGePvqdFCSuXLkYhqfOy5ckgOKRcuTAQqMrlykaND4ZxHrjr+YW//AEf4vRmFRh2q0wR7tP8AlcuXfh5icub2bDOsJUpuNSkNbTGumLEx+Jp5dE2O6GMzRtUENdB3gmNtgQeZ4XLlTXxTHg+Vp+ge20tafi0uLwQdJggk23IEf85VbFU3NY3Trs4yJvBOwE7aiIHAPukXKS/ZmPEDa41OJIAcXHTM/vIBIJO1o6Xjsm5dhXvawWaPUSIgfCWxDYteP+Udkq5RryaLo2uRYlxdpdDSdmyJ9LSBOnYAAAf7jutlhnaacTJ5dzP5hcuWsYJqzk/Jm4PVAbxhW04V197fVeEZzS0veP5tQnvdKuW/5MV/jRl/LM/xO2Cg4p4rH3Srl456RI3EjkKdjgeVy5UmSxS2VC9cuTYkRlKAkXKRiriuXIA5cFy5AHFNXLkDElcClXIA9K8BY3XhtPNMx8jstN5fsuXLqj0CP//Z"/>
          <p:cNvSpPr>
            <a:spLocks noChangeAspect="1" noChangeArrowheads="1"/>
          </p:cNvSpPr>
          <p:nvPr/>
        </p:nvSpPr>
        <p:spPr bwMode="auto">
          <a:xfrm>
            <a:off x="155575" y="-762000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QAPIDASIAAhEBAxEB/8QAHAAAAQQDAQAAAAAAAAAAAAAABAMFBgcAAQII/8QAQRAAAgEDAgMFBgUCBAQGAwAAAQIDAAQRBSESMUEGEyJRYQcUMnGBkSNCobHBUtEVM2JyJENT4RZUgpLw8TREZP/EABkBAAMBAQEAAAAAAAAAAAAAAAABAgMEBf/EACERAQEAAgIDAQEAAwAAAAAAAAABAhEhMQMSUUETIjJh/9oADAMBAAIRAxEAPwBuCbAx/F1zXSkNhS3AM7460iruwJjjZgN8Bc5rRlkkUrHEzEHcYxXmTbrITxL3jBl3Gxyc5zQT25jLKMbfY0uTdn/lledcHwIXkI2GMMeVWgMo4TGTtvStxHcQ3I71wUZfhHKk1lLuIwuDxDHyrerXRhm/DAcooJB6A0+QHRZIw2dwPMZrqKZVcM8RDA4yOopeIy3ChgqeIZG+1bMJ74ByM43HlU+309CriWKG371mwpxuelDOqXcYPCdzkFaVCQmA9+Ay5xvyoeSCMqWgnaMg/CcEfarkRdh5dPZF76OTh3xSh0uF4Rxu5Y75zvW4+ByUSUl13PkaTE3Edgz4BGx5U6UrcOmKhyJWKjcb04KoQHcnbGD0putXfiy5wM/B6edKTXhRndsBFO++/wBqWjdOpRuD8o5VzBbs0vERkZ2o/R0uNYlEOn23ezZGfRfMmrX7O9mdK0+1WW8ijubokZZt1U+g/mnjhbT3wr2w7K6zqYWS0tG7o/nchQfvzo7UPZbrktiJo2tmmG5h7zBP1xj9auYlVjAjwdulcLcdDvWswxid29PMl7o9xpk7xX1u8UqHDBqnvZnMmjwMueFciraurHT75Ct1aW8wIx44wTUW1Ps7b6XA7acCsPFxGIb4zzxU5+PjgY1GrlO8Viu2OWajd2neyDjwrDzqV354Y17shlbflUJ1Q4uWVvPz5VjZzppvjbpo1I4ZVHDnFKBXKFEQFRWg4a3yVyR1pSz71m+DEfUmlRIBICy8GOu1OiLEYckBXx8IoOTh71woPGp5miIHMynwcJAG5O1MnKCSaXLYVE35708WMNtMOKQ8IzzzzNB913vCzjhxzKb0TbKVjMfDlSdjRsaEyxRNMQilgB8QrcKrsF3B29RScM0nGFUYHXFF96qcKnw8R3an+gsogAGYhy/qrKQMaZPjP3rKeoW0bjvo0ZoipVlOAaVfUE4G4zwkjw8QzmmaKGSSYCQ423A60XHGeMq8eVA8JBo0NtT3qqPCOI450LNNayhO+jLM3PblWr9GR8AEYHIU3yvwLjJL48qfqndEzGC3nUx4BGxOeQrcfdTqVYhmPxMR8VNcpLNknix0HStB8Nt4c0aGzhCkcMhjhnkQ55Ny3pRrZ5HDNtw8+Dcmk7KYjIaIEH89EvKgOVYBicYyN6i4xctYrRoxLPsDnFcNGt2SIpRgA523pfCFW4wnjJycUL7ubVu9jbjUZyAcEVUhfjgW/GCVI4xtxVqGEw3jITsw8ts0pG1wIOONFZT5edLWduZ5jmVmKrkgjketPSTXIwWQsGYMrYxnFDF+LGRkNz9aPvrV1mMXIYyCfOkbSASvGkh8JYZ23AzvRAuHsPolrpekQS2r95LdxKZXB2I54A+tSWFYo5Txb+nQU3WccNpDFDa+CKONcKOgrI52eYji2JNXldajTx475PyMh3WlMqfpTbDFLwHhwB6mlBI42BU42waXs09RbsVyVJFDvcSIdzxDbIPlXAkkzlkPzU5oG6mZSd/iNHvoXGUza1aSRzSMImSMnI8t6g2qW0k17hUGCPj8qtLUXE+mOVYbR53PUVXFxM6XXIEHnUeTHV3GePPFBGJrcJw4bJwc8qSvLuaM8MbYUjpRMjqT+KABzpCWJFQsh4i2wJG9ZwG3jkVxKsrZzyNHwq7kFpzvvwgc6UtrBFiMrsp3xwmiFjjzxDKnpV/idNWt5KLsRmPCelOEE0cxZVcDfG9J26AEFcEnnSjoFkBIwAcjagxkLGEkKM+opNZu8kIdwBnniulWQAMp8J2IpW1jW5ZomQB1OxPWldnjoUqQBQDvgVlaMZBweYrKW6NIHcuxCv4geZIrOLjCuHBPPlvR506RoGBysh3GfEAfWhIdO1Jw8KQAAc2Y8x6Ve0aoee4yZONsMAMk0BPPFgoMM2PiG1OUmlTqrLIVBB5gZFBDTXC5XhXIp7haptKoDmMjHrzrnAXpk0Q+nzIjcW4G+xpCSKSNlypo3AcLKQBGwF9M1qSRQxZ04Su/Eo2J9aRgdFhTiU5yeVHQxLLEQF8J5E70qCccvfEcD/DyAOx9DSyXCFmEicHn5DFN+1rJ8B4c7+hrGfvTLwsBk5IzypjYqfCuk+nor4PiUtjNKw3U6XcUiIFZxhovP60DaI8cmGbwnoD0o1zBBOkk5fYbEdKDkFXjcRjFxGEL/Dg8jQBMyTiRh4VOPCME11eqrwgrL1DKwOTRFrNwXEE0aEOrZHEMjPLlS3D1u6WCmso8kdorjvZMADOTjpTh72LMDkJGOFVjzpnsxFdyB7i3QSEgMQMAnzrnVNMuJWkiF0YYQR+I7cbcOMhQTy3zU3LfLfHHXA+/7QX8Dh4YlePGWCyByPoDReka+mpWjSqC7IfERUEk0sC4MaT3k7tsq8YCj1xipX2OtnsrXUI7UIRGxJMi5ycb0t89tNCpO16JdNDCBL0CpjIomTUkvIAyngkH5arp4LuCUiG7Eck2ZEVgQpJPLINOek3N+J1h1KHubnnFMjHhk8wc7Zo2Vid286SwCLOeLwlfMeVV/rUT2+oSQ5Hgb707LcXELG6ufCp8YjjOd8dPvTVqDF7os+7EYIzV55SyRh62XYR8tGWOBjn5mu7I+BWIC5HI71kMkI4u8LIo5kjNaRlYu6b5+E1nBSNxK7OyAZHoaKs794irSW3EFGwJrhoHg/EdVLN5GlHspOBCzDhO+AeVX+J/ThYExxG7dSCzEqOg9KUmuhK7cKDcc6Aukm927osy43IrLZ8RqGzkcz50S8ij7W5nVycAxxnYHrT0t5bBFlZAJH5haZoDBIVCsysOeRRjRNwCSPBzsRU7ipKIa9BYkY51lJ+7zf8ATFZR7DVA24aX4ckZzuaMh7iOT8R1DAUz202QQM4G54jypaW6RQVRwGJyds7Yqpym8GzXLyOG7MaMF8znP0pra5KoC0itjOW4TSF3/wDkNKz8TDfA5fUVtrtWSUYUGTbux0qtJ26S6ikZopPA+M+YYehrY7iQkPwjOwz1oRbS8cGW3tHkVNiR0rXd3aFBJbSoGPxFdqmrk3OScmnlWZeIcYbwjmCK7HvkMWIo9l6Ag5rmS6MFxl5GAO/F0NY1yjKSlwpJ/wBQ3p7L1n1xPI7xcXu8nGeeV2zSQs+/UOCYpAN6ItdSCFoyFLY2OdsV1GwlDSIw4gfFvmjabiy2Qg4l3xywKVIW5jCseDB5nlW2LAKobLD9KQlR2VjEN2IPC3nQI5uoViAjUsccgeoomzciJQpHeK2RnpikM3bse8s2ITbiBpbiXhUukieLG6kVNl7VKnunQNCrXBYkzsrrjkFA6fc04gTTNxxuF2wQRniHrQehzJ7jZO8vGohwBz4Aowf1rLy9NpA8kfEYwCeuamzh043ktNdwacFhWyhV5W4TIzEAepx+1LaRr+mW1vJBb3McqsxzKp+JutRixP8Ais8k16pfiXEcYPwg/wA1wezNpHL3sOYoGb/LB3Ix51WON0Vzmz2yaVelrW6HEjnvIZYfFw7nI5jB50uLGK2hVIVZ06PLhtvT1qNz20Wi28VxZF1MbHKH8yH+RT5DqyXdupOACMg+tTd71V7mtwnKO9uEOTwIpOPPy/amm74TdEnmOgqRTJGkCMoxkcP02qPXozcFoz4c8xTs5Y2hZHQDMx8J2xWkuLb4IWJJPKublNixfKgZIPnSejIDLxqqmQHbi5USfWdpd1uJHyRwpnPCTRqAkBdyQaCuJJxcDjfjYnBAGwouJlMg7zIPU1RFpGkl4s/ENt64iVs8JrsqI3YpljjnSoi4OF3U8J32NF+h3HET1U56Ci4ZJYQoK8WDWPHCeH3VSoxzPU1sthhgH1xS1NHuiPfZP+kayucJ172sqOPi9UxWtjdSFBweFxnDAALSEx9yWUlDxJniByRtTUmrGBvwZSzYxhDnIrmfUJmDECROPfMnLPrW04Y3k1zzsxbbdtwMUpbQl3XOEPr1pd7OaKISThADzIIOaXtlMpPDsqDninaUnJ5kVPdlt7hipwCOH9Kbxbusb/8AEMUCkMOQoxcIpZRxqOZ5V1GqXQaNlXDLvnpU6na9mJnESGOSQTHGAARigykfiDRIVPPYVq6tik7BGwQdsdRXMrSKm5GTRSnIuxtbK9/DW2XKDPF5VxbQwRwvHjDN8LA4wa32fDu86I2Mpz8q0sLCThzkA7/zRvYvDcvvEOM2zPnk0fiGK1HHcO4xw4PIcXKj7eF0DPE5DdCPKsttI1OcKLayuJ+peONiP2oEn0FPFKxxGJNviZD+latormS4jgQz8ROAhByfQedSmy9nfaTUH42RbOGTn374I+g3qWyabYezns7cX8svveo8JEcsg/MeQUdB+tHrar2kiP6XbCy1KKzvpY4rySPw2pILKOeW6D5c6cdbiEumSxpt3g4ARUW9n2j3mqa1cdodUkcpHE0zE83LHhX6bk/IVMdYhjhRyoLqq7gHFaenCZkhlhoOsvGLi1mhj6p3uSfKnUaZ2rWMRNqFgSNlODkUdZ6rbRzxW93EyYwEzuc0+z3ETShFwVA3c/xil61eOU+Io2m6vcOsOpNbOGbJMWRyGMUoLHubOCMAIy5Q4ByTnnTsXVpWKyLwE8OQfKiHtEldW4gVUBsjrjzo9eC9pvgHMGCCNsngHPmDUcvDic4GBzxUmv8AiYtwk7npUXvEJuCDkVjezDxzJIHV12HPypZDDF44QqDpSM1sqxcYZs/0+ZpBDOxHfRoo/q86c0migW71WfhbfJzToGjZlKRj1BNMryiEkmI46EdacbJfeoHkCFeHmaqUjndyiWVCyBAFwAnI1wZYwoHEQ45ZoVeKcokZJ4dgAKLWzDLxupB5bmlzTdGRinjGVPJlrcBBctE7MOoPShpllhRUhXjHPbpSkTSBFWPwyM2WJFLqGK4j146ytfi1lG58Gv8AqHv7tbOFwEYkbjaiQIFmWN2UljtvkGhZUgkmMkkSswPPc5pVbXjcS8A8OynqKZHKe1i4RwRICMdBQzMMgydOg60rNKxiTvABw7jegppckMvIcwaAMvr2NY/EmA7bYru3UMpaMjGwyOWKjd1dLLdxhn/CAycVqzvmgaZI3JTmBWlx/wAds/f/ACOOsWl1AolaFjHjJZRnA9cU1W8T6i/4UTYx8RGBTjNqVx3KBnYqx5E52xVidiewDPaR3uuysqSgMlomxAPLiPT5D70scOBcudIr2S0G5711gtnuJGO4QZx8zyFTLR/ZfCJDPrN0x4jkQQbAfNv7ferAtLa3soFgtIUiiHJUGKULetVMYLTbp/Z3RtOA90063VhsHZeJvuc05gYGOnkK2i9T9KZ9a7U6JooPv9/Esg/5SeN/sKfEKHG5lS3geaU4RRk1Qnb3W5e1Haq30qJz3CyqhA8z/YVN+1Xby0vuyd3f6WJeBG7sd6vCS5wB9N/0qruxuLdNS7QXGXezjLRlt8ytyP3I+9PGe1O8PQfZ3SLS10ySCFPwpV4CMflA4cVA+0sq2NxJZXRZJUOATyYdD9ah/Zn2s6/pMyJqDLqFmNjG4CsB/pYD981O9euNN7c6CNY0VjLNajEsJGJFU7lWHpzB5HfFXnfabx7GHF1UJ1TvmIuBgtjII3x5UHaalqEiyIsjAHHSudX1D3azW3tWLyPsq4zjPlTl2V7M63ecMt05t4iclpBufkKxluXUaXH1vNPPZlLqaNUnDF3J/LgYzvipJ2Rv7PUTeragMtvKIi/R9snHp0pHtHNb9k+x97PC5Nw8fdRu/wATO223yGT9Kj3sQJaw1Pb/AJyfXw1eWPrJtnLupPrmkd0rXNqD3X51H5P+37VB7/Pfkk4HLlVvgcLjbY7EHrUR7Udj5XkN5o6caEZeAHdT5r5j051jlh+xpMkLjQnzOMdKzUI1Uq6nB/pO5rHeWOXunBUrsVIwc+taMURPecWZOWM7VE4OkPdVkjyfizxeI8qcIr5Yrc8cZYY/LtSCZVyrMPkOlLaeltJI/vMhCYO48/Kq7Jqy1Ix3Sui8JJ2GOdOtyyt+IcgtzApnSFVlEpB4AcA4pzeUTRqsZGeuRTmidwDhBfPhzjeizbrs7DcjKgVxHChTdvr50vHwlWyTxL8OTU6UB4JxttWUQdySedZT0W0NdyjgMGAOwJG1E20TxkM8pMZ6CuWmjEfdEk9QDzpGbUILWEnJAIyqk0uwJlTvOMoW4UGTkUDJtGTjiOM0LbapmdXZ8xvsaJk8cJOwBHP0qiRe54jchVOAw+1LWwaJmibmRkGuHUiZScEK33ooRGZ0CDJB2wK13wy1ynHs60NdTuI9Qu047e0YcKMNnk6D5Dn9quT3gpGueZqMdm9OGkaTZ6fwgMkfHMeveNu39vpT+4OADyG9EUOEhIU+YpGecoBg7k7VsHwihJm45McwBimDFqsuqahqa2VvcSAMCxGcAD1xTPedibPunjXMk7DJkbzNT+ws0i47hhiSVQM+SiuRYLLKzh2WM/kH9+YrO4bOXSi+3XZrVbDSLf3GBX0hF72Zoh4lffd+uNxjoN66g0W5T2USSWtvLNPd3SMyxIWbgBPQdNhVge1W8isNDTSLUD3vVHECIPypkcR/YfWnvQbT3PSrexthlYUCl/X0rbxYpyrzK1pdJJ3bW8yvnHCYyDmna00rtHp8bXVpBfWwI4WZOJOIA8j6Z869IzaVbtDAjxK2G48kdc5z96cJbZFhCd3kY32q54/+la8xRdstcs5mbitfeAd5Hs4y4+vDmnXTvalr9rKGuBaXSdVaLhz9VxT37WeyE/vr6rplozpwZuFjXlj82B6c6qvgOcYpX2xpcVNfaB20/wDFKafHBGYYYo+OSLiziQ+uBnAH6mpz7D7dhod9NjZ7nA+ij+9UmvPNejPZZpraf2Msu8UrJccU5BHRjt+mKzyu6rGaiVMuBSybAEHes4MrScrGPuyD+cUlB9Y0DTtZXiuYQs2MCdNnHz8/rVca/wBldR0bjdgs9oThZ0HL/cOh/SrXVsc+VKYWRGSRQysMMpGQwpZYyiWxQsf4RaWQELyyepo2x7k+J9gw6VMO1XYFpc3Oibr8RtWPL/aT+1Q+OE27MsyESLsynYj0rKyy6XLKIhaLxIgDRn9KWgt1dhJGrAgYIoO4lECKbdNzzBou3lleNCBwnmRQBCgDIJ4TS4jbKhN8/Wk1d+MAKC1LxzSRShgBleeelAd+6S9VOaysaWQsT3nM1lGqNq8tdUtX7t5UEikbOOYpe6SCdVKjj/3CoHYm6yRbq7Y3wozUi0i6ullWCeFwHYBcryPzq8sPWpl2cDaoBxd2B6Cjbe3C2zBixLA8JPLlW5YXVmV04fnypL3nu4JEXLcI39D61JoxIGWZUb4if0qXez7Sv8T7SWqsCYYD30m2xC8h9TiolOk7XTSKhIAznHSrl9lWmG00L36ZOGW8bwg9EXYfc5P2rTXSJUnjctcTlmzvuaPc70z2bgzT5/rNO/5x86WNOiHJ4cCuLeETTBR8C7tWM2flRcAS1t2klZUHxMzHAUepqiLspY46Uz9q+0+mdldONzqEnjIIhgQ+OU+Q9PWm2Tt1Z3d5JY6L/wATJGpLT4/DX5dT+1VP7WBcSNZ3NzIzvI7gsfktL2m+BprSNXvO2PbxNSv8fhKWjiX4YwNlUffNXfYqY4UQDc1UXsdsECXF665kdgiHHIDn+pq57CLxKSPWunxzWKb2XdAZ4l8qLpBRm5J8hS5ppDTRI7EnHLeqG9rWj6Tpkr3GnW6QyXMuGVTscbkgdBy5edXreuLa0dz8WK85e0/UzfdoDbq2Utl4T/uO7fwPpRl/qAXYfsvJr993s4K6fbninf8AqxvwD1P7VcfYjtcmoN/heoRrb3KErA4HCsyjkMdGx0601ezjTJH7GWbKgjEodi3Piyx3+wp6v+y0LLGIwFeMZGNiK477dxrEyVKB1BsTwRj/AFMaaezuvTK72GsKRLEcLcY2cf6vX1ou6n73VQUbijKeE9NjvVblGjiG2Ga6WTHKkRkxAjpWl3OTVELNwEHqag/tBtPFHf26qvFhJDjmeh+2R9Kk00mWI+gFN+tW/v2nXdrjLBAV/wBwGR+2Km88HFdqpcL36jHQ0daSd9OIUHjPIDrScfFKjIwwmNiOdbhlSGJuDAnX4SeorLtfQ+8sxDMoiZiMeLb4TXKoEPFkkdTSllqsq2ksUiBuPkx3xQ7yEklRtjcUUFcL0BrKE79htwjaso3Rwq3s3bJcxStI7qFIzwHBwetSD/BYxhbPUZ2bOQOHODTF2HkxqTwHcSpsDyyKlNzFdWNyVGfdyfBKPvitcv8Aas50M1OKS3tIzMQz7Z4R1xTeBbyoeOLBPxcJxn51ze3MroI2k8BPLzNCAvGpNTpWxmm2x1G+t7C3iwZZBGGJ5Dqfp/FXbbRR20EUEK8McKhFHoNqr/2Z6dxy3OpyIAE/CiP+ojxH7Y+9WCOp59BTxhUy2D/8ddIeYkx+tPqn8Q+Q86jtmOHXbyI7MxRxnyp/iQF2LZPzNLEV1cXkNkhlnPgXko5u3QCop2rvr680qZ7jKrJhYoVOwz5+ZqS+4rdzh38Sq2BQuoWfv+oWsQX8FJOI/wDpH98UZbomkX7A6FJY3F086jxRjB+tNHtriSO30hFO5eVv0WrShtlgZwABxfxVQe0q9XX+1tnpll+ILf8ADOOrE5b9AKrHHU0Vqe+zbQfcdEtTIMMUDt8zv/NTyNQgyOtA6LD3GnQqwwFQZH0osOXfPTpXWgsi4YnzrutDlWnJxtSJH+2V8llpc80hwkUZdvoOVeXLyd7m5lnlOXkYsx8yTV5e2/VkttBis0b8a7kwQDvwLuf1xVDMckmo8l/BF2+xPVmvtAutFE/Bc2r95ESASI2O+Pk2f/cKsuCzS3XCgkndmY5LHzJry72V1257N63b6la+J4jh0PKRD8Sn5j+DXqHStTtdY0uDUrJ+O3nTjU9R5g+oOQaxaA5rGNpWfhG/pXM1twIjrnMbZ+nI/wB/pTgMHBrl8YweR2xRo3Ef+WN9sVw54VO9NujSskl1aPnMUpxnyO4P2om6kJdEUbHc0SgmzZkUDqa5tmLXd0MDAYY+Q2rcBzck9EFJWG9xNnbNT+hA7uJ7e/uowgJSUqFG22aFe2TvePhJc7c+VSLXuG31OSTuQe+jVj8+X8UzqruQzKFHl51neKuctwvjEQClyeWMUuYjw75G+2K00BmKPEcOp2OKX4yUYTR4PQjpRwOiYtVxuBmsotZLThGZd8VlG8RqqH7P3JtNWt5eLA4sE+WasWe87yyEEl0kw4uIqrDbyPLnVVKxVgfI1KLCXvRGyjIO5OeVdOc52xlSONOJWDA8HLiPSkJAeIgeIikPfjDkEhids08dm7GbVNStooos4YO/lwruc1nTna0+zenLp/Z+0hZMOE4pPRjuf3/SiL+7WxtjcSZZF6KMk1u11CCKJobqZO8ycjP6U09p51/w2Qo2ckfSlvUV+gbK6eftXHIQQk9sSAR1DZ/Y1KoT4HPrUM7PXCXF5ZEMDJHxKy9QCD/apiNoxjqaWFFHLIFjAUMABuSK4gmtTOe4JLxLwnPTP/1Qt3MVt2CFM424abuy/G+ntcSZ4riRn+mcD9AKrfOg57c9oV0LQbi+OO+k/CgTzY//ADP0qsPZLatqHa/3qfx9yjSMW6s238ms9sGsm+7Qx6dG2YLJMED/AKjbk/bAqR+xSzVLS7vGG8sgRT6KP7k1phN5Iq2WYsAAMAdK2pw6gdTXSgbYruOP8QN5CtyLUPfXAt4Sx50QSAMmoj271caXod7esQDFHiMHq52X9f2okJSHtN11tZ7TTkHMVt+DGBy25n75+1Q7O/LnXc0hd2Zjkk5J86SPOsbd3YdE4x61afsU7SS299LoE8mbe5BkhBPwSAbgfMA/UVVBOWxVo9nezOm6X2Xt+0L6jGNYThuYVjuVKx+IcKMvMkjOfLNT623hWN12u8eWK5m2FN8GpJPaQXUO8c6B1Oc4BGa6lvO8Xhxj1pKATSi11SSUKWMqxjA8/EP2xRE0iku45Bf1puunMmqKv5UjDE+u+K1qUzRWRVcccrCNB5kmo2Y7TiWtnkz/AJhOPlWrAkXDEjY0kk7ROlvGAUjTDbelK6ft4gaXwzH23jEXu04JAIZdvnn+TTHbzxugLOQR0PSpX2ytZbjSh3HAWWUHLtgAHIO9QU6Xcf8AnbRT1Ay37U74ssruQe8x7PaypwgowPniupJC0TbEqepplTTb4DAvFx/ot3NFLa3wi7sXU3DjkLU0fwz+F/TEp3kQ24lrKBOjyE5M02T/APzn+9ZR/DP4P64qVA3O9SHRiUWPhHizj6VHiMtT9o8hATqRtWvl6Rgd7i1mF4ZeHKnBIxVz+z+3i0vsws1xgPdsZAg3PCNh+2aqsZY885xirW7Eusmkx2V/EqTQ5CHO7LnI+u9YY21pZI6vbTs44mZrJI5ZRvIASR6gHlUflhu7G1eQNHqFiniaFSTIoHUDG/yqfS6ZATnuwfmKZr7RnZ+OFBGw5FTvRcaNoroltZya/Z3+l3SNC5bjiLYYeE9PnU8iwYz5gbVEINEjt+0Frey2oS4RmxLGMBsqQcj61JkdxxKvIjenh0VDa3eC00y5uWK4jiZhw+eNv1pSGRNK0FHmOFt7cM5+S703a+ovrjT7B8FJZxJIAcgom/78NNXtX1P3Dsu1srYku3EYx/TzP6CnOyvSmr68k1DULm8mOXnkZz9TXoLsDpDab2esIyMOYg7j1bxH9686wHMigjmRtXqfspdJe6NazryaMcvlXR40Xo6x8hRS/CMVxxIu3U13ywByqycyglCBzqj/AG6axwz2uiRPuo7+cDzOyj7ZP1FXZfXUNjZz3dy4SGFDI7HoAMmvJXajV5tb1y81Gc+K4lLAf0joPoMClldTQNTGuc4HyrGNJsegrOBsN96UR9+VI1sHf1osEq+vZhqLXvY+CMv47SRocdccx+hx9KlcZIAzsarf2JXPFa6nbMeTo4GPMEfxVlyR43HKs2oAeLVJzzwqAfakrtu81e1iPwW0bXD/AD+Ff5P0pa1IbULptviA+wFNDXve3F+YxlpbgQoepVRv+pP3rO04erI8VvLKc+M4HyozTlIjXPlSMcXBEkI5IMH50dFHwDG/9qcFC9oLf3vRrmHjZPDniXmMEH+Kga6ZFH/+5eFvSYj9qse5j723lQZ8aFf0qBSjxBF3OcfWuvw6srn8u4HazhK/iT3b/wC6dv71x/h1gRkiQ/OQ0+PaQi3VWXx4+Ibb003Mfctwg561tqMdh/8AC9P/AOmx/wDWays428/1rKXrPh7qk2B6cxT/AKMqi3SRmGx3BFMIydhUn0CdFWHgVRIjbk75+Yrl8nTpxSywtTcXEaE8AwGD+VTOwRhcRIXd2C7OPMVHNBU3VxI8o4hGAo4eR8qn2h6fDeWr4fupQ2dvKsNNC4F/GMmd1UbnmT9hk0hca9PbJwCC6nPVu4ZQKPbQGD8SXD5/q4sUVBY+77tdyEjzenqluK+W9vJ+1Fm5EiQNKS0cyEEZB5E+vSpgcjiI2OKYu1kU9vrWmXETN3T3S5GdjkgEfzT3J4Y3b0PXFLHjZ0DZg3OvzSHOLeAIOLnxMcn9AKrH2x6n7xr8NkrZS1i8Q/1N/wBgKtDRZFS3vLx/CGldsk52Xwg5+lefO0OotqmtXl8xJ76UsPQch+mKvCIyb0eE3OowQgbsT+2f4r0T7Ni8egJC4OY2K/SvPPZu5W01uznk+FZBxfI7fzXo7si6i0DR/C2+1dHjiUogVeI53aiKHtxks30oTtDqS6XpVxdO3CI4yxPkAOdX+krX24drlgsRoFnJ+JNhrgqeSjkv1P7VRTtk0dr2py6rqdxeTsS8rk79B0FNufSsrzQwmuKxv3rBtyp6Jh2xWA74rRNaFAWb7FLgDWb23dgOO34xk/0kf3q3Hby6CqH9lc/cdsrJSMiVXjI5c1J/cVerbN0wTWOXFazo2w3CxpfXDEBUdyT8v/qmnslbtccN64PcJnus85HJyW+9cS3Eb6IFk8S3czZHmvESf/nrS1prUVnLGXUdyg4RGu2B6VluKTS1g8PEx3PnSj4B+dReTtfbttGCB03rSdqlLf5MjDzAq/aDVShWwOtQ0QE6pcYXaORtvrUi0/tDZXZERDxSHlxDAJptvFaG+uHHJyCB64ro8FlrDzdALqbwl15CmlyWJY8zRV5IO9CjYt8QpAgY+VdNc8I7dayu+D1/WsoCjc4ORinfRXJlyByI6UzqC7AAZJOKebCMRlQoPPeuTyXUdeMWf2UkCWs0b4UqwJzzwallhed3dL3L4yOHI5ZFV/p181oeJUD555FPnZy4e+1uNBlUOWKA7bCueVpYtHTr4XAKSbsOR86Xcwk4YsvzqOPHckhoZMEb5GxBpysL66lAS7hDqP8AmdavZBe0DW3ujiRH4oHWZMgflbOflzoa/mWPSrifOyITT3qGnJd27x5wHUgHquRUUu4pl0A2Vxgz9/Fbvg88uNx6Y3qbsG3tbeto/s/lIOJpIVj282wD+5qheL7Vbntvve503T7BGGZZGkYD+lRgfqf0qnQ3StcMeEZCopOF1byOa9CezW+/A90lfiXAaNs81PKvOSvipZ2W7a3ehtEHjE8KbBS3CwHkDWmPF5L8ep4CBFhdzzxVS+3btQtvaR9n7VwZpsSXJB+FB8K/U7/QeddW3ti0c2BZ450uEQlYnTPEwGwDD/tVKa3qtzrGpXF/ePxzTuXY55eg9BVW8cECZs5rgkDmawnzrgkk1MhN5rRPStb1md6YYT8q2GrmsHrTCR9gpe77XaSx/wDMqN/Xb+av64mZLaaQrgxozDHoM1537KyNF2j0x1O4uoiP/cK9BarIBazd4wy6lCx5b7Vh5O2uPSG3lzbq+n6ZJMySR26uwVScFvl8qf8ATNH0eULx3SGQ8hI2CfvUY0K1u9Y1fUL97e5gdczWrksI54lIHAR54wQR61Nbq3vI4obvTZmMLAcdvOO8TPVSDnH0rDXKztB2ctIUDR24l+wFbeA23w6YMDqN6DIvbVEvtFUqrf5tgx8JPUJ/S3kOR9DRsOsz6paGTT5u7uIx44XXc+eQeoq5ogU+oQDIbTeFvNhyrd1qGhQIravqMVtIyhlV2wSvmKGuO0t5GGS50+J3G3HggD5iq79pcsN5Bp9zOwWQGSM4222I/mq8eerwjyY7h3u9WsJ9Rme1uY3iDYQhuYrZvYiBhs/Kqo4LUHacg586XiuDEfwr+RcHbx11zy/Y5rh8Wf72PI1lVz/it0Nv8QP3FZVf0xL0r//Z"/>
          <p:cNvSpPr>
            <a:spLocks noChangeAspect="1" noChangeArrowheads="1"/>
          </p:cNvSpPr>
          <p:nvPr/>
        </p:nvSpPr>
        <p:spPr bwMode="auto">
          <a:xfrm>
            <a:off x="155575" y="-94456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592288" cy="258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ttps://encrypted-tbn2.google.com/images?q=tbn:ANd9GcSkvHfDrZfroaE4PEf39uMaVlggc5HWk48WcKo4w2O5jDzvAdln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64904"/>
            <a:ext cx="2088232" cy="300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BDAAkGBwgHBgkIBwgKCgkLDRYPDQwMDRsUFRAWIB0iIiAdHx8kKDQsJCYxJx8fLT0tMTU3Ojo6Iys/RD84QzQ5Ojf/2wBDAQoKCg0MDRoPDxo3JR8lNzc3Nzc3Nzc3Nzc3Nzc3Nzc3Nzc3Nzc3Nzc3Nzc3Nzc3Nzc3Nzc3Nzc3Nzc3Nzc3Nzf/wAARCACVAIgDASIAAhEBAxEB/8QAHAAAAQUBAQEAAAAAAAAAAAAABgACBAUHAwEI/8QAQBAAAQMDAgQDBgMHAwEJAAAAAQIDBAAFERIhBjFBURMiYQcycYGRoRRCsRUWJENSssEjM9FyJSZEVGKCkqLC/8QAFAEBAAAAAAAAAAAAAAAAAAAAAP/EABQRAQAAAAAAAAAAAAAAAAAAAAD/2gAMAwEAAhEDEQA/AJnE0rNykoSf5iv1NAk06ZBIJBoluj2u9TQrceO4B/8AI0LXQ/xHPrQFfBLoMglZ6Y3q8mhlVwIHL486C+G5Cm5O2cGidaUvPZOxxzzQSjoblJU2rTjBwKP7XcWG4QkSXEtNgYK1nAz2rLnAppwkEkZqZxDcSmHFt2DqaQFL35KNAeS+KLQ4VNoUt4JHvIG33oXu3G1nguKaEB11R/NrAoVRMLQAABHSp8OFAvKtEg6H8YBxgGg5fvnZHHD40SY0D/S+FfqK6RplsmulVsvJjOc0oko05P8A1A1X3ng8Mg+EM/Chl2zSGV5CVDsaDYIs+7wIafxbhLeNnUq1o+tSIPE6lt+E9lah+YfmFZtwxxBcLQ8GXFeJFVsttwZBFGs63x1spuNpBS0oguM5zoz1HpQF1vlqCAo582+O1XLT6FJBHX1rPmJT7bWCVbc8HpVlEn6WsqKsDmkGgMHVo233+NeBYx13oVF2KjhKVbdzU+JcFOgYzQX6cKHWlURp7Izk0qDEJqdV7mnH/iHf7jQzeE6JQz3q6u0ktXecU/8AmXf7jQ9cXSt3egtLCpIfBUcbUQvup8dIbVt8aDoK1axvV+jIAWpWTjNBexEhySFLwUIHiKPoKpp0kPSnXXDla1ZO++5qxRI8CyyH9tTqg2FHoBuf1FQrfYbncCFstaWic63TpB9aCC4vTncdgM15FeU2tJCsHOx7UVN8CuLH8RObSonklGcfWpbXAsUJ81xXy2GgUEC2X5ZHgyiFg7AKHIVMxAkMHWkhR355BNSzwNGCQpNwdCueQkVzd4KeCf4e69MALb5fQ0FLcIcFAJbCVKA6dDU/hO5CO9+DfSPBe8iumM02RwpemUFLbkaSg4PlXpP3qqk2+4W1xLsyKtnSc+Jpyn6igMTHWNTSQfKrY5pqS4hakrTg56VbWwImRGZIA1OJBVg9etd3beheVLx6b0ESPFQpGognNS2Gw2oaRj50mUhoaO1PQsagBj4UE1pWB3+dKuYO2wxSoMUnsKcvM7OAPxLn9xqlucc6wEjkd6LJDYN4mkjIMhzl/wBRqrurDi5CWmGlOOK2SltJJPyoKWKjwsE86uEeK+2QNwO3Sp9v4bClJVeLjBtjI3UHn0lw/wDtB/WieLcOA7M0MXONIcH53CV7+gAxQVdjiPPssf6K3Q2VKSgIKgDnGfsKJ40eco6lNJbT18RQH2qjuHtJsaE6I0x9SR0Yj4B+GcUPTfaPFKj+HhynN+bjgSPtmg0gspQnU/NbGN8JGael1gAJS8+4cc0oGKxt/wBoNyVqESNGYB/MpJWfvVPN4lvU/wAr9zklH9CF6U/QUG4zuIYFvyJTrbWB/PfSk/Qb0O3L2r2iICmK0uYsD+UnSn6q/wCKxhQLiyTkk8yd6ephSUjI3PegOrh7XbzIJECJDho6ZSXFfU7faqpftK4rUT/2kkoOxSGEYI+GKEFpwojFN3zz27UB7bfahe4TaWlMQHWwfd8Io/tIootntZiSBouEF6Ko7FxlQcSPkcH71je4610Srfag+lrZc41yhGTAktSmhgqLZ8yPiOYqRDkNqJ1Dc1kvsubfjzv2mXFtx20KQQOTxIxj4dc1o8V1D6/KoAd6Ag8VJWAMUq4RkFKgocs0qAKl2iei4SV/gnsKeWQdBxjUaH+JGZ0NCnRGkNBSC2tYSRgHY79K3/AJO1cJkZl+Ott5CVIUMEEUHyQ5bnFKJZV4mTyV7xrjIhyo4BkR3UJPJSkECiO/obi8ST2Iv+0iSQgDoKOLM4X7SEuAKAHJQyKDIGgFHSSADv8ACpKISnB5VA49am8RQm415lNobUU/7mEDYCmW+I6qTD8JpweM4kJ255OKDxqzuLJ1KSkDmSa7fsyE0keJObBPY0W8d8OuW+O2ptXvK06e5xQS0zFSoCSlTYGNal5wPkKC0ttqiTXizHlILgx5VK2V8KupHCam0JS4nAWB9apGokFhSJUSQ3IaB5IWQseoSRv8qMOGLsX9cdx5EhvbwiTun/NBnV8tD1sfBcQS2r3VEVXKbSAFJyRW/wB84XbvlnXGbTpWPcKhyNAcPgCRa0uyruAY8YlxaUHJKR1+FAHQbJ+PbQtUqPFDi9DZdz5leuBt8TRSn2eP2eQj94FA55Nsnyq+Kv8AirqZbLVK4Pdl2JS3kh9Dml1IC2ydiPritSEdibaWUXFsOueEnXqG4OBnFBnkEhTHhMpS02gaUIQnAAqfDakNqOjzHtinTLe7aZ/gZ8igFNq/qSavoDB8MEjc0HlvkOtjS8kilXdbakujKc7/AEpUDZHHJZkOMmGSUrUnZXY1VcRcfvtW9YjR9K1A4UTyqRfbRHR4rqcBetROPjWf8RL/AIbHUE0AgHFPy3HnMqWtepRPetFsCgYIBO1Z9HhvqQX0Nko1cxRjaEShC8ja/pQOulglz5bkmGhtWpIGFbk47VbcIcIKauMSRKX40kPaignZtIHb6VHcv4tFsRHebUXdSiNs55V04I4nj2wzrzfS6hb6wyz2COfL40Bjxja2pccLfKdLaSSVch6mg1fCDlxhJnWyUw48hIC2EkFC8fHkas737UOH1Hw1sPPtKGCEjnQ05eZNyuyrpw807CQlCWwgnAcIPNQ+goO1qauFumpKuGJjkhvZtQwUo9QMAbUYRITa3xPnQFMSF41qITsr1xmocD2jFghi9RlR3U7KONiavY/FVtuqVJgPtOOf0E7mglyHUwW0KBKlObJA3zVff5KGLeHSPEDiFlSBzUMHIx1+FWEVSZUfJGCj8mOVDlxdiDiCDFuBCY7LSsuFRHhLX7u/yNBT2e2scLRZCro8C08228tpHuoTnyjJ2yT09KJrLe4NzbcFvlJddQB/oq2WQO3es39qnE8GRCg2O1uJWYqlGUtJyMjZKc9cbn50BW65yIchDzLqm1JOQpJ3FB9FcVAKXbytJS4pCsjqBtXS0qwANY26Gh218QxOJYEVcuWlmY0jSXFe6sdz2NW7DLqGy5HW1ICSdS2V6vhkUBKgIWBnFKqyHJVlOo7UqCkvMS6EvOOKyjUogDtmgDiBQ8HBG45prTLpfQ4h1pKfzEfes34naKgFEeZRzQWvs+XblxyzNKTvkBXI0dtv2pKSltLWBtgVllksNxei+M0z5BvqJxRbYrZJW3545J/Wg7cSRIk5bSo3hodbUpOcZGFDAPyOKCJMqPZ7e/FukKW6sJDZUEjSnHXO/PnV1x1dv3Yj/hGEIVPmjKt8+G0Dy+J/xVvwmzHvdgW+8Q4pzy5Vv6j/AIoMngKtbcxLi2Zb7KvNp2+lFMni21JiJjw7fKYB90AAkmpUuLw/Elqbn2eS0+gHSppagk+oxtvVpYXbOlWiw2ptlzGDIcGopHfKsmgElSZc1TEWcw+l9ZAaU81/uA8gRz+Yq4Va49sejeAQiQVeZKSeQ9aJLvHESMu4OgKcbSdJPPuTWeJub7khUh1RKzkJP+aDWrfdW4soNuPbvM68k5z1oE4umP3Z2SxBbLy3tYASeYSkk/bJquF0ece8ZBOsNhpPoOtG3s6sSnrfMucpJwlt1pnI6qBCj9NvnQYAD2609Gxwc/WuhjjKRnny+uK5qbKSAc70FjDmOM5DTpSMbAHY1Z2Piq52aaH4jpSUnJ7H40NjYEgcqcHMk9ccqD6OsF/i8VWsS4WET2U6pEdI971SKVYpwRxJI4euzMpoDAOFDONQ7UqDWpaSJLo3HnV09aGeJ/8AS8POScbCj/jZluNKYUhOCvUVAD1rP+I72xb5AZjvD8agFKlqRkNZHIDqr9KAgY4ni2CwsxpKA5MdbC0stnOAeWo+vYU4cVzbkwoEtwbdHSFSnGtjpG+Mnlnl3oHjy4txfjsMlaHjzBOdRxuSTyqJxHfEyYP7LtaA1Da87m/mdV1Kj+goKviu9Lvd1elBRKSfKT2HIfSjj2J3plhdwtkt1ISUh9oKPXkoD5YPyrLDnPPNObdWyoLaUpC0nZSTgig+oHYdjmkeJ4LpXyJVnNQXIlmteX2lNoCTuNXM1m/B9kfv3Bk+fCkSjdob3uJX5XEEZGB350GzbhO1aXX3FDOPMTQHHHHEyJh/BxceAn3lJPv0GNHWrA2JOwzyqC1I1KSHR5eWRRxwVwJN4gnJeCy3a0EFcjHvf+lPc/YUE/gnhKRfJSM6m4rSgXXf8DuTWt31Uey8LT3GkBtiLEcKUgcsJOPvVnb4Ua3RG4sNoNNNjAAH3Pc0H+167tW3g+SzlKnpZDTaCcZGck/Kg+bpCSyG21kFSEjl0PUVwdWCDgYB6ZzXR9anFEqIz8Kj5Od8c+tAgOo3SO1dkIjqOS6Ek5yFCn6yhhYU3tjylNRBJ/rQlXoRQXVriRVLQsPIOlQOFJyKVVrbkZxOErLDnTbalQfQXG1/gJuLutaXBFQfLk4Kj8OdYdPuaZE1+Qw2fFeWVLWs5JJPTsKJr7KXMyUDdbrilnv5iB9hVGbVobU4W8NpAKlEYCc+tBGt0yQ3ILufKEqCir1FREIJbUo8813kuBWI8cjSTuR1qTNjuQ4TDTiNBWCpQ60FUdjk7/CvMDnnNenPQ0/A07c/Sg1/2CPuIuNxhleG1xEOgZ/MleM/RVEXtE9nUG8IduEBZh3A+Y6GypLx9Ujr6igv2PS27fxQouE4VAdyB1CcK/8AzWmcAuXia1Nm3pCk/iXy40lfNtPROO2MfegzDhf2YS5N0Z/eV1tmCFeZthRUp0joTjyA9zW7w4seHEajQ2kNR2kBLaEDCUj0qLeglu1Sl+GF6WyUpPU9PvihbgWDf7M0pqc4pcZWF+CslWkkZOlR3HPlyoDgk4r5q9rnFCr/AMTPR2DiJCJZbwfeI95X1/Stt4u4phwOGrxIjSEiXER4ams+dtxXu5HzzXy04pSlEknUrck86DzJxzOKYpOdz866geX3vjTF4HTPpQeskpUN8jrvSlxQoF6OCUAZUO3r8KZk6c4J/wAVIhP+EdJzg89XagrcUqnMspdyEjAzSoD69s+A2hDYIUE6ln1JJP6iqW6yH3LUImoeEhfi45ZOMb96Ib64HmG1j+YgKV8tqHXQXIjignICOveg58OW39o3JltRwgEKII6V14reD91dxgBOwGdsctqn8KNBltyYtwNhLZyrsO2O5qjuyUmUrBylJ79KCt0knONqfoKCnI5kU9AG/TFekqU6nYYyKDQvZk0hzju2JWPKUObdD5TtX0AoEA6AMjkOQrA/ZsnRx3aiTzCx/wDQ1v3Sgr3lyFvIZfiAtFQJdbcCkjfqDg/TNTHVJbSVqOAkEmmvK0g57VScaXD9n8PTZQc0eEwperrnHlA+JxQfP3HFwVOvt3mBJQqTJ06QdtKBQooY3O2etWtxOhphLhUXNOpZPUqOTVWvBVjmKBp93A3pJA1DIz6YzXVDeU5Ow+FMeQpA1cv80HisKACE8x96ZLjqZZbcO3i5FPZaSrDjjgQ3nBJqM84XnTkkpBwnPagkw21DB5ZpVKZRoCApJIJpUBXclqVFSckaWwkCq0kiCB0OcjvtSpUHe2gLhhIASlKgMAcz3NU80YeWO3WlSoOAJBONs4r0ABbZAGSvelSoNF9nw/77WjBxur+01vppUqCFPUQ2vHas19sdweAtlpQSlqUfEdUDurSQAPhk5pUqDJeJEJTcXQBsk4Hy2qjQNTunlSpUEpSRsk5xjlTvDS83pVnuCOlKlQRLugMv/hkE6Ugbk8zUVjZxNKlQXmgGIFq/LjltzpUqVB//2Q=="/>
          <p:cNvSpPr>
            <a:spLocks noChangeAspect="1" noChangeArrowheads="1"/>
          </p:cNvSpPr>
          <p:nvPr/>
        </p:nvSpPr>
        <p:spPr bwMode="auto">
          <a:xfrm>
            <a:off x="155575" y="-677863"/>
            <a:ext cx="12954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463998" cy="2699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5805264"/>
            <a:ext cx="87129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Luis Buñuel    </a:t>
            </a:r>
            <a:r>
              <a:rPr lang="es-ES_tradnl" sz="3000" dirty="0" smtClean="0"/>
              <a:t>    Pedro </a:t>
            </a:r>
            <a:r>
              <a:rPr lang="es-ES_tradnl" sz="3000" dirty="0"/>
              <a:t>Almodóvar  </a:t>
            </a:r>
            <a:r>
              <a:rPr lang="es-ES_tradnl" sz="3000" dirty="0" smtClean="0"/>
              <a:t>  Penélope </a:t>
            </a:r>
            <a:r>
              <a:rPr lang="es-ES_tradnl" sz="3000" dirty="0"/>
              <a:t>Cruz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9658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016224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 smtClean="0">
                <a:latin typeface="+mn-lt"/>
              </a:rPr>
              <a:t>La </a:t>
            </a:r>
            <a:r>
              <a:rPr lang="en-GB" sz="3000" b="1" dirty="0" err="1" smtClean="0">
                <a:latin typeface="+mn-lt"/>
              </a:rPr>
              <a:t>historia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History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068960"/>
            <a:ext cx="2697872" cy="251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93060"/>
            <a:ext cx="2160240" cy="314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https://encrypted-tbn1.google.com/images?q=tbn:ANd9GcQCqnjBLv3K3G5fKaLXz6JzgQsvsAt6CMskOI6FGKVAiQgYkRs8i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0910"/>
            <a:ext cx="2880320" cy="20662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6093296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Hernán Cortés   </a:t>
            </a:r>
            <a:r>
              <a:rPr lang="es-ES_tradnl" sz="3000" dirty="0" smtClean="0"/>
              <a:t>  Francisco </a:t>
            </a:r>
            <a:r>
              <a:rPr lang="es-ES_tradnl" sz="3000" dirty="0"/>
              <a:t>Franco  </a:t>
            </a:r>
            <a:r>
              <a:rPr lang="es-ES_tradnl" sz="3000" dirty="0" smtClean="0"/>
              <a:t>  Simón </a:t>
            </a:r>
            <a:r>
              <a:rPr lang="es-ES_tradnl" sz="3000" dirty="0"/>
              <a:t>Bolívar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102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7024"/>
            <a:ext cx="8229600" cy="1069848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>
                <a:latin typeface="+mn-lt"/>
              </a:rPr>
              <a:t>La </a:t>
            </a:r>
            <a:r>
              <a:rPr lang="en-GB" sz="3000" b="1" dirty="0" err="1" smtClean="0">
                <a:latin typeface="+mn-lt"/>
              </a:rPr>
              <a:t>literatura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Literature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pic>
        <p:nvPicPr>
          <p:cNvPr id="3" name="Picture 2" descr="https://encrypted-tbn0.google.com/images?q=tbn:ANd9GcSrmmjFX9YgDsCKXlvQMeaXeX_gMwFjpi9noAu6a7118ErrX-D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068960"/>
            <a:ext cx="295232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3052959"/>
            <a:ext cx="2610290" cy="232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2232248" cy="335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33256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Gabriel García Márquez </a:t>
            </a:r>
            <a:r>
              <a:rPr lang="es-ES_tradnl" sz="3000" dirty="0" smtClean="0"/>
              <a:t>                  Carlos Ruiz </a:t>
            </a:r>
            <a:r>
              <a:rPr lang="es-ES_tradnl" sz="3000" dirty="0"/>
              <a:t>Zafón</a:t>
            </a:r>
            <a:r>
              <a:rPr lang="es-ES_tradnl" sz="3000" dirty="0" smtClean="0"/>
              <a:t> </a:t>
            </a:r>
          </a:p>
          <a:p>
            <a:r>
              <a:rPr lang="es-ES_tradnl" sz="3000" dirty="0"/>
              <a:t>	</a:t>
            </a:r>
            <a:r>
              <a:rPr lang="es-ES_tradnl" sz="3000" dirty="0" smtClean="0"/>
              <a:t>		       Isabel Allende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48061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b="1" dirty="0">
                <a:latin typeface="+mn-lt"/>
              </a:rPr>
              <a:t>La </a:t>
            </a:r>
            <a:r>
              <a:rPr lang="en-GB" sz="3000" b="1" dirty="0" err="1" smtClean="0">
                <a:latin typeface="+mn-lt"/>
              </a:rPr>
              <a:t>música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Music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pic>
        <p:nvPicPr>
          <p:cNvPr id="3" name="Picture 2" descr="https://encrypted-tbn0.google.com/images?q=tbn:ANd9GcQt8ODG4dbf3qgonv5KN5hqr31iksk4vcncvy3MFsRVwFe5yJwV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2160240" cy="2825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https://encrypted-tbn1.google.com/images?q=tbn:ANd9GcSKeXjBQyXXxrbuMFgDPPMV4DmN4DB2jCYVL-P9bDrEolV5YZUN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232248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1.google.com/images?q=tbn:ANd9GcTdldOeyxjScTAKo5fcqAIGjFV9jMjk7RwPkRaKqHcIZ7ZcPGg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448272" cy="296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021288"/>
            <a:ext cx="88204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/>
              <a:t>   Shakira 	         Plácido </a:t>
            </a:r>
            <a:r>
              <a:rPr lang="es-ES_tradnl" sz="3000" dirty="0"/>
              <a:t>Domingo </a:t>
            </a:r>
            <a:r>
              <a:rPr lang="es-ES_tradnl" sz="3000" dirty="0" smtClean="0"/>
              <a:t>  Enrique </a:t>
            </a:r>
            <a:r>
              <a:rPr lang="es-ES_tradnl" sz="3000" dirty="0"/>
              <a:t>Iglesias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6504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b="1" dirty="0">
                <a:latin typeface="+mn-lt"/>
              </a:rPr>
              <a:t>La </a:t>
            </a:r>
            <a:r>
              <a:rPr lang="en-GB" sz="3000" b="1" dirty="0" err="1" smtClean="0">
                <a:latin typeface="+mn-lt"/>
              </a:rPr>
              <a:t>política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Politics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pic>
        <p:nvPicPr>
          <p:cNvPr id="3" name="Picture 2" descr="https://encrypted-tbn1.google.com/images?q=tbn:ANd9GcRwXQz_zSjxOIIRjlvA1XHOubDRZeAKSxlp5Rcb2V7mgw6hbX_erA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2736304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https://encrypted-tbn1.google.com/images?q=tbn:ANd9GcQ2Z9MJ0sGBxZRHktYRLrRsJq7VghSNc87XLjBFLLvyPJF8-NP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05175"/>
            <a:ext cx="2819703" cy="21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QADBAYHAgEI/8QASxAAAgEDAgMFAwkFBAcHBQAAAQIDAAQRBSESMUEGEyJRYTJxgQcUIzNCkaGxwRU0UtHhNWJycxckU2OCkvAWNkNUVbLxdJOUs9L/xAAZAQADAQEBAAAAAAAAAAAAAAABAgMEAAX/xAAkEQACAgMAAgEFAQEAAAAAAAAAAQIRAyExEkEyBBMiUWFxM//aAAwDAQACEQMRAD8APsabY04RtTZFZDSeYroDevFpwDrQs4SrTqrXKinVFccdotOAY38q8UedVD5QO0T6fbLp9k+LicZdgfYTz95rkGK8nRF7X9szCz6fo54pc4knX7PmB/OqSkbvxS3LgsdyZGqAsjDaIBm8x50/FCWVnuGXw9CavHHZdzjBUhybUGROGIpttnp+FRYu/uWJMpz5jpSVO+cu2eEcj/Kn+8EcPAi8LY553qiikZpZWxlme3w0jKxznBYZp6G4Nx4Qv2tsk5pm3to8kk8T+fnXjgRXKYkAKnkvQ0GgRyM6uIFifiPFgc8+dd2ZjcnCAn/Fj864a4bjdn8f8XTanhaxmNWilPE3QjlQopGZwE+kJQkYP3VYNE1ifT2xKcxt7Skc/Wq6weJ+GZiriidue/gy27Dlj7VLKJaM01TNVsrlJ41ZDlWG2+1SGFUPsnqrW0o06565MDH8V93lV5jfKnPMbEeVSqmTkjkrvXIG9OneuQKIp6BtTUoIp8DauJhtSoFkFxvQXUl2NHpBQXUh4TRZRFPvwe8qEM5ohfr9J8agdTTLg7PN6Ve4pURTXo5kk5HevXAqnaVqxLAO1WaG8SRB4s1Nok40SFp1abQ8QyKeUUAHS06tcKKcVTQOOL65jsbKa5mOEiQsawrW9Slv76a5mJ7yRiSP4R0X4Cr78qOsCCCLTIW8cnjk9w5CsyVS243IquOPson4x/rJVmryMEQb55jpUpou9m7gNwxr7Rri3kitoHA9sjGfKmY5WZM+/JHT1rQiEmF07lUKRDONkHnTS6a0iArIpJYKfPeoMV0IeNjy4fCPyp611N44SnEB9onzNOq9kmyTJB3MjDBwOuOdDbaEyM0jbDiH9aMpcx3cBjxwy7Ek+R6flUIRnJCrsDmlloZbGFtnEkmBkMpwPPmKmWO9quWVmyABnlXr3Ae0ZCvDJEBwem9RBKkTgsPAx+GT0pR1ofu4O8OCN+m3I/z6V1pcixlo3JCE7jqPWpcyd5AZQQd9qgRBXmK5w3SkZVdJ90kkZDIfEh4kYVoPZjVF1OwWQ/Wr4ZF8mFZ7huDhblj8PKpvZXUf2Zq6K74t7jCt5A9DSMtVo07hx7qQG9eoeIAV7SvhFiOwpqXenTypqSlQpGcZoRqS7NRpqEagPCa5lYlP1AfSUOAyTRTUR9JQ0czTIoznhpV3ilTCESO+kjfaj+mapJlcttQRbXLZIqbAgj5UrHUTRNKuRMoyaLqKpWg3vCQpPI1creTvEzSMjONMeUUp5lt4WkdgAoyc10BVO+UjVzY6WLWM/SXJIPoo5/fyrkhYq2Zrr+ovqer3Fy7FgW2J8ulMQqAuaiwji582aprgJAxHlWlKlQJSvZELmSQipgBROBeZ51EtBuSeeak96ApbkTy+NO0QuyPMpOcdWpxomVSMdMVJCKQmdvOubmdRn0NEA/p6u1wvPfmaNRWhMnDvvtkVB0Ze9YOPTf41a4LbhbIFRyS2a8MFVsq97ZdxIC2SM8J9xobPEUzHIMDcCrprVkZYHCjfh4hVVvF7+1SZPax4h5Ec66E7QMmOnof0uUtbPbvjIGAT1HShl1IyShxzrq1ueFip2YDGfSuNQA9pPSqEW3QYsbpLmBuWQMOmdx6jzqJOhXiU8s5HmCDQe1uWtZRIu4H4ijsrLNCJlOeIcWPzFJONGjFk8tGj9jdU/aemqsr5mh8L+uOVHiMbVlnY/U/2bqqCRh3Up7qQ+X8JrVGORmphmqZyeVNsKcPKuGpRBlxQjURgGi70J1Hk1BjoqGo/WfGhoG5onqI8dQABk00Sj4c4pV3ilTCHpYYppJPGBTfedKYZ8PQNCWg/ZSd26sKu+i3HeIAazyzlyoq39npjxAZzSMTJHRb88KE1iPbrUzqOszMG8EZ7tB6D+ta/rdz800a6uM44YiR78Vgd4xZuJtyTn76fGrZn5FsctgAVxz3/ACqVPgw8GeZAqFbtgj0r2aYgj0q/sg3oa4+F2HwrlpCzBfM02x8WfM5r2EF5lA86ckTw/DjPIKSahPIS3vqXfZQlRz4QP51H0+1ku7gJGM70P6M9ukXPsha/6mJG6nI/KrZAmFIPPHOh+jW629jHGBjFEkIDA1jlK2b4xqNDVymFIPPFVCKDu726tCuBxFx8R/Or46rKDtviq/qkEaXsVxxou5V/djYn410WM1wpGqW/zS6zjblmo07lo+LqKsva+2VoFlTBxzIqqQtzU79K0wdox5VUmhgOAdvZNGdFlyjwsc48Q9aAOcNgVO0m47q6Q+uD6imkrRPHKpBcgiUY5kFfiNxWp9l9Q+f6XE7EGRBwv7xWW6gvAeMdcMPh/Q1aOwV73d+bcsOCcEe5gMj9aztaNr2mjQzyppq7B4lBrhjSkxpqE6lyNFXO1B9SOxrmNEquoe3UEczUzUD46hA7mih3w6pV5mlTCENFy9NXShHqW6GJeKhVxKZpMZoLZrk0kEtOlDEDPWrn2c3kHlVL0q1Zn2rQ+zdgyIpPM0j6Sm9bF8ol0IOzLRn/AMYhf1rHLncitF+VG87yeK0BGIxkj1rPZ+ZquIhkVQOE8OfdTEzE4p07YPQimn9mrIyNjbbAVO05Y4wZpmwF3C9WqLBEZZOHOBUxreFW4Fd3byGwosCOGWW9ueGJeKWQ8h9mrnoWjJYQ5fDStszGq5ZK1ueOJCpHMxuCce6rLp980pVXfizyNRyN1SNGBRu30NFhGuAdhUS71eK1GSSW6AczUuVPoC3kKrN66QSMzqMnfcVGKs1TlSOrjtBdSybv3cfLA2NNnU7BjicnccyaGTNePave28QECNwmU9T5AeVR3uriTvQtwtxCoBLOpXOem9aFjRjeVpha5WKa1f5vMzJ1UnNVvBjmZTsQ2KO6Np91cRl0jdIiOoxQ3VrdoLt1bqvPzrlSdHO5R8qBc6YkYYwQa8hOHBHMVP1iIBopl5SorfhQ9NztVE9EWqZaLkiS1jfoVx+H9K80G8a3njlQ+JGDfcaipLmzjX+GmrOTu7lt8Go102Re0blFKssaSJ7LqCK8Y0J7LXPf6HaknLRgxt8DRRiKkc1Q25OKD6iTg0Uc7UJ1E+E0GGJVdS+s+NQOLxGpmonxmh4OW2pkO+DvFSpvB86VMIWDUNNPzUkL08qp1xaSRuSByNazLCJbPYDlVTmsCZyOEHelUvE1OPkcdj7V5nXjXn6VpltCsEORjYVXOz1msABAANHdSuO4sJZM4Cqx/Cg3bM2TtGS9rrs3mtXJBBAbhB91VuYbPU+SUy3EjnmSfxqGwyXz5VWGhMz9EaTZPcaZY7EU82+QeZpjPi921WRkZJtY3feP2scqlafYi5u3huZDD4Swztk9Kk9lLYXFy5PJBVtm0aGT6yESA9TU5ZFF0Whgc4+SKjY28fzxbe4RYkV8vP3hyR5Y/lRGzglS9HcM0sGdpSvCPxqw23Z+0iPEsA4v72TipzWoRckbhfD6Uksqa0UhgkmS7eIzab5kgUI1HS1vIChJQ5yHA/CrFo4V4FXOAFxS7kpxK2OEnOTUE62jQ0nplJbRbnhaI3U3dkYK8wfhUzTtAtUI7xGk36rsKs8aQcXIGp0KJ9kfdT/dYn2ordECOzUR8A8IxtjoPdVS7a6C62/zyAcXd7sB5Vpawo8e4GwoJragWsqYBBUilUqdj0pJxMgQG7t4ozzQFaH8BSQ7EDp60RUG2vXjXAU53PIU1fxkSBsNjGxK4z7vStaPPkPRNi2Ga5RuGcN8aUf1RA6CmmI8HqN6UtF8NQ+T6Yy6ZOhPsy/pVnY1TvkyfisrzP8AtF/9tW9s1B9Kvo052oTqJ2NFZDQnUTs1czkVLVD4j76Hg4ap+p8z76G/aplwdjuaVcZNKiKaXpl7E0OGYYxXk0ULPxLVB0+7u2bAyBVks55QoMmakzeqLDZuqnA8697VSFOzt0/+7piww5BqX2nhM3Zu+jX2u6yPhRRhzP8AMxWM5Vj5VxGCVY9M4ru3XiiuDn2Vz+IryFfoST5mrohNbI02xz1qLLs5x1qZOMmoh8TAHoaoiDDvYq4Cam0DbCZNveK0iAErg71k0Mgsbi3u4z4lkBPurVLK5WaNXTkwyKz51uzb9LK4uJNK4FCtUuhDheZPSiufDk9KEainiFwqGQr9moo0MNaMBCq8XI09rdjdSkR2LDJXiqs22tlYxzBXoedTTql7dw/6o3AScM2M4FMkxG/0RbeSeKQrNzGxovb3LCoXcDusSEs3Mk881C+eNA/BIG9/nQodMsi3jDkah6jKZYyrH1qBDfK/snf1ry6dsZznIxXHaM+1aZrW/VkA41ORnfkcinr/AFSTU+7eRuEgcLKo2wCeEfAHFQe0LcWrSqM+HamYVwAB1rYlqzy5fJkhWPATyycgUw/l1yadk/u8q4uBhtvMUB7NE+TD+zLk+c36Crg+M1S/kuJOl3Y8ph+VXJzknaoS6WQ053oVqJ8Joo9CtROQaAyKlqh3obnxUR1TmaGdaZDMcyKVcUqagFot5LaI5GKdnvI2ICUBVMrs1P2ELy3SDmAam0bpVFWXfRMsoJo7Oiz27wt7LqVb40O0yDuoVyMbUS+yKMUedklcrMNvraTTL6/sXUh1BT7iCD91RYCTGRWifKLowurf9qRL9PEMSAfbX+YrOofqzVEBu9nEozJg/wAND3Hiok5xJGc81x+dQp14ZmFViZpDJZuWavXZfUWbTosnJj8DfCqI3OjXZm4e2uyjgiKbbfoelDJHyiPhn4zL62pMXCKOZx7qIIrOBxYx6UFiC8DKd89a7a9vII0EMatkbsTvWSj0bCJ0iG5YloyfcSKl2cUFgCGKRpj7RqoXV3r3fkjiRRvsd/upqS0v73Pf3MryDfHAc/nTKH7YjlXpmgJLpM6k/PIc+rEGgeqiBhwW8qyDoRzFC9K0D5uPnGp3MhXO0MYALe89KLdyiwKkSKoG5ArmkgqzxLCMIkiE8Q51zesI1yehyadSVlUAUE7T33zWwbJHeSbAelKtsMn4qyi3knf3s0vMsxNdwnmfSo0S9TT7NwID91bDzE92OE+Igee1e3AyBjcjBpg/WIB0qRKRxIOpFBjRZonyYwlNFuJc7PcFfuAq2SbGqt8m5EenTQHmz8Y/L+VWpwazvpdEeShWocjRaQUL1EeGuY6KhqvM0NxvRTVQcmh4G9FDHGKVO8NKiAKppcicwc+RFWPs7oVwZFYQOfXhNacrRySu8sSM6Y8ZUZHpSmmJPhO2Pj+FN9tk3nb0BV0ydUA4AuB9tsU58wIXxzRjA3wc1MlfgJByQTj1BqBcStnBY8Jp44kTbAvaGSCzt2WVWmR1IyNhWMSJ3F1LHjAByB6VsHaeMvCH5hgVA9ayO8B+dSMwwRkfhQapjJrx0RZl8Ctn2H/A0zfRlZA3Q0+rh4yD9rb49K8YNLBwt7aHFMmTkrItvCZZQvNeZog8ZA5Yx1rqzhMUOWHjPOnZiBEWPQVdLRnbC3Z+eSaCRHbJiIA33waNqjSxY51S9Fu2EzhDg5yKt2lXys4jl2J5etYsq/JtHpYJ3BJji6jLajgnUuo5MeePKvV7QomQkAZiMYAwfvok1tDIOJ0DA1ysFmh+pT7qnaL3IHwTXF5N3snhXkB5CjgteBBv0ppZbdUIVVXHKoeo6zFbW7cLcUh2VaHeAets4vLyK0LNIQAu+TVA7Q6jLqF00xwEHhRfIUSvGlusy3LnnkL0oW6wu5WRCxPLxYrRix7MmfLaoHJkDLGvOLjkHkOlEJtMVhxQzjn7L1HayntwWeIkeY3FW8WZbOI/HKT6VJk2uSP4aYtgBl26U+xDT8X223NK+jrSL52FkJbB5knHxH9KurZzg1QOxAkm1OyhhcAyuQAfPnWl32mX1mveTW0jRkZDxqWH4Vna2aH6BkgobfjY1Oedn+qgkJ82HCPxqHdxnhJkOWPlyoMZFS1VedDcYNGdVXnQrh3ooZyo4pV3w0qNC+SN2bwujx4znBU04WLbsD/XlUKUuSfFjByKciuGYA7b9KuZRxlbBcqeEfnQi5l7ri4uWcGics5WMhWI5nPurPY9e/aGvyW6Ss0ak5BPlt9+aNhSLHqDx3NqykniGCPSsk1eEx392hByG6+tarKjxFmjbhcjIxuPurNe1QK6nLJjeTnjzFLIaJVQ3d7n2TsRUu0cuTncDbi86iMpZmTrmiFvGYo1VR7/AFp4qyMnQ6q8e6kgiod/MSBGuxPOpbOFj4xsRzofLKjvxdfWnk6VCxVjdozQzK1WRJBIisB0oDHC0mOBckjI9aIadIMcJY4HMVCasvjbWgzbavdReENkeoruTXJC2DESfSmEjVtsb0hZhQW4udRpGtOVDk1/czAeEqv41Gf2uI5Y9DUruFZQGc49K8mhSO3LLnln40VQHb6CLxnA8W2OlCDMRISKmXFwzMQ3WoUiknKitENIx5HbHkuTUiO8YddqHcBByTSUEkhDyqikSaC3ziKTaWMMK57iEvxo5U9QdxQ0mRdyDj0rsTniHirtM7aLn2JuI7PV7EySqnBMSzscDBFfQGk6hxKjcfFG42KnavlJbgke1RPSe0Wp6VIXsL6aAnojeH7jtS+FcH+430+qbuwsbr94to3J6kYP30B1LsXZXYPzaeS3Y9D4lrMNF+WHVLcJHqlrBeoPtxnunH5g/dV70j5UOzd8VWW4ls3J5XCYH/MMikcDlKvZWO0Hyf65AC1vCt3H5wtv9x3qh3dvNaTmG5ikhkXmkilSPga+mrW9t7yFZbWeOeIjIeNgw+8VH1PTNO1eEw6jaw3CcvGoJHuPMUnghvuM+aM+h+6lW7f6M+yv/kZf/wAhv50q7xO8gTYakl3EmSokPLflSeX5vMUlIB5rk8xQqTTzDIxiccJGRxqMGmZppAUB24T9nkP5UbGoNajchYJGcgLwkZ6ViGh6qdO1dpmZTmbDEjIxnn99avdO01g8f2mXh3NYfeqYL6Q45OQQaPQcNzluoPmyOcBJFBVwDg1Qu3qoqxTDg22BVt2zQTR+1s+nQ9wymWAHIB5j0qHrurtrMyOVCKo2XOfzpunWhho17xZFceIVIUlQGBz76g2llc3bFYEB4VJJLADYZ517aytwFTgimjSJPbPbyUs5RT03qK5I2IBqQ1ucllcb+dJ4cuTxKBQbsNEnSJ+JhbhQSTlcnBBo6dEuJgZo0KSqCW4tlb/r/wCaq6xGNgyuMg5DDmDWp9ndWt9R0C4hYldQhgZ2U/bAB8S/dSS/hSD3TK3o08U0fDsXHtA86duCkZIJ26AUI0mNX+jdmR19iReYok3HJILeVB3vTh5P6iotbNcJWhlZw2R91d3SyfNf7oG9SBZSRyZKED1pzWz3enImwL45dRXewvjsqEqqFLHcknB8qhMzNsp29Kn3bB+BABzAPurm+gS3i4Y8cRGSK0IwyIKKW2yCalpaTBeW55EVCTAIzn4VKjuCje2+Me+mFJKRuqMpU5PpTgs4pNmQAnrnGKjPfPsvfOV8sU9bCaUeEMAduI7bUuw6OW0vvGItZgwBx4hz3ruTQ9Wit1ufmUskDcpIhxrtzzjlRmONbSLi28K5Az1q1fJ9qJE0tqp5nvovQ8mFDyaGUUzK0kKsc/dTwnI6+lfQdxoGj65kajpkD8YyWxhv+YYNVvVPkb064YvpGpz2md+Cde8UfEYNOpWI4mY6brF5pzBrC7ntnBzmKQrv8Kv3Zn5WtXtry2g1eSK7tWkCySOgWRQdsgjY1V9b+TrtPo/HJ8wa7twdprUh9vVeY+6ofZPs/rOs6uItOjMDRAmSWePwR7fayOvLHPejaBTPqLv/APeGlWQf9nflE/8AUbD7z/KlQ0cS7a7e5TAbiPkW515eMYYuEJ7TAHJyR+FB0eW1lyrMuevnRBpGurQpIx3Ukb9azpmlqifaDvIiAQc7HNZt2/0MW1893bjKSbuB0PnV70K4Lr3ZHLnmue1Wm/OFIIUll23pk6QrXpmKFfKlHniwOdTtTsntbh0YHbp5Uzp1uZr2KMAk5zTp2SaosupRrp/ZqxhBCS3hLEjmEX+ZoHHp3eL9FMmfU4p/tTffOtQjjjJ7u2iWJR6jnQuKSTkH/CigIfltpIX4WOfcabZW8vxp4d4VLsw25DlmuBlmIzXI4UcTNnh5+VWHs5F89LwJJ3V0EcwvxYwwG6/EZoRaoqSq7nODyHWpl3byRYvbQsBGdj1HvxQY0f2S7FSZwsimOQAZHn6j0ovGgluEt5zws5+jkzjDdCDQm0D39urpIBMnLPMUViAv4RFcpwOpxscYNRka4c0TprniUwyjN0h4JFU5HEOoPkedAta7xpx3rZAGABsBU6ziFvqbxpnHdhiDzJzjNMasVd3Z9jgDBoLo8lcdlfuY1UYPUZNR7lUeTIU4IGOnSpN2VZgVO46V1bpGVaSdgMDwL5mrrhikt0DO4i4gS/B6EVJitxIn0akIObHrXREQk4mII8qcnu1ihymzY29KNgoiPCFmCg5C8z61Nt7pO8VUDs+cbnahHeN05k1LCmHuyPayKIoRllll8UmAQxXA5Yox2LuGj1m1ydmYg/Gg8zA5A+2ufjUzsz4dWh3xwyDHvJFK+Dx1I3iywrAAnPWi0S5PENh1oRYHLjnnGTRWJmVTyxXR4BiuHEat3ZweYzv+FRLZzLcBAFAPjfA54r29kGV4jyIB8sGmNPcJbvcnYyHY+nT9aJwZ7z1H3UqEfOx/EPvpV1nUANU0aG6QzQjhY8gORoBHbyWcxWQbD8DR+z1GOdAe88R5DPSourp3qeEgnmCeYqTSeyibWmAtIcLqEigjBY46c6tXcd6oPDxY2I57VVdNAGoiPA4n5bZJq72oUKeIYPQfCuiGZUe0PZO21Hd4mV8bOh3qo2Vhb9ktdSW7czRPC6sCN1BHT1rYSMZwnH054xWS/KVL867Qdwq8BjiCkc9z/Sqx07JT2qM8lPG7PjZiTiu4AQSSadkt2jJQ+1xbDzpkoyHxAqfI1wpN7xQBxbD0pqMRtJhTt7qZwxGWzRK0tJoHie4hZBMoeIupXjXzUnnQ4Ndsl2FtiXJtlnBHs4Ofwo7bJaRv9L/q6uMOjqdh+tTtBDRzZAjjyCAzEb7UfFpbTNGZ7mE8Q9kAbelI2VSSM6eB9MvnktzxQ8RGM8xn/reja3Nu6ieMAiQBXTzPRveKZ1zTUsNcuLeP6oOCoPQEflvULHzO6VJRwwStgHoppXsrHS/hPtyy3TSTH6xcAnp1wah62xcK3IcWTRGLge3CS4OAVPvB2399D9WA+bqevlSrpSXxKxcScMuBkmiFrZS3NssvEwUkjYVDmgJnPDuBua1fsboUEWg2El4OIupkwdsZJI/DFWb0Y1V7KPqeiQWVlEhDm8K8bcR5qeWKrM0LcbM2cZ2rUvlGiULbywpwlckHHT0rOmmU5Zo+LHUH86KYJL2RrO3DuGf2BzP6U/ekcaKOeeXlXQuF9lRlz7Kr0rmCGSVw0gOx+6mFoluMxpIOYGKf0pXWeJl2dpVOfjUSeYfVqRsMUZ7IWUl5qUbnPdxtxOfdyFI3odfI2fS51aKNm543HrRni8ORyqt2K4jwpyV2yKMLIyRZYjGMnJ5UIs5oFa5dcUqwJkMwwSOgqRNIIokUDAVQKFWzi6lluW5Ox4AfLNTkia6uADunU112dVDfzoeY+/8ArSoj+x4f+jSo0CyhBWtZTwMx9aI296ShL7jrmvLqHG4G554qGSFHMhjtvUU6ND2MTOINatJtwjsFPxGKvVrEgjBQbnnnes216VxFxqfEm4943FXzQLxbyxgnXBWRAwIHnvTxZOaCnEADtt6Vi+tRvq2v6zNHv3JOMf3dv0rZL2RY7SeVjjgjLE+WBWcfJ7px1Ky1i6YZaZyoJ9ck/nVCZnE6tPs/tKOdRu9cKEkbIHIN0qwdqdOexvTJw+FtzVflHEMHfqDXJ2CSpnccgX2T8DyrZez9xb6n2R062u4o5YjAY+FgPCQSDjyrESn/AM1pHyfxzxaKGlb6N5WKDy5b0mX42UwfMrmuWt1oWqNCkriJvFC/mv8AMcqJaDcXkksb5d1Tmx3AFTe3LwyW0Ms3F9FIQCvM5H9KrMOq28EKCCB2m+1I77D3AUIPyiNkioTotva+eRri3unQfSwgHwcOSPjVe1Is1jwyA8GxBPMVIudVOrQRJb2xCW4yd8k1Dhj1DXHe0srUoB9ZK5wqD1rh0/xol6FI0ljG0h4jnfPvru9USbE5FW7R+xMFtpMYfUPpzvjh2I/SpPaDsHBJYibQbtpHIwYZyMk+jCkvY9pRpmVxgm8WMMMswXf12rWrbVksbSOyuwE7tQgkA8JHTPkfzrNdE0PUb7Ubx4VEL2HikMowA2cBfeaeu7jW4QcQSrjn3fjUjy91UZBVuy29o7hLpComXwDi2NU3R9KbVL52kJW2jPidRu3oKBXdzcyswkyDzxWjaDBFaaVAARuoJ9SedLNuMSmKKyS/wL6adN0OHvhbwRxxjPFw7j1zzrO9b1f9qajc3fd4MzZwoxgdKKdvLspBaQ4IilLM2DzxiqpDKmAFDHyrsUdWxc8ldIn2kPeSJHGvicgAZ61q3ZXRlsLUKQO+Y5as47J2zXPaG1VRiOJix+ArZrYBI1DLsBzHWqPpJcH7SDhY4PMbjlmm9Yb5vYStggsvCAeudqmRcIPPn+NCe0kipHAi/aLMd/IbUHpBXRmx8SIjDhwuARyoxayJD9pcetZTYdo+0F5bWbW8umqbmbu1M2FSM+PmS+QcJnYY3Xqd5V1qfaW10uW/N5okscAPeoqSnhwcAZxg5OAN+ZHrXJNAckzU/wBor/Gn/MKVYX/pF1n/AGVl/wDZb/8AqlR2LaNLu+R/xULuPrKVKos0xA2ufu7e6rX2F/sOw/yF/I0qVPEXIGe0P9h33+S35VW/kj/7tXX+afypUqoiD6Vn5Rf0/Ws+P1afGlSoRGmcNWpdnv7EsP8AJFKlSZviU+n+YF7a/wBmH/PX9apKc6VKuw/AP1f/AELR2U/dp/h+dW7s5/Zl5/nD9aVKlmVwcQZf6gf4af0v9yH+MUqVIcvX+kCL927V/wD1Sf8A6qD9mf3OP3H86VKqfol7f+lH1j97erjZ/uVv/hFKlS5uIr9L8mAe3/1em++T9KrFn9bSpVXH8UZs3zZcuwn9sv8A4G/StaH7onupUqL6d6JUXNfhQHtH+9r/AIG/WlSpZcBHp8+j2/8Aip6H92uv+H/3UqVOTI1KlSrjj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805264"/>
            <a:ext cx="88924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Fidel Castro </a:t>
            </a:r>
            <a:r>
              <a:rPr lang="es-ES_tradnl" sz="3000" dirty="0" smtClean="0"/>
              <a:t>	    Hugo </a:t>
            </a:r>
            <a:r>
              <a:rPr lang="es-ES_tradnl" sz="3000" dirty="0"/>
              <a:t>Chávez </a:t>
            </a:r>
            <a:r>
              <a:rPr lang="es-ES_tradnl" sz="3000" dirty="0" smtClean="0"/>
              <a:t>   Cristina </a:t>
            </a:r>
            <a:r>
              <a:rPr lang="es-ES_tradnl" sz="3000" dirty="0"/>
              <a:t>Kirchner 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00724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000" b="1" dirty="0" smtClean="0">
                <a:latin typeface="+mn-lt"/>
              </a:rPr>
              <a:t>El </a:t>
            </a:r>
            <a:r>
              <a:rPr lang="en-GB" sz="3000" b="1" dirty="0" err="1" smtClean="0">
                <a:latin typeface="+mn-lt"/>
              </a:rPr>
              <a:t>deporte</a:t>
            </a:r>
            <a:r>
              <a:rPr lang="en-GB" sz="3000" b="1" dirty="0">
                <a:latin typeface="+mn-lt"/>
              </a:rPr>
              <a:t/>
            </a:r>
            <a:br>
              <a:rPr lang="en-GB" sz="3000" b="1" dirty="0">
                <a:latin typeface="+mn-lt"/>
              </a:rPr>
            </a:br>
            <a:r>
              <a:rPr lang="en-GB" sz="3000" b="1" i="1" dirty="0" smtClean="0">
                <a:latin typeface="+mn-lt"/>
              </a:rPr>
              <a:t>Sport</a:t>
            </a:r>
            <a:r>
              <a:rPr lang="en-GB" sz="3000" b="1" i="1" dirty="0">
                <a:latin typeface="+mn-lt"/>
              </a:rPr>
              <a:t/>
            </a:r>
            <a:br>
              <a:rPr lang="en-GB" sz="3000" b="1" i="1" dirty="0">
                <a:latin typeface="+mn-lt"/>
              </a:rPr>
            </a:br>
            <a:r>
              <a:rPr lang="en-GB" sz="3000" dirty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Quiénes</a:t>
            </a:r>
            <a:r>
              <a:rPr lang="en-GB" sz="3000" dirty="0">
                <a:latin typeface="+mn-lt"/>
              </a:rPr>
              <a:t> son?</a:t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Who are they?</a:t>
            </a:r>
            <a:endParaRPr lang="en-GB" sz="3000" dirty="0">
              <a:latin typeface="+mn-lt"/>
            </a:endParaRPr>
          </a:p>
        </p:txBody>
      </p:sp>
      <p:sp>
        <p:nvSpPr>
          <p:cNvPr id="3" name="AutoShape 2" descr="data:image/jpeg;base64,/9j/4AAQSkZJRgABAQAAAQABAAD/2wCEAAkGBhQSERUUEhQWFRUVGRgYGBcYGBkXGBgYFxgYGBgXHBgYHSYeFxokGRYYHy8gIycpLCwsGB4xNTAqNSYtLCkBCQoKDgwOGg8PGiwlHyQsKiwqLCwvLCwsLC0tLCwsLCwsLCwsLCwsLCwsKSwsLCwsLCwsLCwsLCwsLCksLCksLP/AABEIALEBHQMBIgACEQEDEQH/xAAcAAACAgMBAQAAAAAAAAAAAAAFBgMEAAIHAQj/xABHEAACAQIEBAMEBwUFBwMFAAABAhEAAwQSITEFBkFREyJhMnGBkQcUQlKhscEjYpLR8BUzcuHxFhc0Q1OCsiSDs3PCw8TS/8QAGgEAAgMBAQAAAAAAAAAAAAAAAwQAAQIFBv/EADIRAAICAQMCAwYFBQEBAAAAAAECABEDBBIhMUETUXEiMmGBkbEFM6HB8BQjQlLhNBX/2gAMAwEAAhEDEQA/AENLB7VJ4J7UdwnALz+zbb5UWscj3zusUQITFrinhrDdjVxcA/Y06YPkZl1Y0Ut8rgb1rwzKuc8Xhj/dNTW+DufsmuiJwFR0qZeEqOlaCSrMQbXA3+7UXGuW2aw0LqozD4b/AITXRRghUlvCCfgfyNb2iULnz3ZtSavWsKe1EeN8I+r4y7bjQHMv+FtR/L4VLhbelLMKMMTKH1Nu1SYbAsTtRhLANSrZA2rFTFwaMA3athgG7USW0fWp0w/oam2VcDHh7dvxrF4Y3p86NfUie9SDh59avbKuALvC27CvBwtqYRgz2NejC1ewyXETjOCKkE9dPlWuGwhMU18ycH/9OX+I+G4+VA8AQImowqEB4mi8PNTrwxq7Py3yLYS2viWkuPALM4LCSASFUaACYk6mKm4z9Hdm6hNlVs3PslZyE9mU7D1G3rtQ5e0zjKcKb0qVeFN6VdvXGtuyMpDKSrA9CDBHzFbW789KuoO5SPCm9PnWh4S0dKNKDWMhOwq6kuA24Sw6ioW4Y3pTDewxqIYQ1KkuL9zhxA3oE+GIuFe1O2IwxjSgHFMLlvDT0JG3zq64m1aU7WDMVZs8PnqKtYe3I2NWbVmOlZkJlNeFnvU68K9fwq2J7VvlPY1KlXBq8M1Ov4Vi4E9/worYTU6Vhtx0NXUlx4/3uYMbBv4DWp+l3Cno/wDCa4wQZ0qQ6+nwpkuZZE68/wBLmG/f/gP86gb6WMN+/wDwf51yfwPU/Ks+q+p+VXvMlCdTf6WbHQN/D/nULfSva6Bv4f8AOuZfU/U/KvPqXqflU3GShOlN9LFv7rfL/OtP97KfcPbbv8a5uMEf3vlXo4e3ZvlVbzJQjfjebbGIuh3tZnggEyJ6wYOvpQ7/AGnsLoLJ09//APVL/wBQfs3yrMVaJEn2h7Xr61RN9pYAjGOfVX2bK/Ef515/vEadLafwj+dJ5WsyHtWd01tWOP8AvFfpbUf9orQ/SHd+6vyFKQtnsa2Fg9jVb5W0Rpb6Qbv3V+QrQfSBfmdPkKWhh27Vn1Zu1TfJQjE3PF89fwFbDnS+eo+Q/lS59VbtXowretTfJQjHe5xvkawdI2Gx36eta4TGXbpUW0QiNTCiO4OlA0tvT/yEFt3AzC2EAMvcPlEjfLu7dY/KqZ5KnSeTedUNlLeLZbd4QMzeVLnZpPssRuDHp2DFxTmbDYe2bl2/aRd5Lgk+5QZY+gBrj3NfEFvXc+HeAoVQwOUvnLBj3ky8wOgFCea8Nau8Os3FI8awwtt3ZboLg+pnNJPpQlNmocrSBoO5j5wfEYq9dtyqO5KqQJC7CfWBJ99Ul5hvff8AwH8qDWrR6mt0Qzr8IrVxciFbfMF4n2z+H8qixPHb8/3jfCB+lVAkGZM/Ctb6ZjJq90lSx/bt7/qv868HGbv/AFX/AIqqixpWv1f1FVcuXBxW8f8AmP8AxGs/tC4Trcf5mqyyN4rwiqsycz29xC6jEZ2+ZrWxxO4TBdv4jXl9cy+q/lVNV1rRmu0J/WG++38RrPGb77fxGqQn71YZ081Y5maMtlz95v4jWQT1b5mq+Q/erZSfv1dmVRl7FYdrblWEMpIIqS1mjpRrjuHtv5ldSw033FUsPZAAllHxporzN7WrpIMr+lbraf0olbW31uL86mD2R/zFqVM7G8oKGHf0+VbjCP3Hyq+2Ksj7Y/Gs/tC19/8ACrqTw3/1lJcI/cfKpUwlw/aHyorwlBiH8O0QWgtroABEkk6DcD41a4rw5sKqvdEKxgEENrvHlJjT8qzuUGrk8J/9YGGCufeH8NC+JcMYspzAvIVVjVp6R1o0eN2/vfhTVyRwWziHGJZQwtM6hyYIfw9BHUQ5aZ3UVMhCqTNLiexYi8folbwpOIRMQZIsESFA181xScpyS236kINta7FztjLGEw9xUvZ795Qja5zAXKJPQgbVyO2ABSWJmcEmMZMVVthjhHLrXVZtWAs33AXcNaygZtNiWGg37ipeN8q3LD3guZrdjw1dzlAFx1UlBtmMsdBJA1Peuq4V8LwrCWwTL5ZZxuSfM5BH2Z2HoBvXM+aecfrl2SSttSSlsDQTux7uepq1JYy2xUvA5i94J71obbd6ufW7Ubt8q0fFWtIzeulF2mB8N/KQCye5r3wj3NWReVVDMrwdjlIU77E6HY/I1Pw9Rfuras23d3MKqiSf5D1Ogqqk8N/KFsHw7DtOUPCiJJJFxifL0BWY9NDU3HrD27AuspW2coJgEHMpGgPSUXWIktrOlNWOwC2cDfYJkuYdkJiIzZ8rEdwJ+VKq8wlw1y7bm2yoGsBPI7BgQY+zqM2n3e2h5aZHLEdRPR6rFi27sYA8x8hBGS49xVtW72e7BtqVKTDHzLr7OQiWPYmetW7/AA021u4bFP4dwvbXuM4DOJO2SGXzT1BoxxTnH6wolVsZSMsE5ySCv7vl3JGxOXtTXwNcPxS2oxCAXLb22ZdA7BEgltJKNJEdBFHXIRweDOe6EKGI4nIL3BLttQ1y3dVTszIyqegIJAGtQCx7/nXa+Pc32MOly22INxjIZsgIEQDby7M7LpIEazoK4qMcvY0wjFhdRB8JHuzPqw9fnWfVx6/Os+vr2NZ/aC/dPzolGY8J/KYMOPX5179VHr860+vr90/OthxNfun51KMnhP5Tz6qP6Navha3PFF+7+NeNxNfufjUoyvDfymosRVO7ag1c/tIfd/GoLuKB6VYl+G01W1WNa1FejF+leNipjTaqoybGkgsivfBHatPrvpWfXvQVKMmxp0nlflWxfsvcdnd0kmzbgNA667/Cq/8AZuBu6I92w3Q3AGT4kaij9vm/EhsyrZHoLYHwmZqflnhdjEPe8WzmeGuaMVXUjyhRtqd66TYyvJnQIYW7XXwin/sLdDt4rJbtKATeJlCDtl+8T2rbD4XA51tpbxGIdjlBBCAk9h/Oug4rkQXRlYPat22fKivmDKF9oZtFJbv0pDxFz6nimbDCCgKguVuQSNTI0msKoPSUreICAefpKXOfA8PhrgWy7FvtofME9M3f0pbim4c54sGWZGB3VraEH8Kv2+F4fiCi5at+FfV18W0o8jqd2G2XQH+tap12izJjdlpW+sTOG8Sew+e2xB0mOoBDR8wKLcUxQvWXyWwMrm5cdRAcsSAwH2BrsNBrV/mflsWbSvkVJfKMs7ZSYOpk7a79685Qw4bOh101XoynQj5/nSOSiozKOkO/BikFruXLHA1wWACuDn1uOGjS4wXbsAAo+BrldvgDpjEtLubi5SRpEyCe4AGvuNdY56xbLgrzruEZp9/+ZqahwVAXvAZSSQJw/j2N8W/cYbFjHXr6+utDiulb4awSNZqx9UPrTCpQqUGnTudsPnwBj7FpW2+4UOnwrkBau38HupisMlt9nt5G9zplP51zbhvIj3rmItlshw8gypMkEj8YmldP3HxkZ9g5ivnohwAK2IRWE5pUbyGI8jCCNQ0byPQ0a4FyILyB719LGcE21aM1wKYLAFh5Z95PQGtOYOS/qpQJez3GYDIFKsJEq3cTpRiQ1qDKOSus6YpxV+Ld22MpzKxLSPMrKWyFPKxDMf8AvqxheWBwrC5cPHiMha/iTGeFEsFzAhV0MDXvBOtB+HcXxmGK2L1wXGyLus5Z9dztV76Q+PM6NZSQPDa5c03QFUVR6F3zH0tx1rnE7bUmExjxXUDvESxxi9et34zP4pYMjZmIWFykkyTpJ9INUjwsvaQ2UdREMysrQ5JDSGIbUCd+o36muNXXwq21tWltC7bRwwZ8wdTmPnLaGIGkUH4FyVex2Z0yKimDcdoSe3dtDQ8SFWJcUDzH85TwgVN818eOtwQ2EFt8qENoJIgkT8NDHSui/RECcdcNxif/AE8DPqfbTSdtAPxoHxD6Or+DAclHRv8AmWycqztnRtl6BgSNp3qrxDhr2bFu5cuMWa46iJ8mQCIO4kNWzw1jmM4vD1Gm8M8Emv3H6Cdd5j5Nw2OtPayorasHQLmRyPa8u+mWQdx8DXzvxnhNzC33sXhD2zB7HswPVSIIPY12X6IuIOy3QSXIKlixk6gganU6LWfSZwfC4l7dy+xslcyBhu66GDpsCTB/eNMYcltXnONmxnTsUJupw2ayabeYuQHsXbS2puLe0Q7GdND85mirfR/hbRS1iLzC88aDYE7dO/enKixzCrnPJryaYOZOUrmEvG2RmBEq3cfzq5wzlSw1pbl/EZC0wiiSI01qqkOQVcUprJpp47yJcsXrdu35xd9g7H40R/2AsrcFh758cjYARO8VVTPijrESac8D9FOMu2EuobWZ1zrZZilwr0PmXLqNfa6jWqWB5a8LGeHiMoFtgSGEq4BBCx2YaV0/G81WcFeBbOztlgRC2rZiQVEBm380HSIOtAysy1tEKpDd5w3EWGtuyOpVlJVlOhDAwQR0INRzXeeeORcPjoxaAh4GcoR51jytHUgdeo9wrkXMPLLYW8be4gMD6Gt43DixBlqNQHWTVj6m3avPqh7USpLn0xyxwVBhFuCyl245PtRsCRuQY0FJnF+bLqYzLZa2lpWYsqqrAC3oRmToWnfX0oo3Ny2cOmGNu45+0FXoxJI3hokyCQNDNL9vl6ytq5dXFiwpYhbTi2FttJIttDab7LGhGlC1GbcxHxhUvcS0deHX8RcR7qwW8rIDqjreaGBHvHwiKlTl1bd7EXbypcyWVKjIAoMNMLtHk/GlzkrjVxXyBgWMEifIwEQYBPljZk0iO9Pv9pW2EXsqFgUKufK667E76E6epoyZ74gGLc0JxY2QTrFN/wBHNlQ94nfKse6Wmp+YsJ9YuLawVhci6lkWAWOhloAgCivC+W1wduXIN0iXI2UdFHej6lwcZhFeyJX5tvYfIGchmTMUTcFyABmHpFI/DMb4d5XgDXWAAIO+g0opxjl++7tcSz5TroUDf4ipI3+fpQL6o28GP5b0DAEbGVv/AJCsxj9eS3cZLiAFl2Pv3E0N5z4mTZ8Po419wI0+f5UH5dxGKv22GDtoyqdbt12CT1VFAE9pk17xW1iHOS/aCXQCRkbMlwArmZeqsPLKnoZGxjn4krKLPEhPFxfVB2rdbJOwnp86mxWHazbe4y+ypgd2Og/E/hUFjl3DHDPduYt2xDQAikoge57CksPY0MtMQrdq6WbUeGaEwLbpGDl/HG2yAggQdZ+6x+e4Gnam7glpWu464oMMEI03OQzHfWkYch4G3btzirzXLi5le0MyQPtZVRsqgn7TfGjPB8ZjsLhbpZ0uolzyZtHuW1OVtdl6RuTHqJQGbazOO/aWyHIAvT4wFxC34eSziSLXhw9u4FDnONwJ0OpykHt2iobvFA1/DC9au2ouhfEuWjaUrmXKonWBrqSTrNXcFxI4m8b1m0zFCPLcUsFbcT5x5QRMg6dqcrVt8XmFxbL4YooKjz5rh3XNngQTO0xGoJ0X0+bJ7zjmM5kBWhxKPNeHP1wFBtbUMeklnjXoY/KrfFuG/WcJmUA3FQiNiy/aSRqJgEeoHSag4/d+rIC9wCNm0DGTJCIv22PX2UWInqvXsfjMZGDwaizaZFN7EEk5FcGUB01jtqZ+yJNXkZSSzGhApeLaR1EI8f4TcxXCLTqpN5QIHUgyu3SRBrOSeAJawBXEKSfO1wZvUj7P2coFTcexmJwdhbNgFrKIii8RmaAMoDdmBAM7eYChnLXGCEU415W9mRyYAJMqTpEAr0HetHN4uNXHSVjXluPSEeE2sPjTdCOlwpZZEKKq5UAbLbaBqASIj5mljmdHPD7F3Tw2ugjWWDm2ysCIiP2a/jRpbmDwHifUzbDXAqKoulwYzkt5jKgyBE9BS1xXhWJ+pXN/Atstwz7Mzk07nz7CigJsJJ9IxgztjygdiRcI/R3zB9UW6TauXVcDN4YBZRbzEtlJEgAmdetHuHcwO7eLYuB0vuf2dxcpRMxUOFkZxAIMHcRr05VgnZ1Nsa5iMo/e2H8vjTFxizet4dUIDLhwQkDuwzEHcyZNRcavjJ7iG/EbXMG7MPtxHjj+JVMdg7j3FFrKSASBl3Ex16fKhvMPLd7EY8XLS57TlCLgIKgLvr6QaoPy/wDX7CWH/ZYmwPKWHtW3AbIY7SCCP1qvc4pxDA5cO7kKxyowII123HlJo+LPu4M5D4yvIl76UL6nEW0G6J5vQkzHyFW+B8pLYsLiLtpr91gClpRIE6ifX1O1Kt7hd12LNLMdSSZJNFLPFccihVuuFAgDTQD4U1B0dtCWLXELzcTsPi0NoSQikQACCB+JGtWMVyxfbiwuZD4edXz9IAGnv0iKA8Rt4m+wa6xcroCY0+VTvxHHZMni3Mu2/Ttm3/GsmVtPae8x2jiOJObQzC2UzEbAJAZiewrzny8l/EKbLLcCoAcrA6yaGYHgD3ry2fE8IMGZ2P3FifQmSN/WiNz6Mba3Mq4wAlSVBjMT7gdQR6UB8wU1CLjJ5Ef+VMI+FtJauMXBXtop+7Pbt7jS19JvJ5BOKtSRAzrvAGzDsO4+PelXh3MOLFwW/FYm3qBPlOQwQR7x8q6dwfmm3dsk3SqiIcNss953FL5LxtvXoYTGCwoziLJWpSmji3Lg8VjYIa0dUIOwP2fgZHwqn/s3c7U8CCLmDY4jNx3jjXcU7AnwnKMypoCIGaDv5hJ+NbDGYUZrYsN4WbObhZpDgERMTm6A7UF4XazKMxkNbWe/sj/SqmH+thwiMhEFQ5jMFHQnfT/SueSCbjXukgRvxVtTdtvYJt5LMZdCS3iXCs/GfNM+brtS9xrmm9eujxcyG1ARdiOoaRoSYnMNNBGgqnxjiuIwhyooYKqm40FgrHMYnoMsb96A8R5uuX1AuJaOX2Wghh7mBn4bUwcSOgIPMJptYNNl3FbnVOEfSZeS0Ld99p/axJjfze7afdVPH85WLq2rKX2Um9nu3DmEaEr5iNRmy/w0j8m2reJvquJP7JAXaTlBiB5iPsya6NiuE8Ha0Cq2AGJCsHIObsGLb67UHcwXY03qWw5Mm/AtCR4jG3EttaW+5NxwReGZrQAkMviO7OoMDXbXTSaEYhbxs42yWz3BopHXxEHlBgSZnoNT61R5e5Zv371+1ZuXDYwzJK+Vi6vJG5GoVDqAelBuNc3YixdKLbFpg2aXU5iDGVCG2AirxAq3HlF3dSvMeOXMO9rA2lGINnJ5nABLTOZl06RIgz869fGq91cQMQ1xVvA5GDDKjAowGb7IRz0HrS3w/iJxDQ7G291BcQgAjxRMjI+jCcwKnfap/DvB7ej4i6zE3FW0ikWwpX+7siPtNrudO1Bo/OFBFdOI0cyYEXLT2QQxdQyCQCQGGvwg0r3eI4e5iLFvOtu2biM1pVOZ2KOM4cKdiwiSPQSKk4a+LvYonDWLlw2w1sB0MBCGXK+aAujNue1X+YOUnweBOIvoi3c6oiKFbwwxZswbXKYzDKCQJmdo3uLiz2hzpghUBh7Vd+QfSU+N8ZVEFtchicsqS9oZiZ8QsSbhnUwO/aAuB5vcquFOXJmgOZGXMdSY9oDU9/hsvPcN5woJE0/Yfkmw1iyqXBbYZmJeM9x3yBQRIyqAH0HfqSaFQHLR/K2JVGFRxfJ/eFMNwc23Nux/zgArHUZwsAGN1MT23poF84JLNi2qPegFwPIhaP2lzQGBOg+FVuUuBjAWGuX2l9co3CLqJHZm6+kDvSgnMxuXL7hibjkBF6JbjUz1M7/DvWiw6jvOW6MWKqbVe8vc5cw+cB7dl3PXzOEA9G8pOp1y1tyxZy5Dd0nVR1BO4jvl19J9KVxgr1+94VpTcunXeAoG7Fo0E/5Uc4FwPH4XGWrmMM4eWDsHDhAQQszqoz5fN2mdKV1OIZcLDv1EoOUIjnaW/i7rr4fh4e15WLLL3mgHJbDeVEiAbkaz5Y1IRudODizZv3vFuouaVseTJna+yEddlHSJiqP0k8cvniLpbuuossBbhiAhVVzEAdc0+uvatMZevY7D2Qxa44uF75AiEN0DO0ADSdht+WtJpDjQN2ofz5xZX3lgIt4blm7iCSFPlXM2mi6EgE99IjpNSPxC9hicPcuXBbZSjJmJUqQY8u2jmdvd69AwYtLnspma3Ku10FLYUrMQgHtz1I133FAefuXPGZGsEQqMzM5hiNPTUyTFH37jTdIU49vK9YmYZqfn4gjYNHvGFJQMdyctwZoHUkKTFJ3G+FHC4u9Y38NyoPddCp+KkUQ4Ng7LXbYxJPgBizRmiY3OXUDufTetJk2n1nZ1GL+o029e3MKpzXZN8XLHiyCSxuspZhpAAUeWAD1NMnF3XGixdUa2iWYz0UE/nWcWXhrlcPasIHAUq62wkZx5TnkM0zOx9aUrIZGfD3MwBlTrGv7pHXqPdWA21rE4+yxRjJdVyMtpc1xtFBMCe5PQASfhQu/yXxO2PFa4rRqVDt8oygfjS9yW2KGIuZX81tYJuMABLRPn0Oo27Gul4y9iHuNlv22s6DLKAj7JGgkkwSDMD4UxmzNfswePEGFmDuRsQuLfzL/dAm4p01GgGnQsQPgaR+dOaMQ+KvBcT5A5yojQgA0gACND1ppwHDbmAscSufaZAibgyzgiemb0HUUY4XxTh9nCt/6aRZyq/wCwViWMgGT7RkHUn5VbZSKMHsNERT5SsJfw1xsS4coGEZ4JBIYSegGSi93B2luo92wLZVV8IBmOUWoiZA98bigfG8TYtY3C3bFvw0ukq4gBWVmCkZQY2bUddKkdMLh7beCtkXHIX9k7XGKLqWJYDKDA03mhud3tQ2IV7MabHJ1s4q9ctXAQS76ahFaWYFRqsGff6QaWuanRVW1b97N3P8vSrHFue3FpreHUW1e2qu27sQpDDXYeZh17iKUW44GQB5LA+13HT41RYtwIw2kbGoYjrOjcA5cP1S0ysCShbLGusmB3MVWa6O4+dK3Ln0hPZdUfRZCzJygT1X39aZsdyzg+IXGvjxUYnzZJCufvgQYn8d6YRivDTn5Kv2Yp8MxxVgmbRRBO8wadsFwNbo8Sy6Z92R9JI9mGHsmNNQRoKQsDh/DItMfNvM/aIkEHoSBVm7x5rQZSTMEKw0O3WOtKnk1OsdO6KMwog9fgfjD1u9ea14qAg3bjZmSTAVQMpJkBjnkajQCO1DhhzaukINSxgZQ+Y9JUiHOvYigvCuZLtmQlxlDRIHcSAfeJOvqaPcL5nyW4yqGCFFuKAHE+pnfuI66GsOCtETqYLttqqVPaHBhRh2W9cwir4gKtbIXIScpjcxqsgEaD3UOtcy2HcWWsWWRGJ8MIysrEqH0Oix3O8a15Zx1/F4e4Z0tOHEgmXJIABnRMpMgzBK6+ahOJ49exBa3kyFj52zMRAOu5gbGigs3LThZV8NionVvo3woQ374GUYg2yF6ZUDBT7o/KnTH4W3fsurgFWVhr0BG89N5npXN+VeYVCgNIRFA0VjGRZjKokGCTEan3ibfFOakfB4hFcochuoGEFlQBnQTucoUFd/N6GmA6ClvmIviyElqi9xLky0VVExmGhfZ82Urp3UEGO866k1PguC3cHh7tzD3Ld1lZQ7m3mABAZWVyQcupGaI1671LhuG4QpaVcQC58wnUFYLjNb0iBlEhjJ3HclhOIC3YxihsymwupjUtpt10c79AKyUUgmTxXBAMZuTeOtiFu50CG2VBUNmEnMRrtMRIG1CfpY8/DMR+74Te4+Mg/ImoPoqYDD4mJ0uqPiEE1DzdzWmGt3fEAeQFCaHOxmB7o1PpW0HsSgT4oI85zPgHCrdjw3xT+G1wzbB08qxJPQBs0akbfCnTgxW5xC2wYlVtvcdTsADktnTrJbfvG4pN4Zh7vEL1h38xW4xY7AIP2kAdoUAAd/nZ42j4bHkMYm2gTKdCd9YOg8TPp7tNaXyIB7Vzph2c7a55uM30hczEDw1MMwn3D9Dt865eOJNZuBlOo266agj3GKZ+N8TtthRm1vM4IYnzLHtfCIHxFLvBMCrYhPGRnt65su4AGr+oX2o6x2rCjzjOJgmn9kdTzH/lD6zbwr3rQTxrr5mFzSLQACKJjuTuPapj45x+8EZHwxyeHL3A2ZASsldukwdeuk0g2Rd/a21uo5QqytmPhsgJXU65REDXY6Gsu8efDWSrZAt0wbaMGXKDE51AEnUSBoKoqTzEKG6hHHCYLAYO2l7GxiMTiERyrBXKhkB0QmAOhY6kjTtUXGeabH1e4MHacAq6ZbalBbYqTJUabmZHxpDuccd7s7KYzICzKQI3UkhoUARAEARFNGH42MTYZVJItK5NsI0FipKgZf7tQcw1EQwHSl9pX2iTHDpBiUAj2j37fz5yhg+FJilS4b11FZU8RFvJbthgIJYM4IlQNlaRXnHsO+LxeHGGZSRdBUk+UG35p13jsKD3cMpVGuCZ+2AQJ3KQBuNvh76YeCY4A+OiHw8KvskAF88pkUk+0QWaY0Kx1o5uwIHwTsLEcSp9KXDyuON6DluqpmNMyAIVB9yqfjWvLOGGZfEQOijz5gSoEb6a6GP1gUU4Jzx+zGH4kMwLXAxuDQ28ma2xaB5g6Mk6HzjtUP1rDrYY2M11EusxYn2grlRHXyqVM9d+8DKkACP4dWEwNjrmqhl+NuiNlDOpByXGtBQqnYZtYgKRlEaZZHdX5i42r31uAgC4isRGgceRlPrKgz+9Vrj/ABlsRbC4ZctsQWJ0ICqWLe4AGkfiTHRSCCANNyAeh/reaKqxPHT3faE1xguYvIpg3FCz++NVnvsB8qI3bptobn7NFXyhLfiZcx1Yk3DM6DSlTh3Dbt24nhK051GbZVbcS2y6AnfYE9K6D9at2gGZmxV8CPEeTaQkf8tG9o92YCemm8chBU3hwZMz0gv7fOXeH814fwLvjEs95QCvm9pBo0HSSXYyNDkFeXua7mYku2YwVt27GdWDAi2c2QgAmQQTqQdhS1icYmrG0pZpJaSNTtAAhV11Ub9xtRK3zIcOgt5WZl08j5Un95cslZ1EESCKvcX5I4l6vSjT0O56y9ib1rF4gLfQeJkaAgGVSIzFQSJYEKQOuU+468G4CFuYm/fRW8LMNfYa8fNm7MJywNZN1PdVDhvDb99ybMm6Q3mBKgDQkZgfKSconbWDvNNHD+V2VCMUS7OdQSSNMsanf2F1/dHaq3qgECEBUkkXxx3nNONXcx31nf7x1kz11obw7hzXb1u2o1dgvzO59BvTnzjyvZtEC0Qr7hZJBXWQB9lgRS9wt2t3UYSGB0I31009daiNQnUyD+o/uCNl36PsPAXw7zMd7ueNSTPlywNpjXca1mM5xxfDsuGdLdwW1UW7hlS9sexMaEgeX4fGmLHYq5/eow8gl2gSSAFKtGuXTbpE9xXnNOGwmJFlsVcFk5SVAEkzlzDTopEfOm8OWieZ57Lg38ILM5/cVb2U3MqywAOwKwCCTmEEmdZGw1G9T/7NXAQUHihd7bkzoNANJIMiJiSRGYa0Jt3RduaAZQTAmBE7kn0AHwqbAcXuWXyo3l08reZY1nynaQWBIg+Y96TybrO2dnDgYICD17SzjeUy+G+s2hleSWw4VhlWAQVLEmYIaDuG0OkUFwVzzCesCdIE++ujXeLlbIxFknLBDg+ZmE6yT7TK51PUPm0z5Rzi0kqG6TB9D0+FVjcsvM3hDBzU6RbwT2eHXF085ZwVMgFfBgTtm0+UwaWcIVuHqNMzSd9RCjTTMxC6zvtRrlQK3DcYqhsyZjl8xAzIpgAdP2ZIoBh7wAQMcuZ5InfIQNhvBkj1ovQA+QlLjXJvVq3FvuJavNcE3FYjPLkKYnQruD5hBjrvr3qPBcxlCqF/2agjKVDADp5dCYO2v4GDb4/xhPBCl1zZRKgklmGXWI8o9o6wZmk7BYC7eaLaFj1/1oaJvO4wr6oJi2uoHbp0jzy81nFXFtsVsooLBlQeJpoFDESd+ugjQDamTjWEt4a237XOCANRB6bxodPzpR4DwjG4Z8wsE5ljTKYEidz6flTrd5GxOKQB2S2CRLAT2k5c2/8AKj7Mh4nE1WXCzgpXAl/6LkjAXbn/AFL7fJVUfnNc65nufWcXeLGVR2VBsPKYY+pJB17AV2VeHpw7h4QGVsIzM0QWIzOzR0kzp7q4aL8ksftEk/8AcSf1qZyUQKI/+CYFy5mdhwIf5NU2PEv+DcuraDGFJynMuVlKhSCwVp1IAWT01WeZ+Mtirty60qWIMTOWAAokdgBvRrDc0YmwLaWyAiFyO03BDFl+1HvGhjal98EY0ggadyPxFALghb7TqjTOcuVitA8D0gS9jGdpY+lXsLeHyiCNDt3odirBRoOk1ewdqRHoaK1VcS0+4MUqGcTefCuFzMCo8t5JWQYPr6SK3W2L72rt8lg2aM3mLBYGY6RvoBEabGpuIW2uXALiNbGVWKsW8qlVl9tQREaayImavYzhpvYf6yk5bbeGEJ1SyiplOUHeX1PT8azlZUBvzoQWPSqWWz16/Pp9YA41bFi4jKRkY9CCNgdCPn8fWKK2L5jRiAddCR+VLnMTO4TMWYjN1J3jQDp+s0RsW3tDw7gh08rDeCOmlBZbUHvOto8rJlbA44FVGbD4UfVbhZrfhOyqRrntuT5HgCNSkET7OsRRBW+q8PtLANzEuzkMwH7MEKZOmUHKoB7EmguH4+VWwotKfAbxIzMPEnUkj2SfZE7woFCcTxJngELKKqFlBGbKAATPWI16/KJjyNtIb5ekDlwM2an91iTXpddPlcscwg3YJQqQSv2WQkKoY50Op9g6AD50C5fwdy5d8JLmSWO5hQdNTOnxqDiF1nnOx8ogTJiOm+gj4VnL7atPWPWfSiBSENGKhUbMuMjzjnnWzeyMP2NxRGYb6AMPUZgY9CKlv8j2rviXkdmy+bITIO8gN7U9h8JoGeHBjlQakEjWMp+9tt0I+UV7Y4xdsTbdwsSpMTr26dqx1Fg8wJ02XBmKqLHX4fOT8T5pJtJZC21tJsttAnxMe0es70At8YOfKTKzp/Xap8JhVueKb0nLqGtxOpBGhMEa5d9M06xBp4nDQAQACNdOs60WgepuNB8i84wFA5IH6xk4dwZsQTldE0+2fa02AGp167Ca14lhdLFwMFzKbd0tmAD25GuUEyRroD+EkVhOIZVEiUPzU9R60dwbC/ZeznXRluoGMCYKtvoNDJJqsYIsGE1YXKBkvuOPIH7xw5MvImGzIyksSMwECAxXTNrEg76mknmjikY66PEZk8sAPK5soJ0Hv/Ghr4DNJ+8cqKGVASDqSSQO8T194obxWwVtWjkZARKsT7QkqSI2GZSPfNQYgPnOSHOPKWFHafrGrKl+2HDP41sKJZs1orMEyfYA0E+72ug+2pTFWGbX9rbmZykZ192lBMBj2XvGg+FdNwfGbC4BfJbLDK0wGJffNJGhB27VkjYRH31SDEfj28vM3BPNHEoxFw5sqO2ZlUSCQumhjdome5JpQ4hxx7jZnck+v9aCrGMa7fNx0RrkFQcqlozGFmNpIgUH4hw27acreUo+8NvB2PrR1Ut1nLw5xhXcDz+0vcIiZOo9ZgGG3jppVLibFbmmnz2k96rpeA6E/EiD3kb1FMtppt/r6mtKvNzGTJzxGzg5ueGQHhWjNJVRsdCzHQEdOsAQdKrLYFu49okFWEgiY+EgHQ+lb8vkLfS3iA6A7DKVLTsPN7M94pv5+5Ztiyl6xby+H7Q1kodyZMmN/nQGoGvOdXHqVUg/pX1syD6P+DYpxiRbH7J0Fot5dXJ8oGbUEIzmR3A60r8eKpdy2QGIguQCw8Qks4zPvBMbdKs8r884vCB7eGeVczHh+KVaIBUd4gdZgaVUOHchrhS4ddbjWzlDGTsBlBOp1rRVuIFSrZmYkAHpzzKN1z9oKNSwVQAJMS2nu22rq30WcsscG11tM92RI6BVj8/zrnXCuCviL9u2FY+I6qSdD5iAT8Fk/CvpThWBSxZVEEKJge8zTGEd4h+IsqgIvrK39lgWxA1X8e9XcOYAEVsLgqRUB1E0eceLX0k4kLw6/wCttl+Lwg/Fq4ktuUHuBrqX0xYyMGLY3uXEH8JDH/xrnWAwD3Gt21jM5VBr1YgD4SaR1VkgCeu/ACi43ZpSVJBU7jUeoqK00GD86cOZuRLmCW2xuI8kgQCCNJK67iJIPptS5ewZMEQGHyNLFGHUTvY9TiyruxtcAcewx8pHff31c4Dwpr1xbIIVnaJJgLGpYnsACfhVrHYBmSNB191acOBBD5wGn7IO/wATRQGKek5uXYuoNHlhxDHMnC/CdGBDC4glhJDFDkPlElACvsjSMvbQSLrhWC3CqPoyoWGfspnQ1eN4XmhWZiNAIAUDVoAiBqSdBue5rMRg2BEtM6DykQRugnb1NYYM3JhdMuLFiCMRfee8tkLiLcqpMnLmkgNlOU99+vrPaqnGWP1i9IUE3GkLMfCdant4V0ZXMDKwjp7Jk/pVbGKbt92XXM7kAanVj89KD4beJfwhGdBl3g9qmoURHQ6j0Pp2moltBdR03Hcd/hUww51UjQ+y2o137ek/61EbZ1+8Pf8AMeh/A0TaYx4qEAwfxpYTMII20jr6Das5atKVck6giPfGnvrbi2ClJ07+sfL31ty9gtGDHQkRvOg/zo9f25yN4/rlPwhA47eBBMiZEjuIMdYO9ZbRoNy5EtPtAGSdZ9NZrR7F1icsR/hB1G5kjbr8aw4INqT543mRPfUafKg7TU6firvvv9JRe6VFxSc2YgEkR906dtvlUDvmyj11qe3ZJNxW38vwI/TX8a9weC8/nkAAnT09KLVTnlg3Q9TX6yFZTzRmRvaHqNz6GmDlLBrcxKrbQXXfRVYhQB7Tuc2hKopIBBE7g7UNzKsgZmU6wQPgQSRWYTGYi2UvYO26+aVfRjI/d132g7ie9WoYmxB6jJhXGV3D/vw+Eu8wcK+r32tsnhkQYzSIgQ6kaAGJ9NpMUs8VxRuvMkgbE9aYsZhOJcQuNcuWLzmIJW1kUBBoo0A0mY9SaBX+GuGylCpG8x6dqIFa7M55zK+IIKvv5zMAIIHQ6U3cpcIs3L9u26A2yTmAkSCj6yDPtR8qWDhSkbH/AAyYj4Uw8t47JftuQYnXoSPtAT1j9KE17p0sIR8LJxdGp0A4DB4RnS3bKjKrsIZtG2OZiSdCNJ00qhxdLD5M9q1cQL+zLjYHcD0mqHF+eS1wsimNgoMaDQSYM6D5k1XPNSXNb1tZ6S3zgRp0ohRlYmeeQrmAQdfKcst4VjvAps5L4mmGuB2QSZRXY7E9oUlSTEkaxoImaXhYeJj1+HWtWssQM2mvXSjXYqZbGVomdiweLwT4q2+LFt/DBgsxi2dwYXynUH2i5BMyDQDm3ne2zXLeH86AkKx9kj9e1c9OH1C7+6P00q0tmhFAAAYXEjuxMNch8aTC30NwE2pGcAmR0FxYOjrMg+mmsR1vna6fqSizbtrDgwSvs+FmkLtc8rbgmI61w3w9QQPUfqtM9zmW5dsLaYklRkDfaKyCFbSWAiBr0FbR+xhtRpSQHWbcp802MNifFvzlto2VUUa3GEA6sBABb8Kb+GfThbbS9hiv71u6pHycLHzrlmKtBnbQe8SAe5jpr0qE2l7Cm0wlhYM5OfON5Diz6zth+mDAq2vi/BUMfJ6s3Ppm4eFBBvGdgLUfmQPxrgzWE6Cst24OhOn61vwW84ucidh+s6P9IfOWHxti2+GYnw7ozq6lWXMjxodCCVOoJpFwPFLwYMHgqQymNQQZBBEEQYofiO+mtWbDws9j+Bq1wKT7U0NVlxrWNiBGDinNOKxLK164LhSQoIChZiYCQJMak66VCOJMRquvoZ/MUMN0AAzuTp2qVWitnS4mPIm8X4lqcIpG49BL/wBfBXKRrqZgT8wdvfRHkvkjFYuwbqKAhJysxIzRp5QASdZ19KXbWIyup7ET7p1Hypy5a52xOHw1u1bXMoUquVS2qHKV0HtAgSPUdxSmXTqnsjpGv/q53Ic1Yv8AWC8ZYuYYtZb9mw3j4dRvtVQ3ftG4xMRrqWjXKBt0GvSrPMHFWvXvEuw5I077kRAJG4Ma7a7EVRya5m9ojboo/r51zmG01PW6bJ/UYVcgXU1OhOvoPQamB8JPvNeLOcx7x7zH61vZXdm29Y+JPqaq4ni6JBADNrtOx6zqNIMR3qKGJ4hMj4sa3kIAk+OxbfZaYgERIkdfTrWslgGH9d1NRYfjSgAC2wB6CD+FSfWkmQCJ0IIOvy7d6J4WT/UxUazTE2Mg9On0uVuKKcpI2j+v691RcOxJW0XkgAxP6D1Jq/isShtlQANDr5gTp1kx8gKG/VfIF10k+mY76dPfTGHCzgg8Tk67VJhyjIpuweh7yzhuJh/L7BnQlvxOgE/nV9LCgEhx7wAZ9/mEfCaCW8CNyCfdWXLCR5Vn40Y6I9jF0/GzVOtnz6S02IJuDTuP1q0t0STOsCIiJ6T2oTYwywwiGiVMnQgidjroTv2q9gbZCfE9J0il8mIoL+Ub0etGofZXXmX7N3XVSI1g6iT61PgLiqoWSsa6THuiqKmNDHoY/D0qS23lH9dKAGNzpNjUrRnReVOYMNas3VZXc7kAQplWzGdDoNNPSuc8e4wb1529gnRUA0VQdNT031mSaI8JJLbxpsGC+kakTue9LuJcm42bWDqe8mY/GncXt0DPO63F4NsvepGrN1M0aRglhLi5sxYbwV3bYwDsoPxoOyx2/Gity8RglBIIJ09P2rfLQfI0TMgXbx3nOxajICSGMvG6WbzQAJMb+uh61WvPMaJqM2smM2oGm2kVVsXs4Ck+mvrpXmL4gM5C3CFGgyqdht+FBzKfdUTpfhjIHOTIQP06wbhsPI3J+J7VZvtmIBmSdtSew/r1qvatHKDMAyD36/yrZtII3ic2s9+utdEKvlOKcj+ZkKGS/pt/EKjZyBuR8aIYXDAYa7cO5dEX4SzfmPke1DHOlCVVIPEKcr2OTJFutOh1+B/SpUvvEMAfdp/RoelzzD0q/YxGmutZ8LG3UQw1edOjH58zdcUzE5iSQABJmAOnpUVxq1snc+tYSNfhFHUAKAIo7F2LHrNC2oqZTqaqltR8antnSoplETW+J+dS2r0DT/KobimJjqJ9JNeK0RUujLriTG5oJEan8zVxXkUMd9B/XU1YtPVI/MjLxJ740+FFuSOLmxevK11kW7adTlJEvplOmxiRPrFe8Lwdl8PdNwPnVlAZWGgdWgQdIzIZPqKC2VCs8+U6QQToTG5GsRmpXLlDsVA6QuNCq35ybC3iBOknUk6kzU3jMZljHpp+X9aVUsjKo11gVri8QQoA7imVw4lG4ibbW6hhsDkD4cfaWXZYk669dfzqtiBMfgKjw7Zt++s7T2rbiDbfKicbbAi1ktyZv44EBRpHxNTrO5Gv5DsOwoQ1071ZtYtuoBHyrK5BfMjJLh1YD1ra+DmJD7dJEf615gzLE9h+dRYq7rqQO2mb8xRTVXMd6kZvsfXXXpW9lSeh23qnhmgmNffRrhOAe86pZks0wCQAIBJknQAAEk+lCDCtzHibIrgSjcsRqDrVizcIQSf6NWOK8FvWsxuKAFbKYZTuFMiD5hFxTI+8KH3b0aa/1+dZV8eSyKImwcmMggkH6S4cWf8AUVraxnlGnb8poXddo3kVLhn8o9AAfkIoXhYifdjY12pVffhnD4og/wBfrQq5dJuuW3Jq9YOtDL5m6f660RkVK2iLHUZcth2JkrNRXiLkYO12MfizuKrcJ4cLguu+bJatljl3LHy212O7H5KazjGJY4exb02U6b6oAPz/ABpbNkDOFHY8/SRFIFynhbhAZ+gGh/eJA/LMfhUIberWPAVUtjoJPvOn6E/91QWsMW1FHB4mTL/C/wC7+I/WocX0/wANZWUVOkCessXP+Bt//Vf/AO6g3SsrKFj6H1MKZVT2vhV21t8KysqJNNMsbH3mtW2+NZWUbsIPvIx7S+8VP/X41lZWF7zTdpfsf8PiP/Z/+QUNO3x/WsrKEvvt/Owm+yyJ/Z/ruasWOtZWVae9Mt0jFwf/AIfEf+3/APloZh/Zue8f+L1lZSZ/Nf1H2EMv5Y+f3lJOn9d60xfsr/XesrK6J92LjrJsHsPd+ta8Q/X9K8rKv/CV/nKNzp7v1q1a9j41lZQE6wp6S7gftfD9a0xW5rKymj7kAPelPC+0Pf8Azpk5c9s/4Lv/AMT1lZSr/lP6H7Qy++JZ5u/4i7/gtf8AjYpdu7D31lZQdD+V9IXU++JRubt7zU2D2/7R+QrKymF96BPSFcJsf66iq3Ev73/sWvKyt5e0xj7xr5J/4XE+/wD/AF79L/Efaw/+G3/426ysrk4//S/r+0cb8tf53g7iP943uH/iKzC7VlZXTWKmf//Z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326429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6512" y="5517232"/>
            <a:ext cx="9324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La Roja (Selección Española de Fútbol) </a:t>
            </a:r>
            <a:endParaRPr lang="es-ES_tradnl" sz="3000" dirty="0" smtClean="0"/>
          </a:p>
          <a:p>
            <a:r>
              <a:rPr lang="es-ES_tradnl" sz="3000" dirty="0"/>
              <a:t>	</a:t>
            </a:r>
            <a:r>
              <a:rPr lang="es-ES_tradnl" sz="3000" dirty="0" smtClean="0"/>
              <a:t>		        Rafael </a:t>
            </a:r>
            <a:r>
              <a:rPr lang="es-ES_tradnl" sz="3000" dirty="0"/>
              <a:t>Nadal  </a:t>
            </a:r>
            <a:r>
              <a:rPr lang="es-ES_tradnl" sz="3000" dirty="0" smtClean="0"/>
              <a:t>     Diego </a:t>
            </a:r>
            <a:r>
              <a:rPr lang="es-ES_tradnl" sz="3000" dirty="0"/>
              <a:t>Maradona </a:t>
            </a:r>
            <a:endParaRPr lang="en-GB" sz="3000" dirty="0"/>
          </a:p>
        </p:txBody>
      </p:sp>
      <p:pic>
        <p:nvPicPr>
          <p:cNvPr id="7173" name="Picture 5" descr="https://encrypted-tbn3.google.com/images?q=tbn:ANd9GcQYEcygfu3q22Mr8oIXWEwx0CRH3LXx1yddCZkPbx3ABeEjZVNL1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3063447"/>
            <a:ext cx="2736304" cy="195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89050"/>
            <a:ext cx="2088232" cy="314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608512"/>
          </a:xfrm>
        </p:spPr>
        <p:txBody>
          <a:bodyPr>
            <a:normAutofit fontScale="90000"/>
          </a:bodyPr>
          <a:lstStyle/>
          <a:p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300" dirty="0" err="1" smtClean="0">
                <a:latin typeface="+mn-lt"/>
              </a:rPr>
              <a:t>Algunos</a:t>
            </a:r>
            <a:r>
              <a:rPr lang="en-GB" sz="3300" dirty="0" smtClean="0">
                <a:latin typeface="+mn-lt"/>
              </a:rPr>
              <a:t> </a:t>
            </a:r>
            <a:r>
              <a:rPr lang="en-GB" sz="3300" dirty="0" err="1" smtClean="0">
                <a:latin typeface="+mn-lt"/>
              </a:rPr>
              <a:t>vídeos</a:t>
            </a:r>
            <a:r>
              <a:rPr lang="en-GB" sz="3300" dirty="0" smtClean="0">
                <a:latin typeface="+mn-lt"/>
              </a:rPr>
              <a:t/>
            </a:r>
            <a:br>
              <a:rPr lang="en-GB" sz="3300" dirty="0" smtClean="0">
                <a:latin typeface="+mn-lt"/>
              </a:rPr>
            </a:br>
            <a:r>
              <a:rPr lang="en-GB" sz="3300" i="1" dirty="0" smtClean="0">
                <a:latin typeface="+mn-lt"/>
              </a:rPr>
              <a:t>Some videos</a:t>
            </a:r>
            <a:br>
              <a:rPr lang="en-GB" sz="3300" i="1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/>
            </a:r>
            <a:br>
              <a:rPr lang="en-GB" sz="3000" i="1" dirty="0" smtClean="0">
                <a:latin typeface="+mn-lt"/>
              </a:rPr>
            </a:br>
            <a:r>
              <a:rPr lang="en-GB" sz="3300" b="1" dirty="0">
                <a:latin typeface="+mn-lt"/>
              </a:rPr>
              <a:t>Pablo Picasso </a:t>
            </a:r>
            <a:r>
              <a:rPr lang="en-GB" sz="3300" dirty="0">
                <a:latin typeface="+mn-lt"/>
              </a:rPr>
              <a:t>Paintings </a:t>
            </a:r>
            <a:r>
              <a:rPr lang="en-GB" sz="3300" dirty="0" smtClean="0">
                <a:latin typeface="+mn-lt"/>
                <a:hlinkClick r:id="rId2"/>
              </a:rPr>
              <a:t>http://www.youtube.com/watch?v=UQTO0BakU6c</a:t>
            </a:r>
            <a:r>
              <a:rPr lang="en-GB" sz="3300" dirty="0" smtClean="0">
                <a:latin typeface="+mn-lt"/>
              </a:rPr>
              <a:t/>
            </a:r>
            <a:br>
              <a:rPr lang="en-GB" sz="3300" dirty="0" smtClean="0">
                <a:latin typeface="+mn-lt"/>
              </a:rPr>
            </a:br>
            <a:r>
              <a:rPr lang="en-GB" sz="3300" dirty="0" smtClean="0">
                <a:latin typeface="+mn-lt"/>
              </a:rPr>
              <a:t>Interview with </a:t>
            </a:r>
            <a:r>
              <a:rPr lang="en-GB" sz="3300" b="1" dirty="0">
                <a:latin typeface="+mn-lt"/>
              </a:rPr>
              <a:t>Isabel Allende</a:t>
            </a:r>
            <a:br>
              <a:rPr lang="en-GB" sz="3300" b="1" dirty="0">
                <a:latin typeface="+mn-lt"/>
              </a:rPr>
            </a:br>
            <a:r>
              <a:rPr lang="en-GB" sz="3300" dirty="0">
                <a:latin typeface="+mn-lt"/>
                <a:hlinkClick r:id="rId3"/>
              </a:rPr>
              <a:t>http://</a:t>
            </a:r>
            <a:r>
              <a:rPr lang="en-GB" sz="3300" dirty="0" smtClean="0">
                <a:latin typeface="+mn-lt"/>
                <a:hlinkClick r:id="rId3"/>
              </a:rPr>
              <a:t>www.youtube.com/watch?v=tVUlJFaDpLM</a:t>
            </a:r>
            <a:r>
              <a:rPr lang="en-GB" sz="3300" dirty="0" smtClean="0">
                <a:latin typeface="+mn-lt"/>
              </a:rPr>
              <a:t/>
            </a:r>
            <a:br>
              <a:rPr lang="en-GB" sz="3300" dirty="0" smtClean="0">
                <a:latin typeface="+mn-lt"/>
              </a:rPr>
            </a:br>
            <a:r>
              <a:rPr lang="en-GB" sz="3300" dirty="0" smtClean="0">
                <a:latin typeface="+mn-lt"/>
              </a:rPr>
              <a:t>Interview with </a:t>
            </a:r>
            <a:r>
              <a:rPr lang="en-GB" sz="3300" b="1" dirty="0">
                <a:latin typeface="+mn-lt"/>
              </a:rPr>
              <a:t>Fidel Castro</a:t>
            </a:r>
            <a:br>
              <a:rPr lang="en-GB" sz="3300" b="1" dirty="0">
                <a:latin typeface="+mn-lt"/>
              </a:rPr>
            </a:br>
            <a:r>
              <a:rPr lang="en-GB" sz="3300" dirty="0">
                <a:latin typeface="+mn-lt"/>
                <a:hlinkClick r:id="rId4"/>
              </a:rPr>
              <a:t>http://</a:t>
            </a:r>
            <a:r>
              <a:rPr lang="en-GB" sz="3300" dirty="0" smtClean="0">
                <a:latin typeface="+mn-lt"/>
                <a:hlinkClick r:id="rId4"/>
              </a:rPr>
              <a:t>www.youtube.com/watch?v=qbUgUJuI6Ak</a:t>
            </a:r>
            <a:r>
              <a:rPr lang="en-GB" sz="3300" dirty="0" smtClean="0">
                <a:latin typeface="+mn-lt"/>
              </a:rPr>
              <a:t/>
            </a:r>
            <a:br>
              <a:rPr lang="en-GB" sz="3300" dirty="0" smtClean="0">
                <a:latin typeface="+mn-lt"/>
              </a:rPr>
            </a:br>
            <a:r>
              <a:rPr lang="en-GB" sz="3300" dirty="0" smtClean="0">
                <a:latin typeface="+mn-lt"/>
              </a:rPr>
              <a:t/>
            </a:r>
            <a:br>
              <a:rPr lang="en-GB" sz="3300" dirty="0" smtClean="0">
                <a:latin typeface="+mn-lt"/>
              </a:rPr>
            </a:br>
            <a:endParaRPr lang="en-GB" sz="33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10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3240360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+mn-lt"/>
              </a:rPr>
              <a:t>Lugares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conocidos</a:t>
            </a:r>
            <a:r>
              <a:rPr lang="en-GB" sz="3000" dirty="0" smtClean="0">
                <a:latin typeface="+mn-lt"/>
              </a:rPr>
              <a:t> del </a:t>
            </a:r>
            <a:r>
              <a:rPr lang="en-GB" sz="3000" dirty="0" err="1" smtClean="0">
                <a:latin typeface="+mn-lt"/>
              </a:rPr>
              <a:t>mundo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hispano-hablante</a:t>
            </a:r>
            <a:r>
              <a:rPr lang="en-GB" sz="3000" dirty="0" smtClean="0">
                <a:latin typeface="+mn-lt"/>
              </a:rPr>
              <a:t>. ¿</a:t>
            </a:r>
            <a:r>
              <a:rPr lang="en-GB" sz="3000" dirty="0" err="1" smtClean="0">
                <a:latin typeface="+mn-lt"/>
              </a:rPr>
              <a:t>Qué</a:t>
            </a:r>
            <a:r>
              <a:rPr lang="en-GB" sz="3000" dirty="0" smtClean="0">
                <a:latin typeface="+mn-lt"/>
              </a:rPr>
              <a:t> son y </a:t>
            </a:r>
            <a:r>
              <a:rPr lang="en-GB" sz="3000" dirty="0" err="1" smtClean="0">
                <a:latin typeface="+mn-lt"/>
              </a:rPr>
              <a:t>dónde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están</a:t>
            </a:r>
            <a:r>
              <a:rPr lang="en-GB" sz="3000" dirty="0" smtClean="0">
                <a:latin typeface="+mn-lt"/>
              </a:rPr>
              <a:t>?</a:t>
            </a: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Well-known </a:t>
            </a:r>
            <a:r>
              <a:rPr lang="en-GB" sz="3000" i="1" dirty="0" smtClean="0">
                <a:latin typeface="+mn-lt"/>
              </a:rPr>
              <a:t>places in the </a:t>
            </a:r>
            <a:r>
              <a:rPr lang="en-GB" sz="3000" i="1" dirty="0">
                <a:latin typeface="+mn-lt"/>
              </a:rPr>
              <a:t>Spanish-speaking </a:t>
            </a:r>
            <a:r>
              <a:rPr lang="en-GB" sz="3000" i="1" dirty="0" smtClean="0">
                <a:latin typeface="+mn-lt"/>
              </a:rPr>
              <a:t>world. What </a:t>
            </a:r>
            <a:r>
              <a:rPr lang="en-GB" sz="3000" i="1" dirty="0">
                <a:latin typeface="+mn-lt"/>
              </a:rPr>
              <a:t>are </a:t>
            </a:r>
            <a:r>
              <a:rPr lang="en-GB" sz="3000" i="1" dirty="0" smtClean="0">
                <a:latin typeface="+mn-lt"/>
              </a:rPr>
              <a:t>they and where are they?</a:t>
            </a:r>
            <a:endParaRPr lang="en-GB" sz="3000" dirty="0">
              <a:latin typeface="+mn-lt"/>
            </a:endParaRPr>
          </a:p>
        </p:txBody>
      </p:sp>
      <p:pic>
        <p:nvPicPr>
          <p:cNvPr id="8194" name="Picture 2" descr="https://encrypted-tbn3.google.com/images?q=tbn:ANd9GcRIuZT_SKwt-Z1pTAsV_oWU8P0xhWtWOdOrJPxZvswiFM1GZW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6952"/>
            <a:ext cx="20383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1.google.com/images?q=tbn:ANd9GcRVVzUDWoUE4GldmiFA3ftT3FoU9fZF1o_JbUPwGbhvDDhsSz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6" y="306896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ncrypted-tbn3.google.com/images?q=tbn:ANd9GcRMNmeokCTH4My9oBE8b1IFiXYHAzKNxpYds6_zaLkN6XcR6g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270" y="439293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data:image/jpeg;base64,/9j/4AAQSkZJRgABAQAAAQABAAD/2wCEAAkGBhQSERUUExQUFRQVGRkYFxgYFxcZFxgbGBkXFxcYHBoXHSYeGRsjGhwYHy8gIycpLCwsGx4xNTAqNSYrLCkBCQoKDgwOGg8PGi8kHyQsLCwpLC8sLCwsLCwsLCwsLCwsLCwsLCwsLCwsLCksLCwsLCwsLCwsLCwsLCwpLCwsLP/AABEIAMIBAwMBIgACEQEDEQH/xAAcAAABBQEBAQAAAAAAAAAAAAADAAIEBQYBBwj/xAA+EAACAQMCBAMGBAUEAQMFAAABAhEAAyESMQQFQVEiYYEGEzJxkaFCscHwFCNS0eEVYnLxQzNTshY0c5LS/8QAGQEAAwEBAQAAAAAAAAAAAAAAAQIDAAQF/8QAJhEAAgIBBAICAgMBAAAAAAAAAAECESEDEjFBE1EEgSIyceHwYf/aAAwDAQACEQMRAD8A9xpUqVYwqVKlWMKlSpVjCpUqVYwxjQbj1IimlBTJiNEB2oFy5U3iLQqBdSK6YUyMkDZ6YXoN+/poTcRXSok7JBegvfFQb3GVXvzUTmqKIGy3vcYFUsTAUEk+Q3rFc79qmveBRpT7n59vlTuf86Lfy1MCPHtnYgd/+6zxH2/QVKcuh0uyRYO87CnXjic56f8AVM4Uavr+9qdx1xdgcj6SOlc+7NDrgjxmOv7mtr7Be1Whhw9xvAZ0En4TPw+QP2PzrDW2Jgn9xiaMrTnr9/l50GY94L0g9ebcs9v7qIiOqvEAsSdUdvMx18q9FVwYKkMCAQRsQdiKTA48Z+VCN8kwv1oty+AKrOL5sloFoJpoxb6M3RbAwM1D4jiqzPMPbT+gVS3PahyatDQfLJy1F0bG7xdRLvH1kLvtI57VE4jnbnyrpUKJuRrb3MgNzUJ+br3FY+7xbHcmo7XKfaLuNkeaDvSrF++PeuVtoLPoSlXK7XiHoCpUqVYwqVKlWMKlSpVjCNMM04mq3juf27cwdR8tvrTwjKTqKFk0uSTfwJNUfMecJbGTJ6Adaoea8/e4ct6DYVSXuInrXo6fx9v7HJLUvgn8XzYu2rtsKG3OGjpVa1yhtcrppErZLucwJEVDu38EmhtcqLxtzw/vpSzltVhStgL9zUSdv8Z/LFANvEda4r7U9ELEAT+8fOvPlI6awS7cJbnft9d/z+lQRGD3Ik+eP0/WpV6yXZVGB+QAgfr9aicY4kBdgT+g2pIjUSRcDJqETuR3zuP3vUY3wf3n/NAtbCdpP/VNkzWoBLs8bO8H0+9XXK+dPwzB1YkaYZTtE9AO24+dZZRBb6iplm/KEHpEfrW4CjcXvay443EHyxFVvE81d92x2qis8SVEdB+zXf8AUVPeu2GpCiEoyJz3qC9yh+9mhlqsnawToIXprPQS1c1VrMPmhM1OZsetCLVrDR2lTNVcoWA9i4r26WYtpPmxj7D+9Qrvt3d6LbHoT+tY8XqdrqS+Pproo9ST7NFe9s+IbZgvyUfrNCHtXxH/ALp+i/2qi113XT+OHpA3S9mns+218HOlh5rH/wAYq94P22stAcNbPn4l+oz9q87LVwXKSXx4S6GWpJHptz2v4YD4yfkrfqKrOJ9vV/8AHbJ82IH2E/nWF10tdLH40EF6smX3H+1Fy5vt26fTaqq9xrNuajG5TC1dCSSpEnkc1yhl6az0wtRsB1noZeuM1CJo2YJNVnFXJffHSpj3Nh3/AH/jzqBdWXjzj771x60rdei0FiwttMeZqRw5l4HTbzppEKSBH5nt8hNE4IQC3fA2O53z1iuJu8lkOugqWyJjJxInt5R161XXp69DjG9TbzlAMSWO/b+/f1quLTv/AI8qaIWd93pUmeu0bb9aYf7j70xb3hYZmQf0NIHBpmwDVWSTECW9BEkUrbeIb9f39qd70DpsT88gCuWm0knsPzxRMTgvhYgjwx9yP1qBcaGPYn+1SF4mEYRvv+lR74yPl/msmZhbV6KM3FCopPYQKZdFOpOPDElFMlHjB2pDiAfKoM1zVsabyS9i7UWIedqaTUAOQcU9eJ7fem83tC7CZFdqJ/E+X3pU3lQNpqNVdD0IikDXUIH10tVBDV0PSmDa65qoeukXgT9P3IpJzUVbClbodd4iMCJ/L/NAs8adUGCPKZ9ZqJcfH4j5dfQdKAXZTOxNcHlk3Z0qCqi719qaXqv4XiI3/Ef3t+81N95Xbp6m9Z5ISjtYmNDZqcTQ3qm4U4zUyaHfuaRJ2+dDXiSCCMDrjJ+R6VGetGA0YNjOKaH36D7U6yNTyOij6neh3IfoBneancCmkHBkjG2P74rhnO0dMUryde1KgHr9/Sn8IQozB6fM/l9fyqLxXEeKN2JgDJjzMfWnteCwJmNu0nrn86lmqN2M46/qOkmBv6+cZ71XspG/7FOZ9XzH5U5lgZ6Y+lUWMGBBMnyzRbbSpJG49OnbrQSk5naftNMIIE79/SnRhOMz5f2od1s+X9ortw4NMZ9qCMw9g6jkxI/vNO4hTB7jBoCAgqe1S76ys+We3SDWvIAPbzprmuW3J0jt+z6V27uRM1QHQA9a6dh++9cn701jWsCHHamtcFcubeVCY0qyBZHNcjH7/OlSmuUQWbGaawpoNINXfZEWqn2zQ3rttu4rNmD3sCarV4sscj5eXf8AYqbxV6E+1QruIA7bASB+Z9MdTXBryt0X01ixyLMx9TP7x50DiEg96NbvDSxII6CfpmaZZtyc6oxkCT1z8vOoJ0VI14QBEk5PymMx3qXwHG50t+/Kn2kE4mOpn8hEUY2QV2Lec7H8xWWpTtC1YS5A6x+/rUFnht94jtO37NSzJUfF28/0qNxNlICyR6Y/zNPLUc8sEYpcEDiHJOdq4lyPl3z+lF4jhYjxGTsPrtmhLwzbwY+WDP50thCcPdEkbD9f0o3DcYQGUzMSPvIz51Ce2ytBBEdCB1oiPEEz/Yjz3FBpBD8PZhS0SdgJjzaIz22rqXNRGSFGx9fv5elE98pECR0weu/lEz9q7YEHHzx08jWsxG0gN0yKcmAf1z9utcurLSJxv5xufrT7FwFhqOB1+Q/6pgjOIEEiIGoj0xNAvIRv3H/6kkV2/cJH/IH6/wDYptziWYAEyB9fKnsA1toqPcMmpD7D9zUTrQAw6udP2+m1GZyII3H6jNR0I0gdZjt96KzCNu0+lCkFHLoGCOv50O62KMx/lj1jr1I/xUe43fFMmB4Bas11mpk00tPlTCdDnptI0jtQMIkdwPrSoQQd6VEBsNVd1Vxzmmhp2rtI0PDUW0smo4NPt3YNKwj+KMD++R86kcNyFrvDm+fAkkAZlgMCMGMzmlb4P3jAsVgfhNwW2JxBGoHH0q44b3moKpv6okD3qXVjaciCPWK8nU1Llg7IKkReWeyLXlJtodP+4ZIaYiAB03Heqrm/L7tptFwMDONxtH9Wf0rRHj3uBXZ1toFiFYIzETmAQoyZjO9VGp7jsrs5mYJ+IAZ2JI8onqOtJvsaST4KtQF2BYjoSZx/y3HWi2uHcwwM/dR6TH3o62ktELcbUz/CDtHQ+fanPbvuQLVpggMFmB0kRuSoOPKI2obn0TQJgqN4rglh28O+QOkz+dS+G5dauoHNxQoJwYmR5lh+VTeX+xCmXvsLhY6h7txCjyDqNQ/cVYtwHCWToazbfSfA2kEbTIG3bO9aMl1kZL2UDcptoFIBuExiMAwP6jk0ezbfclFwB8XiBHpsB0+fkasX93rkOAzHGGAB+QxtH2oHFXUAAU25c+GDpnI3+GRv0/SjSfIaIX8Bur37ekkyBqcR2jSPl6UJ+R2VbwlyOhPy3jB3/fe/4T2fVYe9qDE4dCGtjttn6mu8x5Uyg6SjAjBBEH5yTHaRQ8keENXszr8tRRIRTMgFi2Y69R2+tBXlrssqAGJgqDIOcROf81oOXcJba2VbwXQTKsSFcSSNJYDSw7Tn1iofHcKARBHhEHbVMneBJPnHamTo20o25PdaBAkeenpJBLQOnfpTTya6oGu06hsDHxT0+fUfKr5HlQrktqIAOkEjJOSwzv17VJscQyyAxdQfDMnYA+EA4OdhiafcbajD8UhByIIgR6jf60IqQMgit7/D2LlvWPjUgOF0ATETpDRpgf7enYiq7jibZAcEloOZHmD0n5bb9Io+SwbTIXrsADr/ANUFx1q85xwyusonjBA8IAB756jePlNVZsMPCQQex8+vn86dSsm0yO8gLjrNS0Xbz/WaBcPhEjsR6GKm3biwCuNOnHnqafzpmrQUREt40nzA/KhcTiD0Pbvsc/vejt8U+c1zcFfPHT5fXahfYJLBXEfP8/8AFcjr69Kktb65xvQioAI+nlT3ZIYDSuNjrPekDXKww4N50qRFdoWA0V9jTLL1ZfwAZS2rQBEa58U9tK/3oNvlx6kAGQGOFJ7S0V1LVg82Jsl6Ba5+dSOHScwGg/DPiPyAMn0oh5aA2kXbZiCZOk57a41Va8NwVy7bkmx7pPCPeHA7/wAxBBY48Ik+lQ1tZVUSkNN3kCbtwiDJgSEa0TEdAzAn1kb9Ki3nuallxaUCYho64wDsT17Ul4NXwStuJIksyttgA/DPcn0xReY3TwoUAsrNlpcsvYBQukdGHXIPauCK6Lk9+Dt3bBeLJu22GpwN1YGDJAgg+tQ+G4wC6EOnYyxE+H8QkQOm/nvVYnMJdcayWWRAggEE5GQf+94NaG9wdz3NtmU/zSR0jSI0gKDvBB3GaLXQxz+XZuBmRHtOYyA2hj+IE5UE7/arQceiABbl1ARgKbbAH/lcJ69qznDKZFsMB4tOkyDAHQdRvg9fmag2ObLduC2tnWclpUSCNwNQImZzHU1OUVYjZqOF4y8whbWJJ95Csz7yZdtIBPaYqx4TgDpm4bgJ6a8fOEhc52qByhSqx/M1T8LHVpB2ghQI9JqzUvOZjIjTBwfOuLWnqRylS9gbYrfKLMj+XkbEyCPWZow5VbHwqFwBgSIGAIPT5RT0fHX1FPVp7VyLWmuxU2V9xmsW2X3PvFYwQpPU1AbgOG0tetu2tVPhYxpH4sRJxI3NT+acE/x27mh4jeFO8fuDVFzNWZCzhQwghlctqIDFZnAGDPzBr0dOTmrX2VTsjJZuXtLe6Ax1AgA7FgI6Zz0irF+H1MS1xGeAWXwk9FJEYInpgjzAk03CcifQ5vFnGsEaGUtgECS84O/086l8CLdl5CqsjSxbiELQSJAVRG4Hbber+RJmTInE+994URXKriVEKMA5IgUuH4Yl1W6y6Scg3FJz/tRiZ2qdzbg5MhV0jLZjPw9jievaqu3abVGu0sYy7EREHKDO8YNM3K8I2TohVIFxDqglVDGTOCZWO53qZxHAWnZdV7SpVSupWMnKtJDACPPuKYOE1LpNwFZ+EWXZdoka1A27RQbd1Ex729iBCW0TaYHx9JPStcn/AL+jDxxCSVZQSJVjkhhq/p1j7/pTbnBi6cqQhnuSpAJ1DoT65ONgI4bQZg3D2XMAF5l/m5jCz2FH/wBL4hjJC2h3c6JG+AfG2MxmnTpZDZnG5FcZZWHBaAQYkSDPjjpHykTTLnLLoLKVMjsQRmOoMEYNanieEYGbeu8ygCSGBXbKAiWyd4kb9yK7hbRIA0Nqxp/3Tt0GPzxVN4Npm2BBiII38ulK5KkmMjvV7zTlaklE/wDUtf8AqljiTHhEDIB2MZAPQVSXrTaW1DaMyJycdZ2Bpk0xWhl0kjUPUY+dA3n8Pz6/LpR7WR6R/aol1R5Ht3H0ooixEEYMHtjP2oNu8D0j1FEurpzv36fPBzPyoTrPwmB2NOAefWlQwzd/tXawbPQrVgYZGB6Fi6CJziXnY586bdEnQ9wLkaWJFyFwfhQkgeWKpuLtAktbUhD0kmPU5+1BS5HTNQaOg1F69YkFUNxl/EwCrJiSUGXP/Jo8qDe4xrhlmkiY2AA7BRhRHaKiWmGD0x0neP7xXV5kGm0oAY5U7ye3YbYO+BR4NyW/LOZLZKi44IIb3SabTLqIgFnkspBO0DIGcmucq5rde8+pdYUEElVPuh0YkjGeh67dqg2OSOeH1XSLSsToBBNxs6S4U7IRgkkTjyNS7zkA20Ym3IJkKrORgF9PxY+cfekobgn8ZzXiUQ210sDnU0C5pYAAEYhTIMxsd4qo4y9edE99At2/ChKLpB7CAenXoKmcFzBV+NsZJmZIIk9PI+eap14330ABsY93JbUP6lUDDg5xvnznNJcGLjhOWgg3LjH3wgorQ2oQCpENG2w643qsXhbvCXNTKkuQwIzEgmGA2JVvzjrWl4VLSstm2hY+EBnBDhgROPwiTtEiOu1XfNONtqn8uzlXKlIyghiX0iQMKRJA6ZGDSSipLJnGysF5XUEMIP7IxRuXOqoFQABeg270fgOFF62CoAZsyoEMVGlhkSRAwTGwpt2xoAyZIJAjMDBxXmT05LC4JtOyPzC07QBdNszvpBEfInfzoP8Ao7H4+JvehVfyBrt15B8LEQMnEkyIwCdxnHXFd4PmCEATkTIacEGCJPY0Nmoljr+AJM7/AKTw9sarjkzt7y6SPoSB9qg8fzGwpQrcsQhnTAJmd1ZZIaJHrVpdhpyGGxXBHqDTltKB4VQH/gIH0ihHVcebNZluacXw9wxpuyCZjSJO27E9u1V129w6f+At/wArpg/MKADWmPIzMhOFBPX3bMfu1P8A9IudLltP+FlQfrM1fzwS/thsr3utxPDBllDJJHfSGAGrG/hz51X3eXBdLEHKhdFsqVXT0YMRnO4JB6E5rT2OBUArduXGDAgvjUARp2jaJ7n59A8w4NuHYQ592w8LiIYGZUzKnB2IIrr0tWM1aHjUslHxvJzc0BdzsIGoHEKdAPWI6ZMb5PxCWrWhtMPEks1y2wZd20qCrDzmZnA6x/8A6cdC1zVw4II92S1pNSmSHBkaSNj4QcmrNOScPctFrvEr78ZabqshJM5IgtqAEkMTmncqKUiqfmaXFZryzrYhSI1hfDLHUpDEeecwCOh+T3bbM2q5dZkUfw8ADAYiCCQoOw0hiPi3MVU8bwrBj4rYHTSdQgdon55753qx5N7uyl1eJDksgZCEygP4gZ+FpXHX0pusATIx4iw19RpZGLAjw/Cwz8IuA79Nx02qw5nw7v43UMw1MPdqx1KsAMG2ILHxKfEpyRk1XPf1OSL11h82UbbeJowPypn8QbVwhCvvBBDm6jED4gyg6SJEHPTpRpmY7jOOU6DqJDQxghirnUNyIJCwcyN/OpfFcu8Xunb3s6bkhQoMByAYPkdtwaHZ4BLi6dWtwA0IpLGYLLAAlg5GdWRtEZ0qcC7C2t2yytbjVjwHSCq+JWYEqCRnfyNLK1lCSTPPLfA6iWtiFyCpwogmArP+v51W8x4IpkiBIAODk/I7xW/5pwLL728G0pMQoVgQdKzvAIJOd81QW+ZFgxYAkSB4QI6D4R8/vTwnuySasybK4+HfqYGPrsa7a4mcHUPy7mrrjWRgzESxAwszGBO5BjOI6fOqbhxqYAgjt1/fpVbwTao6Qx7felRzYbppP1pUtgLgyACwI7nMfWpnEpwyBVUXnGmWuF0WT1hQrACMZb6UV+Dv22123+NFJJu2hnSJVg7iSBviATA2mnpzC7cHiPBg5EGzZLTtACWjIP3mlbOpIj2+JtLgC6YAPiCN1mQcA/THnVh/oSW/dvd97bDmQpdDdK76tGnwTjLGesGnWuYcRZbUTaC2yoA93bTxQYi3pViQCYLLiRUS/fLsbjsWJyx3MxkyaBiZcvlnmTgD4jJCiAM+Q8h8qajjbaMqZC53zqgAdZn/ADHV5WJAO0kgDpuTgfOn8SbC+Ei4ZXFxbiFAYhjpKTAyCNXUdxWujHDeddTW7lht5XwXH28UakIwN4OwOak8s5gq2W0pF643jfBCLvCdV1GT5bDpReX8nXh7XvLoR79zxWlHw212Fxo+JjBgHbrReJuIthW0qDJQBYAEDsOpMksd5+VLyMCe+VIYMBckHPSGE/SlznijdumLrE+Ir4lTElojcgZE/wCKi3+CuMt1l1Rbt6hiSSxGgRH9Mnbp50C291VC3gW66XUSBBAgkSvzHXvtQbCjkMSEY6DIGol8HY68nz2j+13wPDlr1pLTXniBcYswJAwwgEEIDGKpmaRpOTHgPVgB8BH9YgY6/StByq4eEbU5/mG2YUDbUV0IT/V+QHXFK1aoxZcu4Mqblp3ZysFyxJALTKgnYAR6zWc4vlKi8YOoIVOqQW3EdNLAGATjpTeOuKT4m0tuWncv5T5z9akXUK2PdkttLMd3kkiAcjw4AMd/OlUNsrFrsDfBR5tPekMWICtoYapggtuc99ztirO3zoM2nSQMTqwRnJADHG+4rPqDbZQykGI8QcYgMRnwiJAOJqfy7krPbZrYUQQBBRdUROUVzjzNGWmpcoNF1a5pbBVQwJbbf8wDjz2+9GvccoJUtoI7kA/Q5+1Z3hLwDqpaFAIueJ7ewwAYDSG8tvWtHd5QhUTqa18WWuHSSMtqJkqREgnselc0/jw4oRwIFznKIfFcEHb4v/5zRbfObRVk0vdRjBVUYiTnUp/Uf994/wBnbemEDWs5a3MmJEMPxDPX/uEvsSDk3Xz5L/aowejB3lMmmosq+ZcjIus2AswPGmox4fhBmcdqg3biqQMx9/U/OtJ/9FIP/Nc9NI/Sq7m/I7dprYl296xt5Y5LRHwxjGZ7+VVlrwm0rC5JsrzcgAizrkArqbBA/wBoILdoBpcbxfF3kiCLYA0gIqoBnTkxAmcz33q65naC6FuJrt9xIYExOkyYnsfKDioXNB8ACfyfhRkOAehbUcFQAIJ6k9a69JpxtFFxgp+F97aZXAE5+HQ4BiCp+JdiIJkeorU8u9rLAAN1TJ1DSUU5XSQS2gRkRGfSqTgQiEKpOo40j+YszJBKNEQZ8JPcxFD4jhRNwQQZZCgCYUyS2WJ7bZGadqwrBruE9sURkd8gK/gTR4NTAyZYFiFwNIOJzmBNve3fDuAiuyLkkkEMxnuoIz+4jGD4S8MlgxZgQPESQ04b4Y+pFE482LfxC6GjxEEG2CeoGmRjME9d8ig5UFltzp1R7d2266GLHweITIHiX/cI33I23qLxlsvw2tzp0kkaVATQdMEAbEAmR86z5uqVYI0mT23xBUDePKZq9tcWb9tbdwFAigC5B8T6QCM+vhBnbtSRnulglyVHE8vCZ0qEA+IRpaeix++p3qv4i0D4SoVsfDiBmJJ6xM+laDiuBFppYJatlm05+Jh+OMyd9+p6mgXuXyoEYiTnxSfhntTqaAvRQI6gASfr/ilRbvBSTAPoDFKj9gpFpaPBTh+KmAM27Xfc/wAzJmrOzzG1wyJ/DjVf0nVdfe3sItjYNES2/aOkTgeUpbYni/DAlbKsPeOfQn3YHUmD2FD0qWJ0gASQBOPLMkCnopYywhbLMPEZJYknxZJPUnf609gF2P785/OuG+RPw7ZBHQdj0j5fSg/6g1sgpo1bgsgeI2I1eHeRsTjpisYHxLd8CcQRGNweu8fSrHlHL2ucM9xzpsDSCx+I3CBGgDBaDnYRQ/8AUDxWm3xHu7ZkRct20VhmTMQDgkbCrnmXMUZVt2Ro4e0CEXcsZ8Tt/uJn60vYwJrSK3gLlRAUuZYgdTA+3bFVXMOI8cyA7ABdUaBB3MiIjrUg3iSMwpyMgATAJz6UI8ruO6pcUNbYt7sliunwks0gg6RkwcHG9F4Rlke3tBcW1ctNb92zxJE5WOgPRgBmepqLwHFD4XwsnSf6SRE/8TmfrRL1rh1coDeGjw6hoZcYkQBOZM9fvTLNqxj+ZebI2tLmDne79KkMWPB8vLtcVjpRADckeUrpP9XY/nOZAfxByScDcgk4gDG+KRNy3b92QRbJDLrAW7C7Bh0gjH9qLwStIgBiYwRgZkzjYQfnTrGWLIg8YCToKMxuEQHQrqOQoUq2ctkR9Iq1vhnu6WIJZjOgmIXw46gYxVjxPM+KIBmz4ZgAMsTkxmJHT88mY/I7HjP+wAfMnJ3E9KnKa2txA3gr+bWFtXlthmT3oCkhtiDPXckAbn6V3hOZ3rDw5t6BP8trlsGJkPJaQxkb42GImtBypBcu8QWgqBERkRqG+wwD9fnWP4+wbvFPoyx0jSVEjSgB6xmJpoulkbos+d+5usjW7ii4xAiCSwONgPEwMDfrWk5Bzaw9jSIuNaCpclSM7H4wOxMb4rEXL/8AIVluEkNp0wMdSVGSMxnGTVWebsXDFi2Z8RLZO/xTMmqbd2QXR6jevWlYKt1NOdPiTGPgOZA6g9IjaK4G9QaxJ5Ml9DdQtbJDPouoyKVEEkOVAEah3GdwNtVwfN7LLZtpcUvpVHEMPEqdDEGYPWvP+Ro3+S+wTjeSTc4MHMmqjm/FW1WGadL222mNNxT2xgGrxvSszzOxaZmm4FbMh5GxGxxiuKEM4IbfRLHNbVzHfGYg/pVVx3Bm1L24a3+JT4hHWe438xQxxnC2vic3D2UGPrgfeq7jfbBiQLQ0IOhALH16eldehDUi8cDxUkd4RFQsbiOrMJtsIKidoaI3wSemMZntrmVsMzOupiRqDR0x4TkRtvB8z0j8v97duIyoYLBsA+7kEEgyYzt61acRyG9wzC8jWrlsTDMVgggghg5AMidiZr0bKpFXza7bAm3bKrIAGFCnwloUSWmdyfTrUngrqtbay5lSPqsnwk9IMEeU+VVvG8SLzlrmADi1bGhMAGZ+UDAJMbjFcucQzwvw2wcKAQo36fiO2SSfOtyZsLxfB2eGWJtsdQB8XiBzmFkiMAzFXdlxbQe6JcszJbMeHV+N8zMkGOwHzrPjhrYEnCqdthjYwWOTncnKkA7Rf8FehBeYxbRdFtSBLT8X3Bz/AGgymuxUFvcOk+6BJKWzJOQCdzJ+E5Jx3iot7hiGZEkiAGdmJZd8CfixPXrUsP7i3gar9zMZJkz03gdupnzgfELdjS7WgJh2XUCoAyDPxNGDE5xFTSbEaKleO4dRBuAEYPgb1pUdrsfAqhfw6kctHQkjGd6VV8aBSM/wdwa1x4Z7d5H6VdXEBHgbVb/qiI21SMwRIGfSs4/EMs6YEQIA8/3tR7KOMgkECcGD9/lV0OW/MLb24wCTA0mSxkdNP5HNR+YWSLVpvdupOoFYJMDTBnfOaPZ9qgimOGsB23cG6DnJMB4BPlFPPtfdAhEtJ5gO7HG83XbNI0xhez/KfeJd4i6GS1aELiC9xsIgncDcntT7rEGBuCJjy+3fvv8AUR5/ev8AhvXPADIEKiLOCYQAbdYmrJeVs5m29lweovWo6wTqYFQY6iiv+mAHhWuroSQpwW/CJGfSBPpTbVjhf4cI1/XeBMFveFLYJ2UBCJIAk7ZMYGZPFezPEMVUaknxmCHtwAZ1LgyRHf5dap+Z8ou2rtz+Xd0aiAxRgDkAZiMk/eleRuCTf5dbLkjibG8gfzZ2johqw9m+CsLeW499HFrU4VVufFBMkuoGJJjvFZ9+GuKAzoyhsAsGUE9QCYB9Kl8t5c1zU+AibsQcmSoUeZMjypaNZdNxjXGa427sTvt2A7gD8qteXcOZPTAHTfr03/eaoxdKqNDS/wCELBg7QT0yYj17Vp+WW9NtQYDRnIOTvkb5qXyJbY0I2c4lSqkyCTgDbJ6dZMTRuU2z7vUd2k+hMjPyqFzmSQo6x2EMzET6ATVreGmyQBnSY9QQNs9vvSJVGMfeQAPZ9FPD3iThy4mckaYkH5kx+xWT4jmZsXSgW1IJDMgIaciFJJMgYzOZ6UPkX8Tcue9UpctLq0jWoIJBZQQAD964xtJ4bluLmZ8TMqnYahMt/UY7j5V0rkpeC15Q0sXRIVcySIbVgGFVSGB6zuCPll1tB+KdGOhCWeUExImBv+LGNoFaT2fvMbhtMi6JUtoEADUGBkHMqMeXpWu4zk9rQ620VdyTsQRkOW33g5PX5VroNWeecltLedrKM9q44MEuCPiXUpCrsRPpNXnD8iTg2niLgZrpUIyrp0OCNIDMesxJ6kTImqjiHe3pvm9bBuTDi2C/Tcqm8Edas/dcZxSKQ1u5aiVd1ticQcQx36x/ah/PAeVTC8RxF8Xv5Rmcm3du2eoEaSpGqQRgAwYzk1XXuKF+/wC54m2LbANLKxDLClvkwx171puWcay2mtcVpd0BIKgmVJiAAAZGB4QDj6Li+WWmGlbdu1GC2nWW6lgfi17iGwZ3mIg4wi8Y9E2kil4b2Lsf+679cFRg+QBNW3Dez/C8ONbi3bAzqfLemraonD8svKy32S0kFVJUxAxDkkC2cwTEde0VD4z2EN86vflmbxwxDmCZBEGYiIOxqkU6/J2ZKibzj29sopWwusxuRC/5rDcTzE3GkhEk7KNIz67k9a1Y9j7FvFxtbwSRq0wOp0iCB51HRuEsYC6is+IeI7bap7dtvKl8ufxTbFcmyit8A63FUgy5wB4z/wAhpmQARkTVlxfJ7SKJutJE4XJ+QaCPy86Bzbmdw7q1u2eh1DUPM4DdO/rQeC4MuouMQllvEHjxnfUiAkaiGxnAnJ6G8W6yEJaGsC2iOLOdejLtHiMudzJnTsMkDrUjh+J0uPfC6QnwK3lsTMfWOnpTrDMse6t6LQOqdgzL+J7hHiYbdhJAG9Wz8vDqtxna5cBUqqkC3sCIZlMxG2KSUbM0c4ThnT+a4m/dkW16gYEx0iRPaI3mpXHKmoQSgUElfd+Gdz+Envk7ZPnQl5Q7e8uXCC7jSukmLYn+rfV+vUyRVff9n70DVxBCzIfUzAqDkgmQpOfFNKhSPd4nhpOr3qt1CzpHyh1BHWdInelVgQBgXOIYDAJthiY84zSro3L2GyPx3JOHuQNLWjudJ1T1gBthJGPvTn9kl0s9u8CwAZUKjpvrYkKvoI2on8TBnPke3X+21Eu/zPBdGtTvI2M7gzO+c4PWpQ1fYTE8VwpRiCVnyIKxtMgkH60xtICwZmZzEQRiOvWtO3s4NcC40KAbblcNJBKsAZtlfXehD2QbUZuJnIOc9pkCDFUckaiktCTEEz+4Mjao1mxGPrWw4b2dIyWGex2+9dPs5b1Ew0mczEfIVGWqlwNRnLdsRPUZ1CJHn3mfyqUeY3Qxdbt7VkatbT55knr3q0f2dtLA1tjPQn71KT2bstgs6yMHH9vtQ80TJMo15lft+Nb1wMdyHbVvO+9S7XtFcuiOId3kiGMHSRMYj1gGpl32WTADNnGRI69elVvG8ma1kgsojI2+RE+Ez3qinF8GyXPJ+EDuSCjqB+FgRJ3kb1aszLeklhaVNhbZhqkxJUE58u1YFHBOmT8/qfzjrUu3x9y38Fx4wTDGPo1TnpKbti0jXcLaDcRJzo89oGkTPlMeXpVtzW6FtMMgmAAfMqNzmd/tWH4Ln15CCXBBH4gGiZj79/7VH5tzi+14t4ysAkANomPFIGBO/rTbKdsIfllm/Zf3927rUW2IXxky4hAekAmT8qhaXuNOlnYk7AkkmTOPrU2/7Sm4sPZtwcwC6jppGGntsaDc9obrW/dIfd21GEtlgJmTMsSx+ZpoprkP2XHIVu25D2yojwsw0wQCQvi6ST8q2nC8ztm4dNxGJgwGUnEycHHT61427E5Oe85owYwDt3o7QqVG69uLNoJqIYq7BlNsqCrj44mRBE/VqpuU87tpaWyr30iIiFk/0syTgmNl6TVVwfMtKhG1NaySnSSMESN5g+lH5ff4dLyuxuOinCsokmMGVYDeD+hrUay7/hL+pbi8S5XDAEk7gHSSW26E9vpV2t/Woddj8QP4W6j5f2NVHCc5smQrgLqhAwhoM+EAHIk4wPSiWOL03ysMUceIwdI7GdpG/oO5rlnFttP6Ju26LDinPuymuNQ2AUzGJKkQRJ2Ig1wWUZJkLcIK6l1BDIAINsvpGwOIyJiacxgwc9QQcEHIIPUEZpIw+tQjqSi6FUmmU6coFskRrLyGdpJPbBuATidt/KQG8Vy+zZU+8t24gwDJckwJMtH9WMirHmXMrVhJcEhjAUCZ6x4sfWs2eNXiGNwWxaCEn3hfxAkjc7HpA0mPWa7dNuSsfkPx/CcNw6gXMSVYJllAJwWB6Z6QY2mucXwwKe9djdEH4BCLGEDAEEL5LAGBNRv40G4oC2rjGWZn/lFtgSksBqgncCe2KkNxnuQbYnh2zpJtk2z3jST9YPoKdYGopSpuEIp8T+EdlB8hgLjAH+a0B4NrVtF0BrakDUxcFRkEiD49zjEfk0c30ui2mFxj/wCo7hVU7mFIAYCJ7+UzVpd4b3lxWV9OIiRpbfpOMnvmO25d8ii4TmlkIoVmXHgL6SvbTJO/TbtvS4/m2p0HvF0jBHiJLdfGMDMGDGxiZirMWktWSSqgKCTAIHVjAOe5rBgHi7zhm0iNUR4YUgBSB5Hfy86nVptGGXPaF5IDAAGIAaBGI9IrtTm5CWMiQD21H1wOu9Kk3v0TuQfh8o85wP1qeo/mer//ACFdpUseSi5DP09PvvXO376UqVTlyO+Byj8/702fi+dKlSdGCOgkYH/RFcB/lg9c567ilSoGQS6dvn+gqQ48P0+4WaVKqdBMF7QjTeIGBHTHQ1F1mBk7t+tKlXZD9UT7O8MfF6rW55aI4Zj11tnruKVKk1uEZlFzuwq3oCqAYkAATlf7ms1wjZuf8TSpVVcCnVb9+pqXaHhPp+tdpUQnSMH5mgk70qVZmQnOfQ0X3h1FZOkAmJxPeO9KlWCeiW//ALbhv/xD7bVwjBrlKvM1f2YkuSPzBAbDggEaSc52BivOuTcQytKswJuAGCRiFxilSro+Nwwx5Lj2ssqt+3pAEpJgAZjfHWpXHuWfiAxJC20IByAdNvIB2NKlVxxvJ1HuEf8AH72NX4oxid60fPrzKh0sV+RI6DtXaVPECKD2gc+44cSY0HHTAAFWPulFsEAA6bIkAAwUJI+uaVKmX6mKTjLK6z4R9B2pUqVQEP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2241599" cy="1679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1" descr="data:image/jpeg;base64,/9j/4AAQSkZJRgABAQAAAQABAAD/2wCEAAkGBhQSERUUEhQVFRUUFBUXGBcYGBQXGBcUFhUVFRQVFRYXHCYeFxokGRQUHy8gIycpLCwsFx4xNTAqNSYrLCkBCQoKDgwOGg8PGiwkHB0pKSwpLCwsKSksLCksKSwpKSwsLCksKSkpKSwpLCwsLCkpKSwpLCwsLCwsLCwpLCwsKf/AABEIAMABAAMBIgACEQEDEQH/xAAbAAACAwEBAQAAAAAAAAAAAAADBAECBQAGB//EADwQAAEDAgQDBgUDAwMDBQAAAAEAAhEDIQQSMUEFUWEGEyJxgZEUMqGx0ULB8BUjUjPh8XKCgwcWJENT/8QAGgEAAgMBAQAAAAAAAAAAAAAAAQIAAwQFBv/EACoRAAIBAwUAAgEDBQEAAAAAAAABAgMRIQQSMUFRExQiBTKhYXGBkdFC/9oADAMBAAIRAxEAPwD6e+jGrlUEjRyriKbjZKOwr9luSXbMbduBvFVwWgG5A13WazEOaZCIMI/0RWYBx1mPJMmo4A7sinxR/T3R28XcdfulauGjmup0x1QtHkl5cB3Ygk7qvfXvKjM0brjVnZQIXveUqtSsSq5Hf4keioXOBkg+qFiXDd5A3Ve+KWq1zMojcTIG6NgXDd6eakuO8qlKr0TLHHkg8DI6k6d0xTw86myA6heQDCsKnNK8jHNsUzhahHzRKCcSNggCuSbhBq4Ex2rU8QLRfon8HWJEOBCRo4qNkw7igVcl0WJ9hcbSLgIST8Q5hEkIGI4iXG0x7JGo8kyZTQh6K5Gu7HqXY6yxO+KKyqeqb40gbh5z51S9ZUDnSpqzayNrAeQeaykVPZWYNeqboYQP1RbSIilLiAG60qHEAUt/SGG0+qXdgWMBhxJVT2yHvY2TiQgVcUI1WSR1VHBRU0FzL5Xckzh3EDZMNpOiwA6ykauJAJBc0noUXLdgS1s3GGVIkayZunqOJaRGnT8LBdjG/wCQHqFDOJMafmlR0m0MqiRr4mgDfdKPpnRVp8Q6T66otbF7lpHqEIqSwRuLyAa0i8SnMKAbaFJMxABuR6kJvDXOYZSP+oIzvYWNhx2CBEEqlXBiDe6YJO4A9UGoC4RLeqoTkXNIzq9GLGClsoGgCcfh3ZiLE8gRMeSReSDcLTF3KJYDPpNtBRaWGJSbKx02TlN97IywRZCZToTZCqU40urPryZ+yHULozBpjnYCPdBECUm5hcFVNNsbqXVH2hpv7ehCWdmMztqLSPRTnsjwWDJ0lSKbtgqteR+U5g8QN7qPBFkpQwoc7xJ52Ap6GEu+pB29EBxJvKry+x8I6tgWgmLqjMLOkqj6h0myYweLDdRKsakkImmyPhzpPP0hArU+q1KmMaR+2/ql6lSQAPskjJ9juK9E8kaqWOtZNvqNAuW25kD7oLuJ0G3L2ehBP0RdQVQKGoUIUir1O0VAiM0ejj9gs+v2jpz4A53U5W/RRTXZPjfQ6WuJVjTG8rJHaYA/IfdpRT2lY75s3lATb4g2SEKmKJ8Lqh9Zj8JeoQf/ALAiuaDY6IbsM3/ELRGSK5UwLqDtZafVVJcOXuEyMM2PlCI2mALAJ/msL8FxAYhx3+q4VidT9Snhh26wFDsM06hH5o+A+u/RSDzHupIcL/VNtwjRyVzSEdEHWQ31xFuIPM+5RW43Lo6/qERtCNAVxYeX0CHyR8J8TXZNPizpmTM3OYhWq8Sc4ycs89/UhQ2nOg+yqKQuIQ3Q8Dsl6Fw/EqgPhJB6Jr+rVt3O9IWecOOt+q4YURIn3KEnEOyQz8RUJtmvrsu72o0fPHQElByfySuzgbgeqXeg/Gc3iL5+c+pKM7jRIhxmDYzcR1Sz8W3mCgvxw2b9lHVp9oCoz6Y27i50BESrniW4LT5z+yxH13Hc/RDcChKrT6HVGfbN9nF41I9Cf3TFbjtPKIqEzqIuPWF5cUzzV20huqJVU3hFsafrNipx9seHMT6IJ4682H89kiC3ZdnS/LIZUojlLjNZvyvLZ5Afuq1+JVHfNUe7zcfsCkX1AuL+qrbbHSS4Cmt/LoZrobjyJXNQCSXk7lWaSqEbhQKkokCyoypd9WJB2+yhuMBFpRAV/q7uan+sO5pMYfy+qn4by+q79oHnLz9HRxh3T2Vxxk9PZIDC/wAupGG8vcobYeB3VPTQ/rJ5D2U/1k9Eh8L/ACSu+G/kpdsPA76no9/Wj0Vv62eiQ+DCq/hocf8AUIHQT6ykl8a6LIOpL/0aTeNnkFzu0AGpAnzSlHhbBcuJ9YRW4djYy5Qb3iT7lZ5VIriBphTl3Mbo8ZLhZtud0Q8Td/hKUzc3D1Utj/Iacys0qkuomqFOK5lf/Iw/ij+TW+clD+PqnR7etv5C6afQ+Zn7rqjWnZp9RCocpPo0pQ9BvxZ0Lgfp9UvWxoGyYFBm4Fuuij4VmsBBB54BtxRP6XepACM1SKXIQFZwgayUGEgjnELref1QwCdJKqQYj+FAgRzxsqOdPNSG8htp+VDh/BpKhChp3siNaYuVDmWjUqopEa/kohscacCNL66wrRGpmOn7qPl3j+ckQknc2CBCpabq4CXHzEyYjRUdiZ0PpE3UIGe/0QcS8tGb/fbkFl8U4yGtPdHM+QBEkXJFuqxmjFOYZzw6NbXm9yorAZtYfifetc57MgaJuZBHroeiSq8dpAHI0uiLkwD5AJccDrubDn5d4u4E+iu3snbxVDps0fuUNy7ZNrNL4oqwxhSBXSvQ7TztzQGMKsMas4FTeJQ2jJmiMYp+MWbJVg8oNBuaBxa74lIhynMVLBHDiVHxPVJ5ioLlLCjnxPVQcSk8xUZyjYDGziVHxKTNQqpeU6RWxs4nqu+LSedRnTJJgd0PfGdSo+KPM+6RFRd3im1eA3S9HjijzPuo+MdzPuUl3hUh55FBwiuUFTn1cdGPf/m73P5VanFnDWob9SsfildzYbBhwJJ6AhINdbW5ErDVqwi7RijoUaNSSvJs3q3aIt/U4+tvqlK/aeoZGaJ638ll08I+rLaQLndBIHqn6HY95I714bA+UXJ59Asc6se7I2wptdsLgeN1XujPpfxa/ZbdPFVD8riT9kphsBSpQGsDo3cZPt+FsTIgkDciw+35WZ1muEXqnfLKOp1AJLomeWsamFVtBrwGudItMHLJFzp1TzKAcNBcWm6RxbiwARJzR9NQAs7k2XbQtKmymPC1rR9zO87rq2OgWE7aA/8ACTNKQS63O94XmuKcReXMIfAuAGm4AOrgPNGNPcRuyPVuxMA20cBoNTe3WEq/igz5TE/yyxWcbaWEOm15k3PkNFmPc6q4kAkk6AEmCdLdEyp+iueMHqBUC7w+SWBPJDrVS2D10XoZS2o8/GLk7DwjooztmJE8l57DY4PrNyukkA26nQ+ybGOJqzaBY7eV/VZ/semn676Nmy4QkaPEg55aLEGLxr56RZM4Ss6p8okyRAgmx2hWqtD0q+GfgcELoH8BQsbUqUi2WTM9NI5harOHv7rvcp7vNlzWieWqR14J8jKhO3AkMvX2/wB1Hg3BI5QEzkH8hRkG31BSutTlywqlNdAgA6Q1pgAm0WCE2q21p5GL+vNP08o1BPlA/ZWyjZtupH7LLKrRjxd/5ZpUasubIzqjgf0R5SEM0CdGlaj2tOjY+qDWLWtJePCNTFvJD72z9sf5J9Rz5f8AB46q1xqGbuDjbmBpA5WR6OPc6o0Aaw3L16zonMfxSmHjumNmGkugTe4AXVONiHVGUm5pGd2XQj5SZ3SR1E1lLkudCDVn0CpYSvVuAAAYiQI81r1OGODRuSRYCfDubGfosDhvaepTfmpv3JjT2C9d8IzFVqdWn3oAZ4qjwwB1Qm+RsyQJIJOqj1NSF82ItNSlbF7FcFw6hmHeOcQJzAENNtDcaTHmucKNNpBIeXfLIcCfONPcLE7SVRhsrg0h1VpEnMSet4AIA0HNeedxHMJc4kE7HQdSVXKU6mW20XJU6eEjVxGGfiHRUIZDi0MFyBMkBo28ynaHBGtqQ4PJECNGzt4tNLrCoYhxOdpm4gzp5c17zB1H16IdMB41geThDrbKqpNxx0PBJsMKXdMGUAz5C466Qsx9bMTIbJG2bKPXdOP4bl8TnWG7spAHITYeiyOHYlwxDzOYOlrcodlytP6rCPQqiPbLH4NUcDfMQSYmwsB+yviq7WtBcQBrcfchZHaDtS8VDTY4AN/wMgka3+kLGxuOq1S3XKSBlBPzbOE7GYVkYSfIjmlwe0wmPc1uduQiJFhB3gFY/Ee0YFSCA4ak6EE3ygflSzhlQ0GMcMgzmYI8UXAP5CFw3goY67e9e4i4mBJsAT6KKKWWH8mICjXxBJaHXvezSBt7JxnZEuu9wZpcDWepW/UrkS1vhgkagkwb5SddNlVhLjqHGRqd+RAuD5ofI+g7F2KYLsvRBEy421/C2qbGstlEAWAgddAvN4DjDzii2o4FokEAsLWi8AEalVxHGq2Ird3TlmUvtoSBbxHayVxk3lkukUBOxPuh1QXak6bwddbFXo1m3BBNrQYh3Xn9F09V6Wykjz/5QYnQw2R8tDYv+kA+LWCNFYYVs3ZItbM4aeV0z7KUjowfQ6r1F2dQZTaSRRgmxIe7T1T2HxrGmRTiNIPLqkQ5TmVb0tN8osWqqemq/jDXHxNcZ5kGPKUehxoCl3bQ6Jm5JIPMXj6LDDlOdVvRU/6/7D9yobrONNaIyke1/dEZxlp0n2avPCpCnvQg9DHpsK1cr5SPRNxo2PpA+iu3GgGPARaXZXRz0B28l5ttU7H6/lccU4an3AVH0Z3ve5Z9yPaPXYXi9DMBVy5BM5Q+ZmwguCyO1uMZVblwrC1skkurtywLXDoIPS6yDiz09kCs8OEGPYK2Oid7sD1qS4PP0hiHudkoOcCYOQydINxrsZTj+A4ltNzWsc4AgGbOAmZF/GL6p2gBTeHss5pBBH4W7T7WVf1Cmf8Atg+4KlWhVT/FJj09TSfLsePwHZevMOpub1JHOHeLay+md9Tc1radJ1PLaWucBlDQBEumZk8li/8AuidWAeWYfeUVvHKZuWv9wfpCyzo1pZcTTGtQjxI8/wBuaj3AxRxLDTgtc7+42roDmyjwmBMyvCPxZiwA8UxHl+F9d/r1MaB4B1GkjlELH40cHXHipZXW8bWtDh6WBTU3OOHAMpU3lSR5DCYlwmPlIDmxBgHWw08l9L7G1B8MMzmCXOMODwC0j5g5pkHXyXh8BwHDB8ivAdYhzW6b/K7kvc4bE0i1rWvhrRlABBGQWGpv5KivnhfwNTcfTO7W4lzcgY+kacHwDvjJ3dL80kSBMr0WD40Rhoc6nn3LWkQBFmnQ21MLF4hwllWHd8YAux0ZS4SBdosIhS3hZLbPpO1AAdEA/py7+apaTS/4WxMLtFh21azqrWBrGtDQ0Q5znR8xdb8oGDaHkBoEj9To8MC+XrJCf4xwCs75XEGYtBA/7TqTzS+G4ccORTzS8gy58tHkLaq3ddYYu13D8a4l3dEQ7K4HLAsSALuvvYrAwHE30vFJGaJB6QhY0uxFQ06TIa113m8EiD5yFfhvB3Ne5pqA5JkRrOmVWKKjGzA22zex+JAaSBlMfNLSJ+YnnoQsXCcTczNIDw4EOBLmh0QYLhcIXaBlV7msDnQ1oytiJJs7TWyz6tJzRDrOFzzsNDCigrAk2ng0Jc6XMbldFmg2EE2mL6wnezeDrOqh1RrmjxEkgxzF5m9vZZ/Aqgc5rC5wnxTETmtz2X0XBva4900yWsaTvI0/ZVVJ7Lqw1OO7J4fAY8RcjoN55+S0yV5ZtGoypMAdDAygXjzXoKDsw3ka+eq6GiqtpwfRzdXDiQxKgquTqoyLomAvmC7Mq93Cr3cokCd51XZ0I0gu7pQUI56jvFQ0eqr3PVMQIXKwqoOXmohRAYfMPLyUFnr9/ZAyqCmQC7goK4VTvfzUZx1H1RFwd6q4eqRyv5fhUzIgCkqpKoXKCgyEdy3yTFJsaXQCpCFg7mGLvOyKMW7n9ktmXABI4RfKGjOS4Yb+o1Q6Q4+V49gUyO0lbcz6k/Qys8s9VXKqZaalJ3sXx1VSOLmjU7QQPEzXcNZIPMWF0PAcQoh5cc8uM+JrRHqw3SDmIfdqiWhg+DRHXVFybj6NOq9pD2Q0zBHi9DOijFdn+8eD4GtjaZ0jdY9Oo5pkGCnsLxuo0+IlwWOeiqxzBmqGti8SNPCdm2UxLSQ6DAEZYkWveEd3CWMc97Khpz4vDNnRBgmSAUu3j9MkEl7egiPVHw3EabnBvekZjEuIa0E7kxYdVgnTrp5izTGvB8NHkG0hUqmANP0lxgC4j3WjhxYy6SD5W2VeH4sNBDDlMEiSBcCGi+olH+Kc/wD1LvaBJtlc0zlgjU6ytmintnZ9lOqp3jddHLiVzRIspyEG/wDPJdjcvTlbX4cXKA4K3dE7W2sqlvXRTevSbX4dnUZl2W6lzeScQoRChXy7LsqgpWbKkokQoypkKykbqAFdzVEJgFVCvC6FAFIV83r5/lRCkMUIQWt8lDqPKD/OSnKo7tQhGQLsiuCf+VNuo+qhLAyxcKaIWcoKodVAle7VmyOqklQFCDHG21O6pGiyoWBjqjy3unBru8LHWcA7XLaYvotajlPBpJDCyuwuL4EPc0+AFsm+gmyw+9MQHGOU22J+oC9BhMMKvCcWwiQKtFx20IGvrKw1Kco5T7N8KkZYa6PM1qBBgxPSCDyLSLEdVQsV6VMNAa0QBYXUytsb2yY5Wu7cAMq4hFIUOapYS9jb4bi8O2kD3bbmCHBrrmSAS4aGNUpieK0sv+i1rgTOWwAMC0aiwWDhqLnF9OYymWk7gyQiCg97JAJzyPD4oiAXHldeNvKP7Werf5YsOYphMvY4AWMF2h2AG8oL+MOu0nbneeV0bA9malTKQcoaRMk6jmG6A2Rq/ZZtNxfWfIdbKLbz4ZumUvWT47B+AcfDpa9pLHEBwMwBOoINjuU9ijQDS+gGgyW6OJqGLMMnfUEcll4fCYVrSWZtNJN7yD9QEZ9eYc2GloaA2BAIFnAq2M3F3Qs4JqxqY/g4Amk6QIDpIGV0XaTzCyXu2MpnDuq5HGrcuhr41JOhg7/hbjOzzHUshzB4zEOMfL+kEBdCjr7PbPj0wVdKmrx5PMFy7vESvw57PmEXy+ZmBCLieCVGScpdAB56gE/ddT5YXtc57pT5sKZl3khuPSFAHmrkypqwYPXEpYnqV0nn6IiPIwCoJQNlF0QWDuXD/hCNQqA485UJYNm6KChd57rs2yhLBQVxKFmUyoSwQVFbvNtfsg/zRQFAh5HkuttdBIVSgSwUgcoXquHFreHYpo1HdF3mXAx6AR6rytFx1OjbwdzsPdeh4LUzYDGiP/yJjc5heSdFnrdf3RdSsjzr6cHyUeao9w1vy9tEPvD1WhFIfuydNhJ8hqqonDsZkqNcbiYcObXAtcPYn2ReKYM0qhaTaGubO7XAFp+qXfaW1jfHeO5HrKfB6D+6qNYwuaAA8y4+EQBlmAfSVj8RxGUmlAEEtloAttotrhuDNO5OaHkkXtA8JHW4WPx3CgVX3IFQ5gY0nSRtdeJje56ozzjTQJJlrTAzG09LahZuN4uKtiS5zTY30WnjeEE08lUmAA4P6gyISf8ARKRIc7wS4RFgbzcxb1WlKPIuTKwT3ZiAZHK8i8m589FtUsM4GzS9rvmgxB0uCdLao1TD02PzU2gBo5gwRvPPmgY7HuI/tkh2YgwC0ZTqw89fVNhgsemwnBqgYDVObMGnKRpEhonkALeS0KDe7a0l5kiTqS0OMFec4Vx5zwylmh4E5TYQ2xgjfpBTnHqVZ1JsGCHzBgC0kS4DXeCl29E4NfG0ZuGjMcuYhpJI0keUk+6e4XUawFkgmx1E8iemq8Rwrj7ngNzNNiHAybzYCTv9Ebh+MqisS2mO71JzWDTrNvFvshKl48gub/G+zhqS5jW5pEEH9IG45rymI4YQ4taQS3USJHOwXr6nH4ysNRmeoJphuoESHOB2HVYruGsOIa7M2SMlQM8INTV7yOsrZR1tSmkmZaulpzzYwamHIMQbGD+EPLC90+tSp1LtY2ZMubAcZygiTpASTsBTrQGtyhogZRmJJOpOw1W2P6pC+YuxkegdsM8gQoAstbiGBa2oWtLTewgi4iwlL06Ak54aGmCZvPKN10Y6iEo7k8GN6eontsJOb5eyj2WkMCxzBlmS4DMTAE6Ny/ugOwesEWMRvKeFWM+BZ0pQ5E4/llwHJO0OHl3QC5cZIA/f0QqmGLTBnz0kTYidkVOLe2+ULslt3WF7KHIhpx/woLU4hQyuzkq8KIPVQhWVHuruZvv5q9Jsm4sBJ/CASrjAA9T+w9vuvSdnhOAx14hrCBG8j9gvMukkknfXzXpuzR/+HjWX/wBMO9jdUV/2r+6Laf7jzI3F731VCzoraeih4g/z2lX8FdjmNJNv3W32gIqUsNU37oUnf+P5foVm06Mglukafsn8e2KbmgeFppvm8w+nlM+oWGrUXyJ+HQo0W4Nem/ice52Xu2QMoa6DMkWJ+i7i3E6bw0GnDiMrnHSzTbzlZXA8Uw0vA4uOYktIlwJ8V/O0Feip8PNXO7w6eL/qyyCPey8u4uLO4rSWDC4dWFVgpmHAQ2D819RzsgYnhdSnVfT1Y4HK69xEAERrNk2eGEVG1KTu7d4CfCXZouddFp4Ti3eV2sIIJaTcAjMLlwOwuFNztgLWDy+K4LWpNGcS0yCIsWkTmt0lcKLnMim5haCHQ83NrTA9l6rF8WbUa6ifC6wzdQbjoLpathabPnYAbCb35EJoTT5ESPDnDPp4gVHNeGN8U5tJm2Yar1XCuO03CS42A63PygDc9VndoW05AaWgeHMA7W959PslsRwqnToyKwadSAC7M4cjsIVrbfAbZI49xDvHBuQNgzaxdt4iOST4XijnAJsTBmdDbZUa/vKZsC5osQIcfPqtrhPBaZBzman+BEZYAt9VG0lkTs1sNiCRlLZaBAJEgtuAAToEWlRH+LdA6QJuCQIJ+0IOGqWAkN2DbaNIGg1106JqrhastFNwZIc4ghrjlHiMX3SbkQpjsS17xSe0PD4aZ1FpGWd97LCwWNr0QadO7y7wyJJDZAbbQJ/jGF/uAeJpBBEkRmAsQdZiyjB4c5y8BxB1gmAdLDzR3YsDsnGYgznqANqj5WxE5Ro4Sctp80pieNMLv7bcly1zYFzza6JElbFPhuXD1q9QzPgYY/VnDS6I5SPOVm1uBNFQNfnLoayoWwP7xGZxHk45eVijGe1DWuweFxJAgWAka3FhAjXqCqUMNmJLr21OhcQd513ReH4eS0vF73gAi4BLhqRGnJV4nhDJc1zi2H5QARLQJzTpdaqVdxTtyyqrTUmr8CbMSJgAnIbO5z84M6aC6cp1yTlg3bfWpIN2hrRcQhvwDg8uytDe77wCT8rTF51Egj0XYbA1n3YGNaSILnNBjUkTfWAlc3GbknyLGC27WsCbwJ2ja8E+6o6j0P0P2XocPwipUcWk03axLmxNovYBbmH/APTwZHF5JeNmg3NswBH6riAJF9V1o/qMFH8uTmT0Ut34s+fZeiksj+SvX1+y9Jwble6k5znNcypBLQ3fWdOaSpdmqbswFQ2Owaeo11siv1Gh2xPo1ejzeTmruZDQOd/Tb8+y2MR2dIIggtJ10IHUI2H7Nuc6XS4RJiBHJvNWS1tGKvcEdHVbtYxMFgnVDlY0k/TzK9hwPgL6DaweQe+phkC8De/O60uH8JLWAtYQb6C1hMtOn7qaGIcHgtb1vAnLeGtMk77bLlVtdKrhYR0KWijTy8sCOzlGkJNEnaS06jadzzWdxLs8ypTd3TGseHNAvlaSRJnNYiDrGy9FjeIwQ6u6M0ZZDvFOkaADyWOSKYfUqtsC7K505SCQHhs6xBVK1E1JO+S+VKLjZrBiHsy+iJJY4ONnNcCJAMjzBTWK4J4P7Zhz2vD2n9bWP8IYSYMQDroUvg8W5z6jQcrJcGsIB8Qh2bKTYQSAfwtfEVCyczmg0XDICJs4OY4HlBgx6oVNRPduJTpxS2o//9k=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737" y="2977564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 descr="http://ts2.mm.bing.net/images/thumbnail.aspx?q=4950667681333753&amp;id=8c74304cdfec66b4a3438e5b8ab5d28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2051571" cy="153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6" descr="data:image/jpeg;base64,/9j/4AAQSkZJRgABAQAAAQABAAD/2wCEAAkGBhQSEBQUExQWFBUWGBgaFxQXGRcYGBcXFRcXGhgXGBcYHCYeGBslGhgYHy8hIycpLCwsFh4xNTAqNSYrLCkBCQoKDgwOGg8PGi0kHSQsLCkpKSwpLCksLCwpLCwpLCwsLCwpKSksKSkpLCkpKSksLCkpLCwpKSwsKSwpKSwsLP/AABEIALwBDAMBIgACEQEDEQH/xAAcAAABBQEBAQAAAAAAAAAAAAADAQIEBQYABwj/xAA/EAABAgQDBgQDBwIGAQUAAAABAhEAAxIhBDFBBRMiUWFxBoGRoTKx8AcUQlLB0eGC8SMzU2JyktIVF7Kz8v/EABoBAAMBAQEBAAAAAAAAAAAAAAABAgMEBQb/xAAmEQACAgICAwEAAgIDAAAAAAAAAQIRAxIhMRNBUQRhcSJCMoGh/9oADAMBAAIRAxEAPwDcQkEphKY9+z5cG0I0EaEaHZLBkRzQSmEKYdiB0wrQ6mHUwWIYEw6mHhEOCYnYaBhMOCYIEQ4IhbFgqYUIgoRC0ROxSA0R1EGphaYNgI9EdRB6I6mDYAFEJTB6Y6iHsAAphKYOUQlEGwAKYaUwcphpTFJgBKIYUxIKYaUxSZJHKYaURIKIYURWwAKIQog9ENKIrYCOUQlEHKYQpithURyiG0RJKIbRFbCotqYSmJIRHbuPP2Loi0R1ESd3HbuHsS0Rt3HbuJO7jt3BuTRF3UKJcSd3CiXBsFABLh4RBQiFoiXIpIGEwoRFBt3xvIwyigBU2YM0pYBJ5FR16AFtYz3/ALlT1LATJlJDjMqUW1uCPlEuRvDDKXSPQqIUIjEYrxtOdwZaE9ElR8iS3tGd2p4qnzXG8W2t2fySwA8ozU76N1+Wfs3G0fG+FlFSalLUkkEIGozDlh6RSD7T0v8A5Bb/AJ3btQ0YSuCidUlKFEBIU9TOQ+dxcjpFbGy/PFdnp+zfHGFmkAqMpR0mBh/2Dp9WjQBLh9OekeDFR8nZ/rvE3A7cmygyJi0DkFKA9jD2M5fn+M9rpjqY8jleKZ4zxE9JuxCitPQFKv5jR7F+0RQNOITvB/qyhf8Aql6+TdjDUjKWGSNxTCFMMwG0JU9NcpaVp1IOXQjNJ6FoklEPYxoj0whREgohtMVsIjlEIUQcohCiGpCI5TDSmJBRCGXFbCI9MNKIkFEIURWwURVIhoRErdw0y4rYRHKIQpiRRCURWwFsEQtEVu3PEsrCsFupaskIDqbmXsB84bhvFkhYJFbJDklGQtmxPaPOcjoWOUukWu7jt1GT2z4xUoFMgFP+8/F5DTveMbNROUoEzFnlxKcHmCTApWaL80n2ev7uO3UZPYvjpgEYlJf/AFEjPqpH6j0jY4XEImJCkKCknUfryPSJ3ZlPDKPYPdR26iVTFRtvxPIwo/xFuvSWm6z5fhHUtC2ZCg2Td3GC8WePQAqVhj0VOGnSX/5enOKTxL41nYp0/wCVK/IDnyqOau1hGYIDOC5fl+v6dIpM68f565kdUSYkyUsHMCSpu8OFRgbs7UqHzZupiOeKDDDHWHiU3IQrH2B+7tAlSzEpSm594YVnSFY6Iu7N2fr9aw7DqQFf4gVTqUEVDqygx7OO8FVVzhDMWPynygsVE/GbKlUBWHxCZtuKWobqaOoQosof8SW65xVTFMbO3oYeZ5/2n1ga545fKGn9Cg2G2muWsLQooWMlCx9RmOhBjcbD+00/DiU1D/VlgP8A1IyPcN2jz1QHbzhtPIxWxlPFGXZ77s/aEueiuUsLTq2h5KGaT0MSaI8CwG1J0hYXLWpCh+JJbyPMdDaN9sb7WEsE4mWX/wBSWzHqUH9D5Q7OOeBro31EIURH2Xt2RiR/gzUrP5XZY7oPF7RYGXBsYOJFKIbu4lGXCGXFbioimXCGXEoy4bu4e4qItEJRErdw3dRW4URaISiJe7hN3D2CjyLEzypRVMWSTc3dSvM5QBO2JgUFBZBGVNgB5ZxXTJ/LP1PeGoWe8c2yPY1Zodn+IE1jfIK0AXCClBPV2zy7wTE7YkODLK25KZZf+kACK7BbTlUUTJAN3ExNljox4VDpbvEg4GStIMucH/KtMxCtLWdHP8UZtq+i0n9JQ26g/hUeyQL+ZhmH8Rzpa6pIpPUkv3AYGIi0lPCS/UF/fXtA1UJzLdzEWh6tltjfGGNmClU4IB0lpCT/ANhxe8VmNwiUMSpaioOQoMQTlksv5sdWhqcSg5K8wDHTcTWSSsqNnJN+WtzD3BY1HoiLlgm4Pu8PTLtk3fP2griGqIGZA7mDcrUEEAaesPcnX0hpxiBq9tH/AGhFTKsnPsPSFsFCrWecMTLqIdRCXYr0HPLMs5Z3tDgzEK6NdmbtYw+Yai6lVHmT7QbBRGnShUaSSlzSSGJD2cXY9IbujpEph/eHbsQbhqRGMIQTnEugRwSmFuPUgqlwNUq2Qi0ElJ194acIPzQeQNCmVIgZSQYulYB9RAVYE8ofkQtGVyFwqiNQPkf2iWrBkdYErCnkTFKYnFg0g2ILN7diMo0GxfHmLw1gveo/05pKx5KepPq3SKAyujQm6MVsZSxJ9o9m2N9o+FnpG8VuF6pmfC/ReRHdj0jS4aciYkKlqStJyUkhQPmLR86CY38wXD4pcsuhS0HmhRSfNiIZzy/N8Pordwhlx5LsL7TsTKZM1p6Bqq0z/uM/6ge8bjZX2kYOcOJe5V+WZYf9w6fUiFbRi8MkaDdwm7g0ialaakKCknIpIIPmIfRD3M9CKZcdu4lUR1EG4tT5yflHJEClTVKGTQ9MsaxlZ7NBN6B1McmerkByMclAaHJl84TkFMUqUrNTdB9PDqQNPM/uYZd7CGLmt1MLYeodUy1j5wMTaRYP1MCCCefaCjCKOj/KJc0UosHNUVfi9LDzvADh75uO8TlYcjMgdNfQQiZQ7xPlSH42Aly2/TpE7DyiodBqGjpYTygyMQBk49IzeV+jSOL6OGzif5hFYAiDJxR5+whwnj+f7RHll7L8S9ET7pzh4kRJSesOph+UXiIEyQdICrDxaqQNbdf5gBmJ/Mn1hrIJ4yB93MK5GkTROB5esNUO3qIHlDxWR26Q9B5uO0EEs9PURxlK6eoheVDWJ/B4S+ohFyTygJwq+nvDxKmDUe/7Qt19K0fwEtHMCGKw6SGek+zdevrEuhWZY9n/AGaO+7dB5fsYflS9h4m/RVzcAruOefuIAqSU6RcpwhBdJuL5j5Ry5ZJ4k+g/Rmi1mRm8LKTfK1EGRNET14QawFez+UX5kyXiaEwuMVKNSFKSeaSR8ovsJ4+xaMsQs9FUr9akk+8Zz7oRr9eUCVh1flJ7MflF7r6ZvH/BuJH2n4oZqlK7y/8AxIi0kfalNp4pMsnmFKSPQv8AOPMRKV1EcSvnBfxk+KPtFkrCgZ2h6MM4icZXaCS5PSODyno+Ir04bpBBhuf6ROMoDWArlWspuwELytj8aQJMkAXiHNxcpJsKj/tb5wdWCSTxFS+hJb0FoQyQMkgeUNT+kuPwjDHKV8KABzJcx2/Wc1HskN6wZeFJ1P1yhn3BXX67/V4eyFqwJm9O+p84amW41bqQ+WnPOJBwpAuQBzLfMwtEuxJBPRjApL0PV+xiRb5G0O6E+rQqZ6dB7n+IIJ3TKE5P4CihpIAuT7/IQ8zgL39h7QxSyf75+XeGbsk9OhgfIx5nF8x5fqSCdNGhJiwdTfqf7QiUnlp9Zi8KUW5+sLgAM4OTl5tAFSAxHyf38olPyH19fKGuLfP6PWHYqADDAMxPlz6coOCRqR1f1/aBlbHIv2zhypbjl5PodH73gsaQQLPX1hyJnU/XlAUS7C49M/eHoeM2WgqZxc+2kPE09X6wEKu9x5iGkgjTXNs9csu0Kh2SE4h9IUTvq/0YjpUGz00/aOIGhf66RNDslGYB/byhwma9unyiIAf7woBY8356ftCodkoqGp97+8LV2gEuSS9r59GBD68njtwWBb60MKwCUuchChI8oDfQehf5xyn5H2itn9FqgpT294buByENClZsfQxxJ1EPdhoienFjp2gidoJ0A9hEESb2+m0bWHUNoProRnE7RK1kTjPQ/wBG8DViUcoCx6N9NDynp5QboNGNmYjkn5fr5esB+8L0SAOZP6BP6xK8vRoIlR8u3tC3QaMr1KX0bq7w1iS5iwY8knu/q8ESoi1L/Wl7Q919Fq/hVCU+lvXzvnCjB3Bb9YszNLWSkd279X/iGpWbugH0itn9Fr/BW/cwzAC3184Xcny+ukWySl7oI+ujxwQnUK8kvpk5Igc/5DUqPu6u/W8cJBv9fWcXO7SfwqfWwy+v1hSE6IPt+8TsPUqRhjz/AFhxwuhI7W+T/TRYBnsk+1s8oUpf8J9n9oezFSKo4fr7fTRycKdPcRanCh8ld/TQQz7oklw/of2gthSKpeGL9/56w1WDIGVouxh0/Vu3xEQ+Vs9L3IBvdwo66iFsNIoThjfL1eHKwxNzGil7ORq51yz1zhyMIkf/AJ5wtmFIzP3Q9wzFrxwwNwaY1Qw6XzL8qfaw6QT7slrv6ch9ekGzDUyYwamyhv3Q8n9PrpGvGHHr/tOvlDF7Pd+F/L5+kFhRkkySH11+veCy5Rbz669zGk+5pf4RY8hErD7NSoNSLsdMx/cxLnQ1EzeDwRJOTmodhYPEg4MhDB3VSOmZy6/vGs+4IQkkAOQ+T3DuPSIM6YClCm89HCiLN0jF5LfBsoccmRxGGUk5HXnlp7w0SnAJGeXlqX8/SNavDJUAwABOfbM9WgQwqCpICbWGXfp3MaKX0z1M1IwpU7CwSS924Q/rAi4+v3ja4LCpD25jLmH/AEiLi8AhKmp0DO8HkV0PV1ZSGWosAgXLX53LG4AybWOVX/pkq0ApyAzJJYDPr0g+BkGW6gpCq2ch5iU0/GCkBla/CRcC2kPGAlGZWJk+pwXJoFZySAQH7aREk48lqafBFnVAkBDZkOoZJN9Lcr8xEhOBWADuyAQS9SW+XyfIw7aTVpCGSLhU2VuwXFyMnUl8x1PKJGIxaxTvCAS/+GCyM3B5kntaI7Vj2p0RN0QKqRS7V1pZ2656ny1ghw1CQZjJew4hSoWJLgHryuDeJeAnzU1EqCAopFCkJIA0KTLJOWtuVrmH7V2spQVTukAEJSai6lWJNlEyyHFnzaKUU+3QnNrpAl4MpUBuzb4nIqD5AAHNr9iI6VhwpTBBPxaHRsiQBYPrb1ip2HsqcmRMM8JczFFZWsqITZSBZVRuSbxL2cqRISrdlayKlKQkrWVqWKSukqoLc2EGqtq7oNnSdEgSqrhADkgB7kNqwIS/XrD1yAlQSQhyWDH4joEuL6Zc4osH4pw8jepUVleREwspVRHCE5MItfCeKk4dSkTytcxSyoVkDdpNiEkA05CylAFgRBo+b4DyfCXKkJLApA5ue+vPuNbPBJGGuQEpID5FT6UuCBSSSddLPFfj9jSUSyuZNUoEKKayzBSiStksSS7A2YANAdm41S5VEibclPGDvN2Qq7JWkqYmkcuzOZWNydJjeRLsuZWCepTAgFndQbUi1TkMcm0ygCwyiKCACAWKiXzNNss7n5QObsubKQkVsTNqrKQGdmACBmTqbwDF1oKkS0LmLUspmggS1JCrqXKBSElyLly5ENRt0DlSsmqXLSEKW6alBN3dK1aKZ2zGepgZmSy5SQqktSkrUurVNCdRrqOUJJlrRPSlG5QDmkiZUpgXc5EmxyOvKJW0dupw00yyooUclp4bhnbt+kOME+2JzfoCqVwqO7LpF0kkqBZylg5Kr5NaGCYoSwoSipRIZP8AiJs5uqtIIZOYAN3A5xEwu3MKqdSlSFLWeJYl3WdSWu5L3fWDbYK5u7Rh8QiWpmNSVZ/hDJBCU0gc/eG4KIbtk3CLeWFrQpGhDL+JnYApBIJs4Bcls7QOXtOW5SKnCmPConQZgM41Z2irVhJyCSiucVgbxAnJTKSofHu3AmAkv8Khm0ExmOnySlSMMlSkpTbeAuSC5SFFyBYFRzIPOK8UX0yPJJeiwx2OUlCihKiQHFYKA5LAE0kjMBm/Ux0/aO7lpmTUrSk0BVBrKFqLFKgm1jqDd4gSZ87ESwlMuZhFKXUsllFZOagurLOwHJtYp53i+ThZylIJUoKKVJLgEi1bCwJDuW5RHiadUPyKrs1y54qpIW5ApvY1ZXLAFg/qIbKQ9SlS1hCX43GhOQeq4vl7xn5XizfOiQXnLYoQshKTy+M0gsej+Qh81ePlSwqYqXUC4So3FTOgEWfqDpC1pc8f9j2t8cl6iUlSaiilIOvCb3um+YIz6+ablBSCJaT6sG6kB7chGcnbR2iopSnChSCMhMFJBzY1e+YeLvDYUqEqveSjLTTu60L0Icq1zqqd7ercJJW3/wCiU0+EickICXoSLOEi6iAHFxYWv5xY4dQABoIALXsWcjlkSbRFlYelhU4LOpmqCRSygLHlD8VNaWp8qXf/AIlzHLOVHTCIadiWNLsWy/pIDxW7fQBLSkBwZgLgZBbgj29ofIxwWQkOTc1M90kh+ozMPxl5Cmvwv0tWG78USpUynGxJCiZaW0P/ANhdLaWFokqlKuQRYgMAS7BSs+55RXYaooGRukpPMBIGl80nraLHemtGbcXytDlPkUYcCYKZmCA7X6lJa/kG8jC4ohxYGwzAPODYRaQW1PERpcnQf8oCsG1+b5czGbnyXGPBl8NtyTUUS5ajLtQqliq5rKgQNXPr0gG2drYqsBGGWUJ1WBcvZVjk2Q6RrcEpKEktxGzqS6gDmQouQD0jP7QxpNQT5q6Dl5l/KPUbSdVZ5yi2rshydnCYap0jdKHEBUVCosSbHOw9INPxCQpIs5dza12t6e8RcVtl3fRn1vr8zFLI2iSt/PtnrCdspVE0hnKNSaCpK9QVJpIsLpyDk92g65Kd0hIKRxMuUoAhZVaneMQLiosxsHyh+xiSqoKukDIJvdyCDnycMY0+FW6iE0BgVEpSkOoggE9bCJUklTG4tuzKY/Gje7vfoBKxTJKVgOwJLpuvUPawGcUE/wABqm4lapeMlSqnploqUUgu4LkMHfpeN/OM3eFS18LWSEAFOd6nclWTfzAsKgCY6ShMxSzvAlLqWWs6ylyGbIC5vGilGP8AxM3Fy7KDZWxBLQU4jGyZ6Q5CVSwVJztxJUoDVrCwzeBSNlrUomTjVBKVZS5ctAGtOQJH6Rf+I8QmsS0m7EnIXYtlZhmcsoyOH8bp4JKQVrch2qJH4e39oI5XK+CnjUaTZosZhUT2E1KFgXL8gTwnoTpDxsDDSUKm7mXKChxJSlqh+UM1rOQIHPwO6ltvAFHOqxD5BvOI5wK8Xh1ylTCm9QmJDgHIoPmH7xEcrkqXBcsaTvsg7RmLxvHhMaJIShlIIVwgD8wuzDNoP4TkYiShVeKl4qWxooJUUrIyBVYaWiTsTw3hMChzUuYtTCYpTKKm+EUs48j5xYSdpyTKWrdmWEgsCkIUoJJchCr6PcXjVqMU16/ozWzd+/7MPtLFbQGIM0SCACGJKCkHuCz3i5VjZksSlI2cgrIZazQtSSXFjMq1MauVPkLCFpAWlTEgEP7g08m7xeGbIMmpMiWC+RZSu97iG3CMeqQqm5d3ZjNrYbD4ZG/EmXLmrDqIASRVmzWueUYyV4zmKmkI4quFKR8SnPa3tHoO0tj4fEqaeC6WbiUBd7WIim2b4RwkucCgLStGSgsn4hckF3sSGaMIPG05S5ZpOORPWPCBYGTiZgTMTK3RDhaFKpe1iBzfOM9PwmPlrSsyEkpVVUZiMmNnKhZovNreDcdOmDdYjgY8SiUslzyswBF8zGjl4pOz8EmtasSpOa6QgFAZzepVN+Fs3cxvji0rpGM3brkg7HVOUgqxcrdLcMErBSUtYs5AIu/lyhFbJwoQpSJUtUw5LWmW76klKRf94p8V43E9SwyZSA4OZUwIDhwLuWYhOerRXJ8RSTvJayZRCiGIv0PL6ERKGW3apfwWpY6XsvU40STUBK3jMklIzA9QCTAMfhVYq09aUFCgopQCqtBILEC5NrNzjzxe1J5/CtWbKCCbaEW84sNl7ZnCYN5IXNGaSUzDSOiRmNWOV4tfmkuSPOnwbHZ83FI3oRhVIDPLKTwqAcDhUoUqIaxbrA9mo2j8U6TwFgainNrpDKfK9o02I8SygtMtUwJ4RTUMujWa126Q9WKqdiLG51cW4rluWkc9xpujdKTaVjZQJAJJ55GwUbZ639ojzcS4DXeoG9nMGxGI4T1T1s2fzjPzMZn0UCfM3aPPf+T4O3/ih2y8R/iS1DhdS0kF2FQqSPVJH9UaPDzWBQSGpNupy6c4yuFmMVWDu+lyi2Z1a/nF3MJVQpORGXVJHUt2/aHk9EwLDZ8mrLO9uWTOc7EKH9UHnyqQOaSknm2Td2MRNjTAJqxek5Z2OZHsfWJe0lMS2rEHm3XowjGTNYojJn/4oNiwb1LfI+0NGPHMBrekQcPibEM7KBPYg39veBKKXIUWb9gfmTAM0O3camTKJLOBy1HTuIwM/a4UpQHwpBUp9Tl5fzE77QccqWhKT8SipjzAP7n2EYvA4iynPxkjmzZO0e1jxPXZnkzyLbVFhjJnD5Oel8vY+sVqcS6re/X+IJtTE8NIyUfZI/mKaZMv5/KOiEODGc+T0jw9jmlqIN73GbX9c4sJmNVxKQFIvbyAZ+/PoIynhRRmTEywWTcqOgA6d9TGyxM5KcQmWztch9CCWJGrKY9jHn5ItSO7HLaIaRtGbPkisgG5cfiAcWPJ3v0h+yMJNcqVRUqp1kZJc0oBcOkDMm+Y1eI42kgzSAyQl1EBmDjhSPUdgImvvZbbyh7Wz9eWvl2hW0ytbRV7a8DrnzKvvJIUxXw5ludXClmATkM7m8Vcj7MpUlQUmZNqcKJZNgC4exsSH6sI2OzJwfdhVTfE+ZORJL2cuOfXKLyVgwWNiXJNrE6A3yHoY6I52lRhLCnyeTeMdjYhc2mUoTpoAdIUkKSls6QQLuD0AHOy+C9l4+QtQmJLH80wFufB+I+Yj0Ha3hiUsqeXK3ky6lkBSrkW4gRe1zzyiH/6PPSaULCRZkpQhQJd3ZJck8/mY1jJa60jLV7W2LtTZUpaUqnJAMo1oAUPiHMi/lHm037TFJnFW5SWcJexF736x6qMJOpZUqpSXLkKSk+v86RFl4QK/wA1ElKyfwEKDPqVXexg1j3JWNuXUWUPhbxz98CkFO7WGY/mGodm6taNjNxglSFKWQCbtb0AF1DV763MZrG4zD4WfTYBho7vyJy0iPivE+DXWnjZiSEqoqYMxYXEYy1mtVdGsW4ctqyox3jlFbEOkuHcPnY9fOKyT4mUuYRICis2SlPESbsWHJxaJs3F4DEEA7uUEtYykqCilgTVZSvURq/DGx0SZwmyvu5SpJoKEBCmsaiokvcXAtlAoY4rlEuWSb4ZfeHpU9OFAnMZh+L/AGWHABko3zyiv2lsiRNTMTiJjlSWUqni1Yg3+F3y08ou8ZjaUVKLnN728myjF7T24Kmu7Eszg87D5ZxEMjuomksar/IwfiXZMzCzgXM1C8pigDUAzOoZlg9jF94Dw0tYmTFy0FdToWwtzSeg4W7qguLwc6fLXJpCZa/gKnISpg5AuUlnHV4TZniLC4eWnDKQuZMSQlR+Dis7gXpD63tflHZPJJwpdnJGEVK30a3/ANVSoFKZiWSLiwtfJtPKJEvDhaakzArV3Omv1zjyvH7CxX3lQClpSsq3S1JUEkX4XSHBZmLMY1vhTBYuWxXIVcMeJKUu/wCEEF3uQAzXGRjGSkldmsZJuqD47wpJxE9K1lYmJBACS12LPneLGXs5KBZ3DC7OwfMpAdr584sU4cIVUUhKjqQxfNLkZh4FPmJbnUc9QpruOo/bWOTLmtUdWPFTsqsTPCT0cehtGeUAFqfK+WdiXtza/wBGLXa5sSMmYjkQxD+kZjE4sicCSz688jbmfrvhijdmmWdF5syZ/mJIcvw9QoFiH5kqHkmJuz8QerpcjqzO4z0JHaKDDYkCYkPYlk3/AAm4HYFvWJ+z5hCneyiWOqWbPztBOHbJhL0azASk1lXNLjq5y7XMP2lNASQToOVtLa50+8CwR5EAgFgeuQHo3VortrzKlJTcBTAK1BSbW10B6GOWrdHX0iNh5hM00h0kF75Cxe/mPMxTbYnPMcOXF9bgkH5RYbPxikTncJJSQ5ZuIMO96vTrFUrETUqUEpKmUXbQgsRf17ER1Qgc0pg/FmKm4yaBKQohEtKlAEEJKuJVRJYZ9MozyNnTpYTXLVS5NYYgPzUlwObGIuPx6yaVOCCbFwRV/tsA4bIB4ZhMWQ5CiA1x+FXJKhkR0OkfRLHSo8Nyt2Dx2PqNuoHmr9ohKnv8/nE2YSpJtUNRonRw1gesV6sKdCOxzi1BJEuVs0fhbaRlqcG/bS394uMRtVRVMXe5a+tQvftGR2UVSpoqBBYkA68iOcS8VjHURlqX0LB+508o5MmK5nRDJUTUS9q0oHExOZs5OpHl+nOLDAbSUoBlUD85PPUJzJjEpxLsTkzdgdBFlgcbqcuRy6P1vHPLFwdEcts9A2fPCLAnPLNSme61Eft2vGrwO0RSDmSzDLloLjOPMUY0kgJyzL5kt2yDdsjFxhVrIK5ihmQQDfThS3PU3YHWOZw9s6FP0j0ZOJStJ1AJc6E9XGkVk5aip0O3NPK4z0sHiBsbEqprPCkhpcsCzdGf1/WM7tzxWpC6CqkhiEt1dwGYBrc4vE30hTSXJqMbgSpkqSFA3D8V9SQ+ecVx2ZKpYy5eVk0hLPmOFm0yaMujx2tBURMsoJZjdgWJZuh9Y2WAx6JiErrS6hYl7l2NvrOOm2uzFU+jC+LvCkycUiQJSEJexUQT14iSc4y+H8CY5SqUpcE5hYa3ndo9kxWxpc5JCl1OzgFgbjkzX+rwbAYNMgUJADWFJJCep1ews8Ws1LgzeHZ8nleK+yrFgJCJstS2/wAoqoVo9NXCfWL/AMMeAsZJmIUrEAKCTwvWkcR4A5Y8NzyKhD9pYCdi8YsJUtISeFYHDb8T6F4tJU77oEoUsTFsLjQk5X55+QjLJnete/6KhhW1+i62+GklS9Ba9zzYR45P22UzVErJA/Dp5uGPLOPX8XK+8ySgKckNUU1N/S4Gg9Iw21PsrVMX/hrVV8ISUZ53d7+XPpB+fT/Yr9Cl/qUMrxspCgQQXBd3N1DPPMRsvB/inCrqM8SkzEl0GkE3FxVmWJ194p0/YytBG+nBItZKSVNqyQ5z1Zo12zfDWBwq0SJEo4jElitUx3CWd1ApoQOVnOhMbTjBqomEHO7fRYHa4mrCJSFzqrEpya78Vw2d3izXhFy7LHDekhy2fOFmbaTKTTMpw6QWbUvlSlN73a1wHDxn9sfaTg0hSTXOZmQgFL0/mUWbT3jl8LapHWstO2Wc/iDaiz8wOQ/nSK87NnqcCWaTYrIpDaKBUQ8ZfaH2sKZIw0oSzrMWApQD/h69X1yis2j45VOWlCpmICHZREwCrmSyWboO8Jfib5kKX6l6NZithBKDvZ6QtT0S0ArUthkzjS9nteMdP2ciZN3Uucd4L0qlGlwciQs8825c4kYfb4mLIRSkKAC1VNwflJJDCzcIu8EkeIMFhVVJkzFzFU8SlpUlIGqQ1Wd2cE2veOmH54w6RhLK5AleDZwTwzEKKWcMRTf8xdPQ3b0h6EzJSwVoKCDe9SVEs4cOkHIg2YgA5uBbV8cb40JSlMpxZSUkqbIqNyNcr8XSC7DmJMwhIoK7btV086pauQuCk5A2jLNGo20XjdvhmuTMqFlOS5foQG9Dfzit2ioqLHVzfz94mSk7tLX4dDmBa31yEVONx4JfIjK+Ry8s48aK/wAuD05OlyVX38WCrgK7EA6v3Y+0HnqTWqpntd2fhF/08orccxNwWKlOwuHHFlyLlvojTNORIcWfmwDEdGaPRjDi0cMpljjPD8tcsGYEAuyES0rcAkAAk8XcNzMQ8X4WSpITIkrUQQ61zQDToCKQhId9SQ14kbL2oohbpSWKWcG1Sg7B7ZZZXMV22tuzFoS9NKSpVADIKuZS9+XYNHrra6s4HGNWBxmx0yZgTMWA4+GWoq8iq7E2tfO8Vk/BOSU/CCbktbvrblyMGw0wzlkrLm3LVz5ZQCbiiVHRnYDTS3SNItmLSDr8OTlB5YDMCE1JdLjPiNgWNorNpbKnSW3qWe7gpVfqUksYusCtpLsCzM9wKnJIBtpGnwuypeJwipsxPEMgCWABZg7kDXOJcqfJSha4PNxibEfT6f3iXg9pkHt5/OLrbfhyUgppcVZ3HJ7WigmYMJNic+n7Q3FNEqTTNTgNrUs5DagkDy0LZ5RLxHiFZDVJGfCliBfkc+eflaMbLRlcl3zi22XLdWeh5EZHQgg5aiOd4F2brK+j0jw8VKHGu6mvYlmDPflaHeJNhSJqXUyD/qKyB7KLP/MD8LrpCWAvSOeYL59oxm29tzJ09QWxSFHguE2NIdi5YKOscmPG3N80dc5LXnksdmfZ+pShuZqZ6QcgKmewLBVznqMoup2x04IJVNnSZSkgAPMJXYZbpIVa1sxEJb4XYonSCZcyctIWtNlUv8IV8TZ5k/EejefLnKWslRKjzJc+pjq8e/LZz7qHSPVJGNw89VCcca1KLca0opYWHADpZP0NThcbJlFpYcsypqgHYNb2+so8FkYgoUFJsUkFJ5EFwfUR65iLhIdgUBdNmelJ+an8h1fHLBRNcc9jTYnGoEsqKaiLAAZqUQAB1Jb0jBY7Zc6diyQCEuUtqCQKfm8bTFICZDDkn2aLfC4ZMvDqmhIK+Mh9Lmwa4Fh6Rw4ZOU6OvKko2Rdi7C3CRvFMpnozbmSNdP5h2I8QSt7uJMyWmat2uAVUh1F9CPyn0jz/AO0XxjiZOICJSwgGrJIJZC6QHU7A5nm0efjGrC987zHqKjmSrMk5mPShiSVnHOb9nuG0tly92VTp8yavMoTMNBKgOFKBY6M6eusYbaPjxMpG4kS0JlMQoBSgtRydUz4wXBe5Uf8AaC0UW3pqsPNXLlKUkKSkniU9wCQC+Tl4zeJnEkklybkm5JMXGN9kyddGw2v4hfDit1LnhS6aiaQSUpvakUj4UgWbzyqE6nOCYrEFQlAtwy031PfnYAeUCQqNEqM7vschAJvCz5IhDAlLLw0SwakMYIqeVF1B2AHKwAA9oeDwmIyrExRIcJTzbuH9x+0X+yMZLSQkoCmpZQUpkkAXzKgTzAbo0ZtBgsuZTex73jDJDZGkHTPTp+PQtIUxyYhKgAc2axp9NRGYM9BWuoLtkQKmLFgoN8OWTfOD7JW6W0fmS9nu5ir23NUKw5ISpgCzNTy08mjy8WJRm0ds8lpMFiZh5sbEZuDk7Ho3P3iErEEn8J7lm1brD1iq55D5PFevHqSWDaZpB/8Ak8d0I3wc0pM//9k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47" y="5085184"/>
            <a:ext cx="2013297" cy="141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41" y="4795765"/>
            <a:ext cx="2336930" cy="175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19192"/>
            <a:ext cx="8568952" cy="2582016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>¿En </a:t>
            </a:r>
            <a:r>
              <a:rPr lang="en-GB" sz="3000" dirty="0" err="1" smtClean="0">
                <a:latin typeface="+mn-lt"/>
              </a:rPr>
              <a:t>cuántos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países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es</a:t>
            </a:r>
            <a:r>
              <a:rPr lang="en-GB" sz="3000" dirty="0" smtClean="0">
                <a:latin typeface="+mn-lt"/>
              </a:rPr>
              <a:t> el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lengua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oficial</a:t>
            </a:r>
            <a:r>
              <a:rPr lang="en-GB" sz="3000" dirty="0" smtClean="0">
                <a:latin typeface="+mn-lt"/>
              </a:rPr>
              <a:t>?</a:t>
            </a:r>
            <a:br>
              <a:rPr lang="en-GB" sz="3000" dirty="0" smtClean="0">
                <a:latin typeface="+mn-lt"/>
              </a:rPr>
            </a:b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i="1" dirty="0" smtClean="0">
                <a:latin typeface="+mn-lt"/>
              </a:rPr>
              <a:t>In how many countries is Spanish an official language?</a:t>
            </a: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>15				21				30</a:t>
            </a:r>
            <a:endParaRPr lang="en-GB" sz="3000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014" y="5949280"/>
            <a:ext cx="5645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smtClean="0"/>
              <a:t>21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70567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encrypted-tbn3.google.com/images?q=tbn:ANd9GcRIuZT_SKwt-Z1pTAsV_oWU8P0xhWtWOdOrJPxZvswiFM1GZWs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7134"/>
            <a:ext cx="3168354" cy="349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encrypted-tbn1.google.com/images?q=tbn:ANd9GcRVVzUDWoUE4GldmiFA3ftT3FoU9fZF1o_JbUPwGbhvDDhsSz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3895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322" y="5395282"/>
            <a:ext cx="69719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smtClean="0"/>
              <a:t>La Sagrada Familia (Barcelona, España)</a:t>
            </a:r>
            <a:endParaRPr lang="en-GB" sz="3000" dirty="0"/>
          </a:p>
        </p:txBody>
      </p:sp>
      <p:sp>
        <p:nvSpPr>
          <p:cNvPr id="4" name="Rectangle 3"/>
          <p:cNvSpPr/>
          <p:nvPr/>
        </p:nvSpPr>
        <p:spPr>
          <a:xfrm>
            <a:off x="3563888" y="4293096"/>
            <a:ext cx="57606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La Alhambra (Granada, España)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34503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oogle.com/images?q=tbn:ANd9GcRMNmeokCTH4My9oBE8b1IFiXYHAzKNxpYds6_zaLkN6XcR6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7" y="836712"/>
            <a:ext cx="4182029" cy="313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RUUExQUFRQVGRkYFxgYFxcZFxgbGBkXFxcYHBoXHSYeGRsjGhwYHy8gIycpLCwsGx4xNTAqNSYrLCkBCQoKDgwOGg8PGi8kHyQsLCwpLC8sLCwsLCwsLCwsLCwsLCwsLCwsLCwsLCksLCwsLCwsLCwsLCwsLCwpLCwsLP/AABEIAMIBAwMBIgACEQEDEQH/xAAcAAABBQEBAQAAAAAAAAAAAAADAAIEBQYBBwj/xAA+EAACAQMCBAMGBAUEAQMFAAABAhEAAyESMQQFQVEiYYEGEzJxkaFCscHwFCNS0eEVYnLxQzNTshY0c5LS/8QAGQEAAwEBAQAAAAAAAAAAAAAAAQIDAAQF/8QAJhEAAgIBBAICAgMBAAAAAAAAAAECESEDEjFBE1EEgSIyceHwYf/aAAwDAQACEQMRAD8A9xpUqVYwqVKlWMKlSpVjCpUqVYwxjQbj1IimlBTJiNEB2oFy5U3iLQqBdSK6YUyMkDZ6YXoN+/poTcRXSok7JBegvfFQb3GVXvzUTmqKIGy3vcYFUsTAUEk+Q3rFc79qmveBRpT7n59vlTuf86Lfy1MCPHtnYgd/+6zxH2/QVKcuh0uyRYO87CnXjic56f8AVM4Uavr+9qdx1xdgcj6SOlc+7NDrgjxmOv7mtr7Be1Whhw9xvAZ0En4TPw+QP2PzrDW2Jgn9xiaMrTnr9/l50GY94L0g9ebcs9v7qIiOqvEAsSdUdvMx18q9FVwYKkMCAQRsQdiKTA48Z+VCN8kwv1oty+AKrOL5sloFoJpoxb6M3RbAwM1D4jiqzPMPbT+gVS3PahyatDQfLJy1F0bG7xdRLvH1kLvtI57VE4jnbnyrpUKJuRrb3MgNzUJ+br3FY+7xbHcmo7XKfaLuNkeaDvSrF++PeuVtoLPoSlXK7XiHoCpUqVYwqVKlWMKlSpVjCNMM04mq3juf27cwdR8tvrTwjKTqKFk0uSTfwJNUfMecJbGTJ6Adaoea8/e4ct6DYVSXuInrXo6fx9v7HJLUvgn8XzYu2rtsKG3OGjpVa1yhtcrppErZLucwJEVDu38EmhtcqLxtzw/vpSzltVhStgL9zUSdv8Z/LFANvEda4r7U9ELEAT+8fOvPlI6awS7cJbnft9d/z+lQRGD3Ik+eP0/WpV6yXZVGB+QAgfr9aicY4kBdgT+g2pIjUSRcDJqETuR3zuP3vUY3wf3n/NAtbCdpP/VNkzWoBLs8bO8H0+9XXK+dPwzB1YkaYZTtE9AO24+dZZRBb6iplm/KEHpEfrW4CjcXvay443EHyxFVvE81d92x2qis8SVEdB+zXf8AUVPeu2GpCiEoyJz3qC9yh+9mhlqsnawToIXprPQS1c1VrMPmhM1OZsetCLVrDR2lTNVcoWA9i4r26WYtpPmxj7D+9Qrvt3d6LbHoT+tY8XqdrqS+Pproo9ST7NFe9s+IbZgvyUfrNCHtXxH/ALp+i/2qi113XT+OHpA3S9mns+218HOlh5rH/wAYq94P22stAcNbPn4l+oz9q87LVwXKSXx4S6GWpJHptz2v4YD4yfkrfqKrOJ9vV/8AHbJ82IH2E/nWF10tdLH40EF6smX3H+1Fy5vt26fTaqq9xrNuajG5TC1dCSSpEnkc1yhl6az0wtRsB1noZeuM1CJo2YJNVnFXJffHSpj3Nh3/AH/jzqBdWXjzj771x60rdei0FiwttMeZqRw5l4HTbzppEKSBH5nt8hNE4IQC3fA2O53z1iuJu8lkOugqWyJjJxInt5R161XXp69DjG9TbzlAMSWO/b+/f1quLTv/AI8qaIWd93pUmeu0bb9aYf7j70xb3hYZmQf0NIHBpmwDVWSTECW9BEkUrbeIb9f39qd70DpsT88gCuWm0knsPzxRMTgvhYgjwx9yP1qBcaGPYn+1SF4mEYRvv+lR74yPl/msmZhbV6KM3FCopPYQKZdFOpOPDElFMlHjB2pDiAfKoM1zVsabyS9i7UWIedqaTUAOQcU9eJ7fem83tC7CZFdqJ/E+X3pU3lQNpqNVdD0IikDXUIH10tVBDV0PSmDa65qoeukXgT9P3IpJzUVbClbodd4iMCJ/L/NAs8adUGCPKZ9ZqJcfH4j5dfQdKAXZTOxNcHlk3Z0qCqi719qaXqv4XiI3/Ef3t+81N95Xbp6m9Z5ISjtYmNDZqcTQ3qm4U4zUyaHfuaRJ2+dDXiSCCMDrjJ+R6VGetGA0YNjOKaH36D7U6yNTyOij6neh3IfoBneancCmkHBkjG2P74rhnO0dMUryde1KgHr9/Sn8IQozB6fM/l9fyqLxXEeKN2JgDJjzMfWnteCwJmNu0nrn86lmqN2M46/qOkmBv6+cZ71XspG/7FOZ9XzH5U5lgZ6Y+lUWMGBBMnyzRbbSpJG49OnbrQSk5naftNMIIE79/SnRhOMz5f2od1s+X9ortw4NMZ9qCMw9g6jkxI/vNO4hTB7jBoCAgqe1S76ys+We3SDWvIAPbzprmuW3J0jt+z6V27uRM1QHQA9a6dh++9cn701jWsCHHamtcFcubeVCY0qyBZHNcjH7/OlSmuUQWbGaawpoNINXfZEWqn2zQ3rttu4rNmD3sCarV4sscj5eXf8AYqbxV6E+1QruIA7bASB+Z9MdTXBryt0X01ixyLMx9TP7x50DiEg96NbvDSxII6CfpmaZZtyc6oxkCT1z8vOoJ0VI14QBEk5PymMx3qXwHG50t+/Kn2kE4mOpn8hEUY2QV2Lec7H8xWWpTtC1YS5A6x+/rUFnht94jtO37NSzJUfF28/0qNxNlICyR6Y/zNPLUc8sEYpcEDiHJOdq4lyPl3z+lF4jhYjxGTsPrtmhLwzbwY+WDP50thCcPdEkbD9f0o3DcYQGUzMSPvIz51Ce2ytBBEdCB1oiPEEz/Yjz3FBpBD8PZhS0SdgJjzaIz22rqXNRGSFGx9fv5elE98pECR0weu/lEz9q7YEHHzx08jWsxG0gN0yKcmAf1z9utcurLSJxv5xufrT7FwFhqOB1+Q/6pgjOIEEiIGoj0xNAvIRv3H/6kkV2/cJH/IH6/wDYptziWYAEyB9fKnsA1toqPcMmpD7D9zUTrQAw6udP2+m1GZyII3H6jNR0I0gdZjt96KzCNu0+lCkFHLoGCOv50O62KMx/lj1jr1I/xUe43fFMmB4Bas11mpk00tPlTCdDnptI0jtQMIkdwPrSoQQd6VEBsNVd1Vxzmmhp2rtI0PDUW0smo4NPt3YNKwj+KMD++R86kcNyFrvDm+fAkkAZlgMCMGMzmlb4P3jAsVgfhNwW2JxBGoHH0q44b3moKpv6okD3qXVjaciCPWK8nU1Llg7IKkReWeyLXlJtodP+4ZIaYiAB03Heqrm/L7tptFwMDONxtH9Wf0rRHj3uBXZ1toFiFYIzETmAQoyZjO9VGp7jsrs5mYJ+IAZ2JI8onqOtJvsaST4KtQF2BYjoSZx/y3HWi2uHcwwM/dR6TH3o62ktELcbUz/CDtHQ+fanPbvuQLVpggMFmB0kRuSoOPKI2obn0TQJgqN4rglh28O+QOkz+dS+G5dauoHNxQoJwYmR5lh+VTeX+xCmXvsLhY6h7txCjyDqNQ/cVYtwHCWToazbfSfA2kEbTIG3bO9aMl1kZL2UDcptoFIBuExiMAwP6jk0ezbfclFwB8XiBHpsB0+fkasX93rkOAzHGGAB+QxtH2oHFXUAAU25c+GDpnI3+GRv0/SjSfIaIX8Bur37ekkyBqcR2jSPl6UJ+R2VbwlyOhPy3jB3/fe/4T2fVYe9qDE4dCGtjttn6mu8x5Uyg6SjAjBBEH5yTHaRQ8keENXszr8tRRIRTMgFi2Y69R2+tBXlrssqAGJgqDIOcROf81oOXcJba2VbwXQTKsSFcSSNJYDSw7Tn1iofHcKARBHhEHbVMneBJPnHamTo20o25PdaBAkeenpJBLQOnfpTTya6oGu06hsDHxT0+fUfKr5HlQrktqIAOkEjJOSwzv17VJscQyyAxdQfDMnYA+EA4OdhiafcbajD8UhByIIgR6jf60IqQMgit7/D2LlvWPjUgOF0ATETpDRpgf7enYiq7jibZAcEloOZHmD0n5bb9Io+SwbTIXrsADr/ANUFx1q85xwyusonjBA8IAB756jePlNVZsMPCQQex8+vn86dSsm0yO8gLjrNS0Xbz/WaBcPhEjsR6GKm3biwCuNOnHnqafzpmrQUREt40nzA/KhcTiD0Pbvsc/vejt8U+c1zcFfPHT5fXahfYJLBXEfP8/8AFcjr69Kktb65xvQioAI+nlT3ZIYDSuNjrPekDXKww4N50qRFdoWA0V9jTLL1ZfwAZS2rQBEa58U9tK/3oNvlx6kAGQGOFJ7S0V1LVg82Jsl6Ba5+dSOHScwGg/DPiPyAMn0oh5aA2kXbZiCZOk57a41Va8NwVy7bkmx7pPCPeHA7/wAxBBY48Ik+lQ1tZVUSkNN3kCbtwiDJgSEa0TEdAzAn1kb9Ki3nuallxaUCYho64wDsT17Ul4NXwStuJIksyttgA/DPcn0xReY3TwoUAsrNlpcsvYBQukdGHXIPauCK6Lk9+Dt3bBeLJu22GpwN1YGDJAgg+tQ+G4wC6EOnYyxE+H8QkQOm/nvVYnMJdcayWWRAggEE5GQf+94NaG9wdz3NtmU/zSR0jSI0gKDvBB3GaLXQxz+XZuBmRHtOYyA2hj+IE5UE7/arQceiABbl1ARgKbbAH/lcJ69qznDKZFsMB4tOkyDAHQdRvg9fmag2ObLduC2tnWclpUSCNwNQImZzHU1OUVYjZqOF4y8whbWJJ95Csz7yZdtIBPaYqx4TgDpm4bgJ6a8fOEhc52qByhSqx/M1T8LHVpB2ghQI9JqzUvOZjIjTBwfOuLWnqRylS9gbYrfKLMj+XkbEyCPWZow5VbHwqFwBgSIGAIPT5RT0fHX1FPVp7VyLWmuxU2V9xmsW2X3PvFYwQpPU1AbgOG0tetu2tVPhYxpH4sRJxI3NT+acE/x27mh4jeFO8fuDVFzNWZCzhQwghlctqIDFZnAGDPzBr0dOTmrX2VTsjJZuXtLe6Ax1AgA7FgI6Zz0irF+H1MS1xGeAWXwk9FJEYInpgjzAk03CcifQ5vFnGsEaGUtgECS84O/086l8CLdl5CqsjSxbiELQSJAVRG4Hbber+RJmTInE+994URXKriVEKMA5IgUuH4Yl1W6y6Scg3FJz/tRiZ2qdzbg5MhV0jLZjPw9jievaqu3abVGu0sYy7EREHKDO8YNM3K8I2TohVIFxDqglVDGTOCZWO53qZxHAWnZdV7SpVSupWMnKtJDACPPuKYOE1LpNwFZ+EWXZdoka1A27RQbd1Ex729iBCW0TaYHx9JPStcn/AL+jDxxCSVZQSJVjkhhq/p1j7/pTbnBi6cqQhnuSpAJ1DoT65ONgI4bQZg3D2XMAF5l/m5jCz2FH/wBL4hjJC2h3c6JG+AfG2MxmnTpZDZnG5FcZZWHBaAQYkSDPjjpHykTTLnLLoLKVMjsQRmOoMEYNanieEYGbeu8ygCSGBXbKAiWyd4kb9yK7hbRIA0Nqxp/3Tt0GPzxVN4Npm2BBiII38ulK5KkmMjvV7zTlaklE/wDUtf8AqljiTHhEDIB2MZAPQVSXrTaW1DaMyJycdZ2Bpk0xWhl0kjUPUY+dA3n8Pz6/LpR7WR6R/aol1R5Ht3H0ooixEEYMHtjP2oNu8D0j1FEurpzv36fPBzPyoTrPwmB2NOAefWlQwzd/tXawbPQrVgYZGB6Fi6CJziXnY586bdEnQ9wLkaWJFyFwfhQkgeWKpuLtAktbUhD0kmPU5+1BS5HTNQaOg1F69YkFUNxl/EwCrJiSUGXP/Jo8qDe4xrhlmkiY2AA7BRhRHaKiWmGD0x0neP7xXV5kGm0oAY5U7ye3YbYO+BR4NyW/LOZLZKi44IIb3SabTLqIgFnkspBO0DIGcmucq5rde8+pdYUEElVPuh0YkjGeh67dqg2OSOeH1XSLSsToBBNxs6S4U7IRgkkTjyNS7zkA20Ym3IJkKrORgF9PxY+cfekobgn8ZzXiUQ210sDnU0C5pYAAEYhTIMxsd4qo4y9edE99At2/ChKLpB7CAenXoKmcFzBV+NsZJmZIIk9PI+eap14330ABsY93JbUP6lUDDg5xvnznNJcGLjhOWgg3LjH3wgorQ2oQCpENG2w643qsXhbvCXNTKkuQwIzEgmGA2JVvzjrWl4VLSstm2hY+EBnBDhgROPwiTtEiOu1XfNONtqn8uzlXKlIyghiX0iQMKRJA6ZGDSSipLJnGysF5XUEMIP7IxRuXOqoFQABeg270fgOFF62CoAZsyoEMVGlhkSRAwTGwpt2xoAyZIJAjMDBxXmT05LC4JtOyPzC07QBdNszvpBEfInfzoP8Ao7H4+JvehVfyBrt15B8LEQMnEkyIwCdxnHXFd4PmCEATkTIacEGCJPY0Nmoljr+AJM7/AKTw9sarjkzt7y6SPoSB9qg8fzGwpQrcsQhnTAJmd1ZZIaJHrVpdhpyGGxXBHqDTltKB4VQH/gIH0ihHVcebNZluacXw9wxpuyCZjSJO27E9u1V129w6f+At/wArpg/MKADWmPIzMhOFBPX3bMfu1P8A9IudLltP+FlQfrM1fzwS/thsr3utxPDBllDJJHfSGAGrG/hz51X3eXBdLEHKhdFsqVXT0YMRnO4JB6E5rT2OBUArduXGDAgvjUARp2jaJ7n59A8w4NuHYQ592w8LiIYGZUzKnB2IIrr0tWM1aHjUslHxvJzc0BdzsIGoHEKdAPWI6ZMb5PxCWrWhtMPEks1y2wZd20qCrDzmZnA6x/8A6cdC1zVw4II92S1pNSmSHBkaSNj4QcmrNOScPctFrvEr78ZabqshJM5IgtqAEkMTmncqKUiqfmaXFZryzrYhSI1hfDLHUpDEeecwCOh+T3bbM2q5dZkUfw8ADAYiCCQoOw0hiPi3MVU8bwrBj4rYHTSdQgdon55753qx5N7uyl1eJDksgZCEygP4gZ+FpXHX0pusATIx4iw19RpZGLAjw/Cwz8IuA79Nx02qw5nw7v43UMw1MPdqx1KsAMG2ILHxKfEpyRk1XPf1OSL11h82UbbeJowPypn8QbVwhCvvBBDm6jED4gyg6SJEHPTpRpmY7jOOU6DqJDQxghirnUNyIJCwcyN/OpfFcu8Xunb3s6bkhQoMByAYPkdtwaHZ4BLi6dWtwA0IpLGYLLAAlg5GdWRtEZ0qcC7C2t2yytbjVjwHSCq+JWYEqCRnfyNLK1lCSTPPLfA6iWtiFyCpwogmArP+v51W8x4IpkiBIAODk/I7xW/5pwLL728G0pMQoVgQdKzvAIJOd81QW+ZFgxYAkSB4QI6D4R8/vTwnuySasybK4+HfqYGPrsa7a4mcHUPy7mrrjWRgzESxAwszGBO5BjOI6fOqbhxqYAgjt1/fpVbwTao6Qx7felRzYbppP1pUtgLgyACwI7nMfWpnEpwyBVUXnGmWuF0WT1hQrACMZb6UV+Dv22123+NFJJu2hnSJVg7iSBviATA2mnpzC7cHiPBg5EGzZLTtACWjIP3mlbOpIj2+JtLgC6YAPiCN1mQcA/THnVh/oSW/dvd97bDmQpdDdK76tGnwTjLGesGnWuYcRZbUTaC2yoA93bTxQYi3pViQCYLLiRUS/fLsbjsWJyx3MxkyaBiZcvlnmTgD4jJCiAM+Q8h8qajjbaMqZC53zqgAdZn/ADHV5WJAO0kgDpuTgfOn8SbC+Ei4ZXFxbiFAYhjpKTAyCNXUdxWujHDeddTW7lht5XwXH28UakIwN4OwOak8s5gq2W0pF643jfBCLvCdV1GT5bDpReX8nXh7XvLoR79zxWlHw212Fxo+JjBgHbrReJuIthW0qDJQBYAEDsOpMksd5+VLyMCe+VIYMBckHPSGE/SlznijdumLrE+Ir4lTElojcgZE/wCKi3+CuMt1l1Rbt6hiSSxGgRH9Mnbp50C291VC3gW66XUSBBAgkSvzHXvtQbCjkMSEY6DIGol8HY68nz2j+13wPDlr1pLTXniBcYswJAwwgEEIDGKpmaRpOTHgPVgB8BH9YgY6/StByq4eEbU5/mG2YUDbUV0IT/V+QHXFK1aoxZcu4Mqblp3ZysFyxJALTKgnYAR6zWc4vlKi8YOoIVOqQW3EdNLAGATjpTeOuKT4m0tuWncv5T5z9akXUK2PdkttLMd3kkiAcjw4AMd/OlUNsrFrsDfBR5tPekMWICtoYapggtuc99ztirO3zoM2nSQMTqwRnJADHG+4rPqDbZQykGI8QcYgMRnwiJAOJqfy7krPbZrYUQQBBRdUROUVzjzNGWmpcoNF1a5pbBVQwJbbf8wDjz2+9GvccoJUtoI7kA/Q5+1Z3hLwDqpaFAIueJ7ewwAYDSG8tvWtHd5QhUTqa18WWuHSSMtqJkqREgnselc0/jw4oRwIFznKIfFcEHb4v/5zRbfObRVk0vdRjBVUYiTnUp/Uf994/wBnbemEDWs5a3MmJEMPxDPX/uEvsSDk3Xz5L/aowejB3lMmmosq+ZcjIus2AswPGmox4fhBmcdqg3biqQMx9/U/OtJ/9FIP/Nc9NI/Sq7m/I7dprYl296xt5Y5LRHwxjGZ7+VVlrwm0rC5JsrzcgAizrkArqbBA/wBoILdoBpcbxfF3kiCLYA0gIqoBnTkxAmcz33q65naC6FuJrt9xIYExOkyYnsfKDioXNB8ACfyfhRkOAehbUcFQAIJ6k9a69JpxtFFxgp+F97aZXAE5+HQ4BiCp+JdiIJkeorU8u9rLAAN1TJ1DSUU5XSQS2gRkRGfSqTgQiEKpOo40j+YszJBKNEQZ8JPcxFD4jhRNwQQZZCgCYUyS2WJ7bZGadqwrBruE9sURkd8gK/gTR4NTAyZYFiFwNIOJzmBNve3fDuAiuyLkkkEMxnuoIz+4jGD4S8MlgxZgQPESQ04b4Y+pFE482LfxC6GjxEEG2CeoGmRjME9d8ig5UFltzp1R7d2266GLHweITIHiX/cI33I23qLxlsvw2tzp0kkaVATQdMEAbEAmR86z5uqVYI0mT23xBUDePKZq9tcWb9tbdwFAigC5B8T6QCM+vhBnbtSRnulglyVHE8vCZ0qEA+IRpaeix++p3qv4i0D4SoVsfDiBmJJ6xM+laDiuBFppYJatlm05+Jh+OMyd9+p6mgXuXyoEYiTnxSfhntTqaAvRQI6gASfr/ilRbvBSTAPoDFKj9gpFpaPBTh+KmAM27Xfc/wAzJmrOzzG1wyJ/DjVf0nVdfe3sItjYNES2/aOkTgeUpbYni/DAlbKsPeOfQn3YHUmD2FD0qWJ0gASQBOPLMkCnopYywhbLMPEZJYknxZJPUnf609gF2P785/OuG+RPw7ZBHQdj0j5fSg/6g1sgpo1bgsgeI2I1eHeRsTjpisYHxLd8CcQRGNweu8fSrHlHL2ucM9xzpsDSCx+I3CBGgDBaDnYRQ/8AUDxWm3xHu7ZkRct20VhmTMQDgkbCrnmXMUZVt2Ro4e0CEXcsZ8Tt/uJn60vYwJrSK3gLlRAUuZYgdTA+3bFVXMOI8cyA7ABdUaBB3MiIjrUg3iSMwpyMgATAJz6UI8ruO6pcUNbYt7sliunwks0gg6RkwcHG9F4Rlke3tBcW1ctNb92zxJE5WOgPRgBmepqLwHFD4XwsnSf6SRE/8TmfrRL1rh1coDeGjw6hoZcYkQBOZM9fvTLNqxj+ZebI2tLmDne79KkMWPB8vLtcVjpRADckeUrpP9XY/nOZAfxByScDcgk4gDG+KRNy3b92QRbJDLrAW7C7Bh0gjH9qLwStIgBiYwRgZkzjYQfnTrGWLIg8YCToKMxuEQHQrqOQoUq2ctkR9Iq1vhnu6WIJZjOgmIXw46gYxVjxPM+KIBmz4ZgAMsTkxmJHT88mY/I7HjP+wAfMnJ3E9KnKa2txA3gr+bWFtXlthmT3oCkhtiDPXckAbn6V3hOZ3rDw5t6BP8trlsGJkPJaQxkb42GImtBypBcu8QWgqBERkRqG+wwD9fnWP4+wbvFPoyx0jSVEjSgB6xmJpoulkbos+d+5usjW7ii4xAiCSwONgPEwMDfrWk5Bzaw9jSIuNaCpclSM7H4wOxMb4rEXL/8AIVluEkNp0wMdSVGSMxnGTVWebsXDFi2Z8RLZO/xTMmqbd2QXR6jevWlYKt1NOdPiTGPgOZA6g9IjaK4G9QaxJ5Ml9DdQtbJDPouoyKVEEkOVAEah3GdwNtVwfN7LLZtpcUvpVHEMPEqdDEGYPWvP+Ro3+S+wTjeSTc4MHMmqjm/FW1WGadL222mNNxT2xgGrxvSszzOxaZmm4FbMh5GxGxxiuKEM4IbfRLHNbVzHfGYg/pVVx3Bm1L24a3+JT4hHWe438xQxxnC2vic3D2UGPrgfeq7jfbBiQLQ0IOhALH16eldehDUi8cDxUkd4RFQsbiOrMJtsIKidoaI3wSemMZntrmVsMzOupiRqDR0x4TkRtvB8z0j8v97duIyoYLBsA+7kEEgyYzt61acRyG9wzC8jWrlsTDMVgggghg5AMidiZr0bKpFXza7bAm3bKrIAGFCnwloUSWmdyfTrUngrqtbay5lSPqsnwk9IMEeU+VVvG8SLzlrmADi1bGhMAGZ+UDAJMbjFcucQzwvw2wcKAQo36fiO2SSfOtyZsLxfB2eGWJtsdQB8XiBzmFkiMAzFXdlxbQe6JcszJbMeHV+N8zMkGOwHzrPjhrYEnCqdthjYwWOTncnKkA7Rf8FehBeYxbRdFtSBLT8X3Bz/AGgymuxUFvcOk+6BJKWzJOQCdzJ+E5Jx3iot7hiGZEkiAGdmJZd8CfixPXrUsP7i3gar9zMZJkz03gdupnzgfELdjS7WgJh2XUCoAyDPxNGDE5xFTSbEaKleO4dRBuAEYPgb1pUdrsfAqhfw6kctHQkjGd6VV8aBSM/wdwa1x4Z7d5H6VdXEBHgbVb/qiI21SMwRIGfSs4/EMs6YEQIA8/3tR7KOMgkECcGD9/lV0OW/MLb24wCTA0mSxkdNP5HNR+YWSLVpvdupOoFYJMDTBnfOaPZ9qgimOGsB23cG6DnJMB4BPlFPPtfdAhEtJ5gO7HG83XbNI0xhez/KfeJd4i6GS1aELiC9xsIgncDcntT7rEGBuCJjy+3fvv8AUR5/ev8AhvXPADIEKiLOCYQAbdYmrJeVs5m29lweovWo6wTqYFQY6iiv+mAHhWuroSQpwW/CJGfSBPpTbVjhf4cI1/XeBMFveFLYJ2UBCJIAk7ZMYGZPFezPEMVUaknxmCHtwAZ1LgyRHf5dap+Z8ou2rtz+Xd0aiAxRgDkAZiMk/eleRuCTf5dbLkjibG8gfzZ2johqw9m+CsLeW499HFrU4VVufFBMkuoGJJjvFZ9+GuKAzoyhsAsGUE9QCYB9Kl8t5c1zU+AibsQcmSoUeZMjypaNZdNxjXGa427sTvt2A7gD8qteXcOZPTAHTfr03/eaoxdKqNDS/wCELBg7QT0yYj17Vp+WW9NtQYDRnIOTvkb5qXyJbY0I2c4lSqkyCTgDbJ6dZMTRuU2z7vUd2k+hMjPyqFzmSQo6x2EMzET6ATVreGmyQBnSY9QQNs9vvSJVGMfeQAPZ9FPD3iThy4mckaYkH5kx+xWT4jmZsXSgW1IJDMgIaciFJJMgYzOZ6UPkX8Tcue9UpctLq0jWoIJBZQQAD964xtJ4bluLmZ8TMqnYahMt/UY7j5V0rkpeC15Q0sXRIVcySIbVgGFVSGB6zuCPll1tB+KdGOhCWeUExImBv+LGNoFaT2fvMbhtMi6JUtoEADUGBkHMqMeXpWu4zk9rQ620VdyTsQRkOW33g5PX5VroNWeecltLedrKM9q44MEuCPiXUpCrsRPpNXnD8iTg2niLgZrpUIyrp0OCNIDMesxJ6kTImqjiHe3pvm9bBuTDi2C/Tcqm8Edas/dcZxSKQ1u5aiVd1ticQcQx36x/ah/PAeVTC8RxF8Xv5Rmcm3du2eoEaSpGqQRgAwYzk1XXuKF+/wC54m2LbANLKxDLClvkwx171puWcay2mtcVpd0BIKgmVJiAAAZGB4QDj6Li+WWmGlbdu1GC2nWW6lgfi17iGwZ3mIg4wi8Y9E2kil4b2Lsf+679cFRg+QBNW3Dez/C8ONbi3bAzqfLemraonD8svKy32S0kFVJUxAxDkkC2cwTEde0VD4z2EN86vflmbxwxDmCZBEGYiIOxqkU6/J2ZKibzj29sopWwusxuRC/5rDcTzE3GkhEk7KNIz67k9a1Y9j7FvFxtbwSRq0wOp0iCB51HRuEsYC6is+IeI7bap7dtvKl8ufxTbFcmyit8A63FUgy5wB4z/wAhpmQARkTVlxfJ7SKJutJE4XJ+QaCPy86Bzbmdw7q1u2eh1DUPM4DdO/rQeC4MuouMQllvEHjxnfUiAkaiGxnAnJ6G8W6yEJaGsC2iOLOdejLtHiMudzJnTsMkDrUjh+J0uPfC6QnwK3lsTMfWOnpTrDMse6t6LQOqdgzL+J7hHiYbdhJAG9Wz8vDqtxna5cBUqqkC3sCIZlMxG2KSUbM0c4ThnT+a4m/dkW16gYEx0iRPaI3mpXHKmoQSgUElfd+Gdz+Envk7ZPnQl5Q7e8uXCC7jSukmLYn+rfV+vUyRVff9n70DVxBCzIfUzAqDkgmQpOfFNKhSPd4nhpOr3qt1CzpHyh1BHWdInelVgQBgXOIYDAJthiY84zSro3L2GyPx3JOHuQNLWjudJ1T1gBthJGPvTn9kl0s9u8CwAZUKjpvrYkKvoI2on8TBnPke3X+21Eu/zPBdGtTvI2M7gzO+c4PWpQ1fYTE8VwpRiCVnyIKxtMgkH60xtICwZmZzEQRiOvWtO3s4NcC40KAbblcNJBKsAZtlfXehD2QbUZuJnIOc9pkCDFUckaiktCTEEz+4Mjao1mxGPrWw4b2dIyWGex2+9dPs5b1Ew0mczEfIVGWqlwNRnLdsRPUZ1CJHn3mfyqUeY3Qxdbt7VkatbT55knr3q0f2dtLA1tjPQn71KT2bstgs6yMHH9vtQ80TJMo15lft+Nb1wMdyHbVvO+9S7XtFcuiOId3kiGMHSRMYj1gGpl32WTADNnGRI69elVvG8ma1kgsojI2+RE+Ez3qinF8GyXPJ+EDuSCjqB+FgRJ3kb1aszLeklhaVNhbZhqkxJUE58u1YFHBOmT8/qfzjrUu3x9y38Fx4wTDGPo1TnpKbti0jXcLaDcRJzo89oGkTPlMeXpVtzW6FtMMgmAAfMqNzmd/tWH4Ln15CCXBBH4gGiZj79/7VH5tzi+14t4ysAkANomPFIGBO/rTbKdsIfllm/Zf3927rUW2IXxky4hAekAmT8qhaXuNOlnYk7AkkmTOPrU2/7Sm4sPZtwcwC6jppGGntsaDc9obrW/dIfd21GEtlgJmTMsSx+ZpoprkP2XHIVu25D2yojwsw0wQCQvi6ST8q2nC8ztm4dNxGJgwGUnEycHHT61427E5Oe85owYwDt3o7QqVG69uLNoJqIYq7BlNsqCrj44mRBE/VqpuU87tpaWyr30iIiFk/0syTgmNl6TVVwfMtKhG1NaySnSSMESN5g+lH5ff4dLyuxuOinCsokmMGVYDeD+hrUay7/hL+pbi8S5XDAEk7gHSSW26E9vpV2t/Woddj8QP4W6j5f2NVHCc5smQrgLqhAwhoM+EAHIk4wPSiWOL03ysMUceIwdI7GdpG/oO5rlnFttP6Ju26LDinPuymuNQ2AUzGJKkQRJ2Ig1wWUZJkLcIK6l1BDIAINsvpGwOIyJiacxgwc9QQcEHIIPUEZpIw+tQjqSi6FUmmU6coFskRrLyGdpJPbBuATidt/KQG8Vy+zZU+8t24gwDJckwJMtH9WMirHmXMrVhJcEhjAUCZ6x4sfWs2eNXiGNwWxaCEn3hfxAkjc7HpA0mPWa7dNuSsfkPx/CcNw6gXMSVYJllAJwWB6Z6QY2mucXwwKe9djdEH4BCLGEDAEEL5LAGBNRv40G4oC2rjGWZn/lFtgSksBqgncCe2KkNxnuQbYnh2zpJtk2z3jST9YPoKdYGopSpuEIp8T+EdlB8hgLjAH+a0B4NrVtF0BrakDUxcFRkEiD49zjEfk0c30ui2mFxj/wCo7hVU7mFIAYCJ7+UzVpd4b3lxWV9OIiRpbfpOMnvmO25d8ii4TmlkIoVmXHgL6SvbTJO/TbtvS4/m2p0HvF0jBHiJLdfGMDMGDGxiZirMWktWSSqgKCTAIHVjAOe5rBgHi7zhm0iNUR4YUgBSB5Hfy86nVptGGXPaF5IDAAGIAaBGI9IrtTm5CWMiQD21H1wOu9Kk3v0TuQfh8o85wP1qeo/mer//ACFdpUseSi5DP09PvvXO376UqVTlyO+Byj8/702fi+dKlSdGCOgkYH/RFcB/lg9c567ilSoGQS6dvn+gqQ48P0+4WaVKqdBMF7QjTeIGBHTHQ1F1mBk7t+tKlXZD9UT7O8MfF6rW55aI4Zj11tnruKVKk1uEZlFzuwq3oCqAYkAATlf7ms1wjZuf8TSpVVcCnVb9+pqXaHhPp+tdpUQnSMH5mgk70qVZmQnOfQ0X3h1FZOkAmJxPeO9KlWCeiW//ALbhv/xD7bVwjBrlKvM1f2YkuSPzBAbDggEaSc52BivOuTcQytKswJuAGCRiFxilSro+Nwwx5Lj2ssqt+3pAEpJgAZjfHWpXHuWfiAxJC20IByAdNvIB2NKlVxxvJ1HuEf8AH72NX4oxid60fPrzKh0sV+RI6DtXaVPECKD2gc+44cSY0HHTAAFWPulFsEAA6bIkAAwUJI+uaVKmX6mKTjLK6z4R9B2pUqVQEP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data:image/jpeg;base64,/9j/4AAQSkZJRgABAQAAAQABAAD/2wCEAAkGBhQSERUUEhQVFRUUFBUXGBcYGBQXGBcUFhUVFRQVFRYXHCYeFxokGRQUHy8gIycpLCwsFx4xNTAqNSYrLCkBCQoKDgwOGg8PGiwkHB0pKSwpLCwsKSksLCksKSwpKSwsLCksKSkpKSwpLCwsLCkpKSwpLCwsLCwsLCwpLCwsKf/AABEIAMABAAMBIgACEQEDEQH/xAAbAAACAwEBAQAAAAAAAAAAAAADBAECBQAGB//EADwQAAEDAgQDBgUDAwMDBQAAAAEAAhEDIQQSMUEFUWEGEyJxgZEUMqGx0ULB8BUjUjPh8XKCgwcWJENT/8QAGgEAAgMBAQAAAAAAAAAAAAAAAQIAAwQFBv/EACoRAAIBAwUAAgEDBQEAAAAAAAABAgMRIQQSMUFRExQiBTKhYXGBkdFC/9oADAMBAAIRAxEAPwD6e+jGrlUEjRyriKbjZKOwr9luSXbMbduBvFVwWgG5A13WazEOaZCIMI/0RWYBx1mPJMmo4A7sinxR/T3R28XcdfulauGjmup0x1QtHkl5cB3Ygk7qvfXvKjM0brjVnZQIXveUqtSsSq5Hf4keioXOBkg+qFiXDd5A3Ve+KWq1zMojcTIG6NgXDd6eakuO8qlKr0TLHHkg8DI6k6d0xTw86myA6heQDCsKnNK8jHNsUzhahHzRKCcSNggCuSbhBq4Ex2rU8QLRfon8HWJEOBCRo4qNkw7igVcl0WJ9hcbSLgIST8Q5hEkIGI4iXG0x7JGo8kyZTQh6K5Gu7HqXY6yxO+KKyqeqb40gbh5z51S9ZUDnSpqzayNrAeQeaykVPZWYNeqboYQP1RbSIilLiAG60qHEAUt/SGG0+qXdgWMBhxJVT2yHvY2TiQgVcUI1WSR1VHBRU0FzL5Xckzh3EDZMNpOiwA6ykauJAJBc0noUXLdgS1s3GGVIkayZunqOJaRGnT8LBdjG/wCQHqFDOJMafmlR0m0MqiRr4mgDfdKPpnRVp8Q6T66otbF7lpHqEIqSwRuLyAa0i8SnMKAbaFJMxABuR6kJvDXOYZSP+oIzvYWNhx2CBEEqlXBiDe6YJO4A9UGoC4RLeqoTkXNIzq9GLGClsoGgCcfh3ZiLE8gRMeSReSDcLTF3KJYDPpNtBRaWGJSbKx02TlN97IywRZCZToTZCqU40urPryZ+yHULozBpjnYCPdBECUm5hcFVNNsbqXVH2hpv7ehCWdmMztqLSPRTnsjwWDJ0lSKbtgqteR+U5g8QN7qPBFkpQwoc7xJ52Ap6GEu+pB29EBxJvKry+x8I6tgWgmLqjMLOkqj6h0myYweLDdRKsakkImmyPhzpPP0hArU+q1KmMaR+2/ql6lSQAPskjJ9juK9E8kaqWOtZNvqNAuW25kD7oLuJ0G3L2ehBP0RdQVQKGoUIUir1O0VAiM0ejj9gs+v2jpz4A53U5W/RRTXZPjfQ6WuJVjTG8rJHaYA/IfdpRT2lY75s3lATb4g2SEKmKJ8Lqh9Zj8JeoQf/ALAiuaDY6IbsM3/ELRGSK5UwLqDtZafVVJcOXuEyMM2PlCI2mALAJ/msL8FxAYhx3+q4VidT9Snhh26wFDsM06hH5o+A+u/RSDzHupIcL/VNtwjRyVzSEdEHWQ31xFuIPM+5RW43Lo6/qERtCNAVxYeX0CHyR8J8TXZNPizpmTM3OYhWq8Sc4ycs89/UhQ2nOg+yqKQuIQ3Q8Dsl6Fw/EqgPhJB6Jr+rVt3O9IWecOOt+q4YURIn3KEnEOyQz8RUJtmvrsu72o0fPHQElByfySuzgbgeqXeg/Gc3iL5+c+pKM7jRIhxmDYzcR1Sz8W3mCgvxw2b9lHVp9oCoz6Y27i50BESrniW4LT5z+yxH13Hc/RDcChKrT6HVGfbN9nF41I9Cf3TFbjtPKIqEzqIuPWF5cUzzV20huqJVU3hFsafrNipx9seHMT6IJ4682H89kiC3ZdnS/LIZUojlLjNZvyvLZ5Afuq1+JVHfNUe7zcfsCkX1AuL+qrbbHSS4Cmt/LoZrobjyJXNQCSXk7lWaSqEbhQKkokCyoypd9WJB2+yhuMBFpRAV/q7uan+sO5pMYfy+qn4by+q79oHnLz9HRxh3T2Vxxk9PZIDC/wAupGG8vcobYeB3VPTQ/rJ5D2U/1k9Eh8L/ACSu+G/kpdsPA76no9/Wj0Vv62eiQ+DCq/hocf8AUIHQT6ykl8a6LIOpL/0aTeNnkFzu0AGpAnzSlHhbBcuJ9YRW4djYy5Qb3iT7lZ5VIriBphTl3Mbo8ZLhZtud0Q8Td/hKUzc3D1Utj/Iacys0qkuomqFOK5lf/Iw/ij+TW+clD+PqnR7etv5C6afQ+Zn7rqjWnZp9RCocpPo0pQ9BvxZ0Lgfp9UvWxoGyYFBm4Fuuij4VmsBBB54BtxRP6XepACM1SKXIQFZwgayUGEgjnELref1QwCdJKqQYj+FAgRzxsqOdPNSG8htp+VDh/BpKhChp3siNaYuVDmWjUqopEa/kohscacCNL66wrRGpmOn7qPl3j+ckQknc2CBCpabq4CXHzEyYjRUdiZ0PpE3UIGe/0QcS8tGb/fbkFl8U4yGtPdHM+QBEkXJFuqxmjFOYZzw6NbXm9yorAZtYfifetc57MgaJuZBHroeiSq8dpAHI0uiLkwD5AJccDrubDn5d4u4E+iu3snbxVDps0fuUNy7ZNrNL4oqwxhSBXSvQ7TztzQGMKsMas4FTeJQ2jJmiMYp+MWbJVg8oNBuaBxa74lIhynMVLBHDiVHxPVJ5ioLlLCjnxPVQcSk8xUZyjYDGziVHxKTNQqpeU6RWxs4nqu+LSedRnTJJgd0PfGdSo+KPM+6RFRd3im1eA3S9HjijzPuo+MdzPuUl3hUh55FBwiuUFTn1cdGPf/m73P5VanFnDWob9SsfildzYbBhwJJ6AhINdbW5ErDVqwi7RijoUaNSSvJs3q3aIt/U4+tvqlK/aeoZGaJ638ll08I+rLaQLndBIHqn6HY95I714bA+UXJ59Asc6se7I2wptdsLgeN1XujPpfxa/ZbdPFVD8riT9kphsBSpQGsDo3cZPt+FsTIgkDciw+35WZ1muEXqnfLKOp1AJLomeWsamFVtBrwGudItMHLJFzp1TzKAcNBcWm6RxbiwARJzR9NQAs7k2XbQtKmymPC1rR9zO87rq2OgWE7aA/8ACTNKQS63O94XmuKcReXMIfAuAGm4AOrgPNGNPcRuyPVuxMA20cBoNTe3WEq/igz5TE/yyxWcbaWEOm15k3PkNFmPc6q4kAkk6AEmCdLdEyp+iueMHqBUC7w+SWBPJDrVS2D10XoZS2o8/GLk7DwjooztmJE8l57DY4PrNyukkA26nQ+ybGOJqzaBY7eV/VZ/semn676Nmy4QkaPEg55aLEGLxr56RZM4Ss6p8okyRAgmx2hWqtD0q+GfgcELoH8BQsbUqUi2WTM9NI5harOHv7rvcp7vNlzWieWqR14J8jKhO3AkMvX2/wB1Hg3BI5QEzkH8hRkG31BSutTlywqlNdAgA6Q1pgAm0WCE2q21p5GL+vNP08o1BPlA/ZWyjZtupH7LLKrRjxd/5ZpUasubIzqjgf0R5SEM0CdGlaj2tOjY+qDWLWtJePCNTFvJD72z9sf5J9Rz5f8AB46q1xqGbuDjbmBpA5WR6OPc6o0Aaw3L16zonMfxSmHjumNmGkugTe4AXVONiHVGUm5pGd2XQj5SZ3SR1E1lLkudCDVn0CpYSvVuAAAYiQI81r1OGODRuSRYCfDubGfosDhvaepTfmpv3JjT2C9d8IzFVqdWn3oAZ4qjwwB1Qm+RsyQJIJOqj1NSF82ItNSlbF7FcFw6hmHeOcQJzAENNtDcaTHmucKNNpBIeXfLIcCfONPcLE7SVRhsrg0h1VpEnMSet4AIA0HNeedxHMJc4kE7HQdSVXKU6mW20XJU6eEjVxGGfiHRUIZDi0MFyBMkBo28ynaHBGtqQ4PJECNGzt4tNLrCoYhxOdpm4gzp5c17zB1H16IdMB41geThDrbKqpNxx0PBJsMKXdMGUAz5C466Qsx9bMTIbJG2bKPXdOP4bl8TnWG7spAHITYeiyOHYlwxDzOYOlrcodlytP6rCPQqiPbLH4NUcDfMQSYmwsB+yviq7WtBcQBrcfchZHaDtS8VDTY4AN/wMgka3+kLGxuOq1S3XKSBlBPzbOE7GYVkYSfIjmlwe0wmPc1uduQiJFhB3gFY/Ee0YFSCA4ak6EE3ygflSzhlQ0GMcMgzmYI8UXAP5CFw3goY67e9e4i4mBJsAT6KKKWWH8mICjXxBJaHXvezSBt7JxnZEuu9wZpcDWepW/UrkS1vhgkagkwb5SddNlVhLjqHGRqd+RAuD5ofI+g7F2KYLsvRBEy421/C2qbGstlEAWAgddAvN4DjDzii2o4FokEAsLWi8AEalVxHGq2Ird3TlmUvtoSBbxHayVxk3lkukUBOxPuh1QXak6bwddbFXo1m3BBNrQYh3Xn9F09V6Wykjz/5QYnQw2R8tDYv+kA+LWCNFYYVs3ZItbM4aeV0z7KUjowfQ6r1F2dQZTaSRRgmxIe7T1T2HxrGmRTiNIPLqkQ5TmVb0tN8osWqqemq/jDXHxNcZ5kGPKUehxoCl3bQ6Jm5JIPMXj6LDDlOdVvRU/6/7D9yobrONNaIyke1/dEZxlp0n2avPCpCnvQg9DHpsK1cr5SPRNxo2PpA+iu3GgGPARaXZXRz0B28l5ttU7H6/lccU4an3AVH0Z3ve5Z9yPaPXYXi9DMBVy5BM5Q+ZmwguCyO1uMZVblwrC1skkurtywLXDoIPS6yDiz09kCs8OEGPYK2Oid7sD1qS4PP0hiHudkoOcCYOQydINxrsZTj+A4ltNzWsc4AgGbOAmZF/GL6p2gBTeHss5pBBH4W7T7WVf1Cmf8Atg+4KlWhVT/FJj09TSfLsePwHZevMOpub1JHOHeLay+md9Tc1radJ1PLaWucBlDQBEumZk8li/8AuidWAeWYfeUVvHKZuWv9wfpCyzo1pZcTTGtQjxI8/wBuaj3AxRxLDTgtc7+42roDmyjwmBMyvCPxZiwA8UxHl+F9d/r1MaB4B1GkjlELH40cHXHipZXW8bWtDh6WBTU3OOHAMpU3lSR5DCYlwmPlIDmxBgHWw08l9L7G1B8MMzmCXOMODwC0j5g5pkHXyXh8BwHDB8ivAdYhzW6b/K7kvc4bE0i1rWvhrRlABBGQWGpv5KivnhfwNTcfTO7W4lzcgY+kacHwDvjJ3dL80kSBMr0WD40Rhoc6nn3LWkQBFmnQ21MLF4hwllWHd8YAux0ZS4SBdosIhS3hZLbPpO1AAdEA/py7+apaTS/4WxMLtFh21azqrWBrGtDQ0Q5znR8xdb8oGDaHkBoEj9To8MC+XrJCf4xwCs75XEGYtBA/7TqTzS+G4ccORTzS8gy58tHkLaq3ddYYu13D8a4l3dEQ7K4HLAsSALuvvYrAwHE30vFJGaJB6QhY0uxFQ06TIa113m8EiD5yFfhvB3Ne5pqA5JkRrOmVWKKjGzA22zex+JAaSBlMfNLSJ+YnnoQsXCcTczNIDw4EOBLmh0QYLhcIXaBlV7msDnQ1oytiJJs7TWyz6tJzRDrOFzzsNDCigrAk2ng0Jc6XMbldFmg2EE2mL6wnezeDrOqh1RrmjxEkgxzF5m9vZZ/Aqgc5rC5wnxTETmtz2X0XBva4900yWsaTvI0/ZVVJ7Lqw1OO7J4fAY8RcjoN55+S0yV5ZtGoypMAdDAygXjzXoKDsw3ka+eq6GiqtpwfRzdXDiQxKgquTqoyLomAvmC7Mq93Cr3cokCd51XZ0I0gu7pQUI56jvFQ0eqr3PVMQIXKwqoOXmohRAYfMPLyUFnr9/ZAyqCmQC7goK4VTvfzUZx1H1RFwd6q4eqRyv5fhUzIgCkqpKoXKCgyEdy3yTFJsaXQCpCFg7mGLvOyKMW7n9ktmXABI4RfKGjOS4Yb+o1Q6Q4+V49gUyO0lbcz6k/Qys8s9VXKqZaalJ3sXx1VSOLmjU7QQPEzXcNZIPMWF0PAcQoh5cc8uM+JrRHqw3SDmIfdqiWhg+DRHXVFybj6NOq9pD2Q0zBHi9DOijFdn+8eD4GtjaZ0jdY9Oo5pkGCnsLxuo0+IlwWOeiqxzBmqGti8SNPCdm2UxLSQ6DAEZYkWveEd3CWMc97Khpz4vDNnRBgmSAUu3j9MkEl7egiPVHw3EabnBvekZjEuIa0E7kxYdVgnTrp5izTGvB8NHkG0hUqmANP0lxgC4j3WjhxYy6SD5W2VeH4sNBDDlMEiSBcCGi+olH+Kc/wD1LvaBJtlc0zlgjU6ytmintnZ9lOqp3jddHLiVzRIspyEG/wDPJdjcvTlbX4cXKA4K3dE7W2sqlvXRTevSbX4dnUZl2W6lzeScQoRChXy7LsqgpWbKkokQoypkKykbqAFdzVEJgFVCvC6FAFIV83r5/lRCkMUIQWt8lDqPKD/OSnKo7tQhGQLsiuCf+VNuo+qhLAyxcKaIWcoKodVAle7VmyOqklQFCDHG21O6pGiyoWBjqjy3unBru8LHWcA7XLaYvotajlPBpJDCyuwuL4EPc0+AFsm+gmyw+9MQHGOU22J+oC9BhMMKvCcWwiQKtFx20IGvrKw1Kco5T7N8KkZYa6PM1qBBgxPSCDyLSLEdVQsV6VMNAa0QBYXUytsb2yY5Wu7cAMq4hFIUOapYS9jb4bi8O2kD3bbmCHBrrmSAS4aGNUpieK0sv+i1rgTOWwAMC0aiwWDhqLnF9OYymWk7gyQiCg97JAJzyPD4oiAXHldeNvKP7Werf5YsOYphMvY4AWMF2h2AG8oL+MOu0nbneeV0bA9malTKQcoaRMk6jmG6A2Rq/ZZtNxfWfIdbKLbz4ZumUvWT47B+AcfDpa9pLHEBwMwBOoINjuU9ijQDS+gGgyW6OJqGLMMnfUEcll4fCYVrSWZtNJN7yD9QEZ9eYc2GloaA2BAIFnAq2M3F3Qs4JqxqY/g4Amk6QIDpIGV0XaTzCyXu2MpnDuq5HGrcuhr41JOhg7/hbjOzzHUshzB4zEOMfL+kEBdCjr7PbPj0wVdKmrx5PMFy7vESvw57PmEXy+ZmBCLieCVGScpdAB56gE/ddT5YXtc57pT5sKZl3khuPSFAHmrkypqwYPXEpYnqV0nn6IiPIwCoJQNlF0QWDuXD/hCNQqA485UJYNm6KChd57rs2yhLBQVxKFmUyoSwQVFbvNtfsg/zRQFAh5HkuttdBIVSgSwUgcoXquHFreHYpo1HdF3mXAx6AR6rytFx1OjbwdzsPdeh4LUzYDGiP/yJjc5heSdFnrdf3RdSsjzr6cHyUeao9w1vy9tEPvD1WhFIfuydNhJ8hqqonDsZkqNcbiYcObXAtcPYn2ReKYM0qhaTaGubO7XAFp+qXfaW1jfHeO5HrKfB6D+6qNYwuaAA8y4+EQBlmAfSVj8RxGUmlAEEtloAttotrhuDNO5OaHkkXtA8JHW4WPx3CgVX3IFQ5gY0nSRtdeJje56ozzjTQJJlrTAzG09LahZuN4uKtiS5zTY30WnjeEE08lUmAA4P6gyISf8ARKRIc7wS4RFgbzcxb1WlKPIuTKwT3ZiAZHK8i8m589FtUsM4GzS9rvmgxB0uCdLao1TD02PzU2gBo5gwRvPPmgY7HuI/tkh2YgwC0ZTqw89fVNhgsemwnBqgYDVObMGnKRpEhonkALeS0KDe7a0l5kiTqS0OMFec4Vx5zwylmh4E5TYQ2xgjfpBTnHqVZ1JsGCHzBgC0kS4DXeCl29E4NfG0ZuGjMcuYhpJI0keUk+6e4XUawFkgmx1E8iemq8Rwrj7ngNzNNiHAybzYCTv9Ebh+MqisS2mO71JzWDTrNvFvshKl48gub/G+zhqS5jW5pEEH9IG45rymI4YQ4taQS3USJHOwXr6nH4ysNRmeoJphuoESHOB2HVYruGsOIa7M2SMlQM8INTV7yOsrZR1tSmkmZaulpzzYwamHIMQbGD+EPLC90+tSp1LtY2ZMubAcZygiTpASTsBTrQGtyhogZRmJJOpOw1W2P6pC+YuxkegdsM8gQoAstbiGBa2oWtLTewgi4iwlL06Ak54aGmCZvPKN10Y6iEo7k8GN6eontsJOb5eyj2WkMCxzBlmS4DMTAE6Ny/ugOwesEWMRvKeFWM+BZ0pQ5E4/llwHJO0OHl3QC5cZIA/f0QqmGLTBnz0kTYidkVOLe2+ULslt3WF7KHIhpx/woLU4hQyuzkq8KIPVQhWVHuruZvv5q9Jsm4sBJ/CASrjAA9T+w9vuvSdnhOAx14hrCBG8j9gvMukkknfXzXpuzR/+HjWX/wBMO9jdUV/2r+6Laf7jzI3F731VCzoraeih4g/z2lX8FdjmNJNv3W32gIqUsNU37oUnf+P5foVm06Mglukafsn8e2KbmgeFppvm8w+nlM+oWGrUXyJ+HQo0W4Nem/ice52Xu2QMoa6DMkWJ+i7i3E6bw0GnDiMrnHSzTbzlZXA8Uw0vA4uOYktIlwJ8V/O0Feip8PNXO7w6eL/qyyCPey8u4uLO4rSWDC4dWFVgpmHAQ2D819RzsgYnhdSnVfT1Y4HK69xEAERrNk2eGEVG1KTu7d4CfCXZouddFp4Ti3eV2sIIJaTcAjMLlwOwuFNztgLWDy+K4LWpNGcS0yCIsWkTmt0lcKLnMim5haCHQ83NrTA9l6rF8WbUa6ifC6wzdQbjoLpathabPnYAbCb35EJoTT5ESPDnDPp4gVHNeGN8U5tJm2Yar1XCuO03CS42A63PygDc9VndoW05AaWgeHMA7W959PslsRwqnToyKwadSAC7M4cjsIVrbfAbZI49xDvHBuQNgzaxdt4iOST4XijnAJsTBmdDbZUa/vKZsC5osQIcfPqtrhPBaZBzman+BEZYAt9VG0lkTs1sNiCRlLZaBAJEgtuAAToEWlRH+LdA6QJuCQIJ+0IOGqWAkN2DbaNIGg1106JqrhastFNwZIc4ghrjlHiMX3SbkQpjsS17xSe0PD4aZ1FpGWd97LCwWNr0QadO7y7wyJJDZAbbQJ/jGF/uAeJpBBEkRmAsQdZiyjB4c5y8BxB1gmAdLDzR3YsDsnGYgznqANqj5WxE5Ro4Sctp80pieNMLv7bcly1zYFzza6JElbFPhuXD1q9QzPgYY/VnDS6I5SPOVm1uBNFQNfnLoayoWwP7xGZxHk45eVijGe1DWuweFxJAgWAka3FhAjXqCqUMNmJLr21OhcQd513ReH4eS0vF73gAi4BLhqRGnJV4nhDJc1zi2H5QARLQJzTpdaqVdxTtyyqrTUmr8CbMSJgAnIbO5z84M6aC6cp1yTlg3bfWpIN2hrRcQhvwDg8uytDe77wCT8rTF51Egj0XYbA1n3YGNaSILnNBjUkTfWAlc3GbknyLGC27WsCbwJ2ja8E+6o6j0P0P2XocPwipUcWk03axLmxNovYBbmH/APTwZHF5JeNmg3NswBH6riAJF9V1o/qMFH8uTmT0Ut34s+fZeiksj+SvX1+y9Jwble6k5znNcypBLQ3fWdOaSpdmqbswFQ2Owaeo11siv1Gh2xPo1ejzeTmruZDQOd/Tb8+y2MR2dIIggtJ10IHUI2H7Nuc6XS4RJiBHJvNWS1tGKvcEdHVbtYxMFgnVDlY0k/TzK9hwPgL6DaweQe+phkC8De/O60uH8JLWAtYQb6C1hMtOn7qaGIcHgtb1vAnLeGtMk77bLlVtdKrhYR0KWijTy8sCOzlGkJNEnaS06jadzzWdxLs8ypTd3TGseHNAvlaSRJnNYiDrGy9FjeIwQ6u6M0ZZDvFOkaADyWOSKYfUqtsC7K505SCQHhs6xBVK1E1JO+S+VKLjZrBiHsy+iJJY4ONnNcCJAMjzBTWK4J4P7Zhz2vD2n9bWP8IYSYMQDroUvg8W5z6jQcrJcGsIB8Qh2bKTYQSAfwtfEVCyczmg0XDICJs4OY4HlBgx6oVNRPduJTpxS2o//9k="/>
          <p:cNvSpPr>
            <a:spLocks noChangeAspect="1" noChangeArrowheads="1"/>
          </p:cNvSpPr>
          <p:nvPr/>
        </p:nvSpPr>
        <p:spPr bwMode="auto">
          <a:xfrm>
            <a:off x="155575" y="-8763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0" name="Picture 10" descr="File:Amazonriver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4385" y="4149080"/>
            <a:ext cx="42883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/>
              <a:t>El Río Amazonas </a:t>
            </a:r>
            <a:endParaRPr lang="es-ES_tradnl" sz="3000" dirty="0" smtClean="0"/>
          </a:p>
          <a:p>
            <a:r>
              <a:rPr lang="es-ES_tradnl" sz="3000" dirty="0" smtClean="0"/>
              <a:t>(</a:t>
            </a:r>
            <a:r>
              <a:rPr lang="es-ES_tradnl" sz="3000" dirty="0"/>
              <a:t>Brasil, Colombia, Perú)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8956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196752"/>
            <a:ext cx="3960440" cy="297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File:Lake Titicaca 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32503"/>
            <a:ext cx="41243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125" y="4365104"/>
            <a:ext cx="29867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000" dirty="0"/>
              <a:t>El Lago Titicaca </a:t>
            </a:r>
            <a:endParaRPr lang="es-ES_tradnl" sz="3000" dirty="0" smtClean="0"/>
          </a:p>
          <a:p>
            <a:r>
              <a:rPr lang="es-ES_tradnl" sz="3000" dirty="0" smtClean="0"/>
              <a:t>(</a:t>
            </a:r>
            <a:r>
              <a:rPr lang="es-ES_tradnl" sz="3000" dirty="0"/>
              <a:t>Bolivia, Perú)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0496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0376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6" descr="data:image/jpeg;base64,/9j/4AAQSkZJRgABAQAAAQABAAD/2wCEAAkGBhQSERUUExQWFBUVFRQYFxcXFxYXGBgcFRQWFBgUGBcYHCYeGBskGRUUHy8gJCcpLCwsFx4xNTAqNSYrLCkBCQoKDgwOGg8PGikkHxwsKSwsKSksLCksKSksLCwpLCksLCksLCksLCwpKSksLCwsLCksKSwpLCwpLCwsLCksLP/AABEIAMIBAwMBIgACEQEDEQH/xAAbAAABBQEBAAAAAAAAAAAAAAADAQIEBQYAB//EAEMQAAEDAgQDBQYDBgQFBQEAAAEAAhEDIQQSMUEFUWEGInGBkRMyQqGx0SPB8BQzUmKC8RVy0uEWQ1Njc0SDo7LCJP/EABkBAQEBAQEBAAAAAAAAAAAAAAABAgMEBf/EACURAAICAgICAgIDAQAAAAAAAAABAhEDEiExQVEEExQyImGRgf/aAAwDAQACEQMRAD8AeKY3RK+EygO2K1mM7CPk5XBwJ1Nj581W8U4W+mwMyl0GcwbZfejmjKtWfKeKUU7RnYSFqMWJhC9BxBwkhEypIQDIXQnwp+C4FVqtzMAI2vc+AUbS5ZUm+ishcQrDGcFrUpL6bgBqYsoUKJp8oNNdg4XJ8JIVINXJ0LoQo1InQuhAJCRPhJCAZC6E+EkKgbC6E6F0IBsJQlhdCAl1OJOLAzYa9VDhOhcWqJJBtsblVxwTsxVxEOaAGZoJJjxhVuFYS8ZRJBBjwW+4VjawLWZGtZc2t5+q4Zskor+J1xRUnyaClTZQY1jRDGiAAmVOKDQKG6q57o+ae3BWkr5Oq8n0L9Aa2IzIJbKnMwKZVphqtgiewXJ5xAXKkNDWcACTsFTftLniaYMOFswi/JXNTDB0Tsnlo0C4xkom5Rs8w4hwitme5zOpI+ZVOWr1/F4bM0gATBWSp9nnyW1WNgmZ263GhX08PylJc+DxZMDT4MaKZOg9Eenwuq4S2m4iYsN1u+G9nadKpnDdJi86q5gA6QAk/mJfqhH419s8zwnAKrzBY5g3JaYC13Z7hbqBPfa9pA2MjwWgFYeSY5g2C82T5MpqmjtDCocgsViBlILc2ojn0Xl3EKYFV4aMozGAdui9Q/ZTNlke03Zd1OarXZgSS4bjw5rp8WcYyq+zHyIuSv0ZQhJlRhTTcq+meEHlSQjOZCaWoAcJIRISQgGwuhOypcqAHC6E+F0IBkLsqfC4BUDfZpadOSj4fDue4NYC5x0A1KtmdkK8AlsE6g6jxWJTjHtmlFvpEU8Imm5zQTAmbebYVc4zqvQOH020abWZHQSQSR8yszx7grmPc9rQKZIiOu3quGPLtKn/AMO08dK0VFCtkcHDULSYHtUAe8DG6zYpXjdafhfYkuGaq7KP4W6+ZWs31pXMzj3v+Ja0O1eHi1vEIlTtXTHxCPD6LDcRwRpVXMJnKbHmNiglhidly/Fxvk3981wavG9sYcQy4G6rKna2odWhUhSQuq+PBeDm8035LI9oqvRKquFy39MPRn7Jez2xj8wlCmFV4TFGNfBTPbz1XwtaPq7Eqm8krqlPMmtKV9aFnzwaA1qJA1Q2VDF7p9atIhRKZM3W11yYZKD28k6liQE1+EETKr6lLk5Eky20Wj8QChYjCsqNIcAQdiqrM4dVNwVQ/FZWteUS7IlDsxRZOVriSIiTHOVmeO9lnUO8CHNJ0i4nmt5UxjWiyg1+JNcIfEHUHddsefInfZznig1R59UxZLA0gWtooRarPiTmuqOyxEmCND1UZ2DflDspIImQJFl9aLVHz5dkQtSFqMWI1fAPY1rnNIzTEiNFq0Zoh5V2VFyJcipAOVdCMaaaWoAcLsqfCXKgNF2La3O4xLtjyHito3EgrD4LjzaYAazx6q/4Xx1r25oDb7lfM+Rjk3tR78M4pa2XbqUoNXBscIeA4cjoobuNsmM4JOwUTGY6pU7rCG/zHT+680YSv0dnJEXiPZxocw0BdrpPJWxxLmgZxAT8NWDGAOIkC7hoeqy/HuNBwLGkkg67eS7xUsr1fjycpOMOSt45Xa/EFwFrTfUqHWxMiAIB1CGQkhfTjBJJejwuVuxhCTKiQuyrZkHlXImVchDW0sZCn4TikFZZuJKl0cUvitH1LNzQx7XBDxOIWbw+OyqfTxYfvBXLWje1llTfJuUU1hCrqdJw3BCFWDhoQlCyTicbsgYWsC8TMSqutXcTEXUvh9EzdbSpGTUOotcNAouJwLsp9mQDtOiCzFQp2GryFx5idOGVD+F1nNuWsPTvA/ZDd2Ta6C+o9xHgAr4lAq4jZbWWfjgy8cfJmanYi5ipa0SL9QU/iGFdRa0thtMa/wC4WkGIEKs4o/PTe2JlpiV2jmnJpSMPFGKepSYfBtqVm1JADYO0EjSyncSoGv3XaC88uizTqLgN2nl4ItPirwIzE+JXslibdxfR5lkSVNFq/s3Ryz7Qg7EwQqyvwoNN6rSJEmFBdVJ3NuqdhsI6o4NaJJ/RPgukYSjy5HNzi+ojcXkBhhnmSI+SjOV1j+zj6TQ4lriTGVsk35c00dma9u4IIn3h4wtrJCuzLxzvopcqXKpuL4ZUp++wt6nT1UbKuiafKObTXYOE8VDETZLlXZVQdSqlpkG6PX4g9+p9EEMVjguBPflJ7rTvqfRYlquWajs+EVzq7jq4+qHllaLC9mL98mZ0H3V9hOGsYIDQPJcJ/IhHo7RwSl2YFuGcdGk+RRaXDKjphpsvQ2ho6Jj20+Q8ly/MfhHT8ZezDU+z9UgnKBGxOqbU4JUbqB6rZ1qwAtHmq+vjWH4C47ZQVY/Im/BHhgvJl/8ADn8lyt6uIdJ/DcOmU/Zcu/2SOf1xLb/BA0d8tB23tzUZ2DZoWg9Qp/EcSTceCp3V7r5atntYY8NbHdMJreG1JsR6oIxJU6hiuSpB9HC1RqpTKY+IlFpER3jzsiYbBTv5LNmqGYfDNJ59U+qA1PqsLRAEKK4ndTsvQx1dS8JX2VViMQ1l3OAHVV3FO1TabPwgKjpAi4AH8RSTSKrZrKmJ5GVGdWleYY/j+LqHWBNmtdl+mvqon7fXO/8A8jj+ei5fYkb0Z6pX4tTpD8V4byG58BuqDiXa4H92023d/p+6wlSrWc4EgHqXO56JWNqaQzpcn5rLyPwaUF5L+rxus5t323sN/BBdxCqQAX22sPO6gMa+PdpnnrPqnswuIfZradvEW+6zvP2yuEfQSpiHaA25DTVSsHi6gxuGaHloc1xMGJ1t9PRVWJxlWnkByEu0sT8RbclC4pSqftTHy2GCmHQLSxxc6BvrCv2SfbZNYrpGgf2ixRcQKzu6Tr0PNM/4uxY/55O2gPzVQMbXD2Na2mfazlzAzEwBrZLVrVyYJpRygzPLwWDXBantXiiCC/NOxAM+H2UWjxf+NpHUD8lXOp1Br7PylOcxwBtTHWXT8l0x5p4/1ZieOM/2RpcFTbWMMe0mNzB8IKt6XZl25K88Y58Wa3W1z9U9uJrXv0Azv+69X52Ro4fiQR6hQ4Cxl8pU9lKNoXluD7QYqkRlIGktkkWtoStGzteXAZ3Bjtxt4+akcjyOpP8A0soKC4X+GweQYk6dUrse0ax6rNU2vqCZlvMHX0TsTWLIAaQeZ19V6Pot1Zx+3zRMx/HnR3BE9FEw1CoYc55bmt1M8kKnhXVbj1ndSW4KrTc15MkaTcea76xitVVnLZydvovcLw4NEEkyLk3PqpbKLGDuhQKONebOYBH8JT/anqvBJSvk9cWvBN/axy+S5RQ155rljVGrGV+HZhAQRwQNEmCpVKtzMJz6vmlsUip/YWkmySlh2tdvIR62OpssTLuQuqjHcUJs1uSd80lRzSCg2afDFjx3hcIlSq1l2hYh/GKjRZ1/AeqY7j9c2FQn+lv2WN0b1ZrsXxljGlzzHU/kN1kuI9riZFIf1OHzAUOtTc9xc6XHcn6dFH9hJgCPssufo0o+yHWxDqhzPcSdz9kFxPpb/dXA4drEHnISNw4jQOvrtrC5GyroUA4zA9UZ+HAEWjU6A+qmOw4k7RfkB6IbAZsJ2E3ugK7JFgddkelhwZi5jyU2plEDJBOs9LW5eKh42jlIAcQdwDYSgHUcKXOgGBfoR/sjOgA/iS7KRv6ypPsyByge84SeqhcTrZabjMwx99I7phAV3Fa1N2Mp94ezY2k0kzHcEuPqiYnEU3Oe8VaZDiXWe3cyN+ULGhxOryfNI2gOf0WqJZsMXjGlmHfTeCaNQg5SDAPegxoFPx1BoruIMS7MPB1x8isGyiBPfjz/AFK2vDqrjhqRBklkaye64iT6IOyQ3Cc/pe+iA7AkGXCeV7eKjDEukgl225kX57o5qOPxEg87m6yUKygCZjK2LaSUoYAZtA2t6odSq7QE/rlK5ldzTrpYkfRAOqUBJgEnkYhKAGtPdE8t/mu9o7nBnkD6oNSuZgwZ8rqgkYfG1GQWWEzI08COS0PDe1zYArM6Zm3Hm3X0WaGJtFg0xYzrysmtr370GNYJP91qM3HpmXFPtHqPDa9B7ZpOa4bxqPEahSHvbHReUtxhDpYcpERBId8leYbt9Xa0NcG1N5cCCB1I+q2snPJnT0bU1GgdEtGu2dLLFf8AHDz71IX3BJHh0UhnbMWcWW/kOnkV03izGsjZ+1B3XLGHtXTPxEdMpXLX8fZLl6JuM483NDL9VDxXE37z0Hl0WbGMY0kBx2uPH9BFdxe0MafFxvbdeZybOyikXBxZGhjaN+f5qPWreEkbAzrp0UBmOMEucC6BZv5lFpcQjYzqTqfILJomtoGxjX7KK+t38tOTEaxBO99gh47ivdDQSZu7bynZVTK5aeUg84E/VQF/UbsTM7g6FJ7UCwAJOwMnXU81U0eJvgBuW2siZj803DV5qB2aBqdieQgeKoLoVDuS0bWmedkx9drG20MweXNOoBrhIdb9SqjiVfM+x7ghttP7oCTTl8kT0mb8ypcOaIMen1SYcB4ABaY15jaUmMLKZFyDrvEIBcQwQJN9La+AlUVap3zqQHb6x5aqzr1XZSbHXpqB/vZQ8JAcDGabAn8uoUBLGIk65W384HjYqBxet+A8zP4ZFupAUoYYAEugnQDYb3Cg8b/cETM5fEd6SB6KgyZjkB6BOaByb66Iz8P/AAtLuV052FNvw4gX1kmZnotGTsPhWvMDKCAdTAnWB1Wi4LUIw1os97dNJg/ms46gd2uB11+avuzbYp1GER35E3PuD7KMqJ4wwfYG4j7k+CY3DEO3mDcdClovAdlJiY7yn04IhxGtj91k0QzTExsd/kkdhoPvE/RTcThARzjfQ+EbIDBAlwjY3uhB7aIO0fJRqmD5yCOe/gUcOuDOlxF5m2mwCXEVA4B0Ta/63QAm4aBGnzSVsHbYCPRSKFWWiN+Y/NEZciw8tdlQQW4CRJuRsNYHUJ4wstm7v1ZGeSNBzmPHdFa8kknn6iIQEL2MWBtc7/ZOdhxtAcRtp4FFqG8XvyXMqg3kSB4ehKAjPa4GMrfR35JFINU8wkQoSjw1g1B5903+ey6tTYdAQBa+p8FKqnvAExNjAueQB8ktMZWkgXJjr0goQhDKDla0nWZkQeVklPDGA7Lp1Pp4qWxpMu1ve4snOrZ5ALR0lQEB5BMgZtdYgcwur1mus4TyvHlARKrg3uiWyLmJk8ghObIGUQDqdTblyQAA8Du5RbQAmZ6lPp0gT+78ACevXopGEwDRcZp9PO+/ipheACNuuv8AuFQDbmbDSGAX9Cmu4aCSXW8N/K8+Kc54jwjwvsBqmMY51hYcz038UA2kGscQ0ukwARtHldLjMHcFzsxHX8ogKQzD5Rrsdrna8aa+apeJ8SDs1OmTm0LhcDmJ3MclCg+M8RbTytaMzhrc28fKICh4Hij+6wU2Q0y3UwZ3Mo/DuGtsXQRsxxEkjc9PspWJ4T3DfK7UBpAb08QlkImN4rVaQGtpvzbBrpB0/i+aecViXMymlRi5mDNtplJw7A5TmdlDvhGYWG5KnFsGzpgGbiedkstFSaWJBBy0xv8AfRHyYrU+yB1u4za+9v7qb7MuJuGiInOLdI3RqOCJMucIn3S4ZjF5t+rJYpFEKeIcc0U3GCJOsbtElSKFfEMByspDMZkm9rWvqrPFYTMRlIvJsYjl4pGYKQCMpImxcJ6E89SlkohDHVs7fa06eV0wRMgDUm6sOJV30wSA11PmAZF/ig/NDp4J4GgHOI58/wBapopVhUzNBLLDL3QANxB+iWAvD8ex/dPdceR1HMfZWTsK23y39VmuK4QU+8wiAZIkSOo6fRWvCOLZwGvieZMTyuNCgLKjw5hvod4JG/IpK2Ctbr5T9UaSDuRpseov+tUUtB0mduXmhSFQwGaCXEeQjp5Ij8HlMZgTtYjznNdFc0635EaafUItQgthwkWg+Ot0IV/7N5nc6Iw4cGgEEmLa9E+oAJ18gR8ktJw08PIHfwSy0RqeBFwS4kCQNPIGNkGth5GkDfQ+P6hWZHyFo67FNcQ4G4cY3slkKlvDxs50f0/ndcrAYRx0AA6lIqCHVqgG5l3TboE5uLzSTte4MnprzVO7GTfO0WtdEZjABAqSZ6HyhZ2HBOfjABf9Wv5qs/4locy2Bs2/rO6c+q14Ic4AkEb+Gyqa/CaR/wDUNFoIa11yNdlbBZv7T0LFrg51vea4ROoHJcO1lMyCWi9suaB0Mi+/qqg8IpkWxLL7ZXAjxsotXhTREVmmdIa65nr4FUGjd2qpu917QBFrx5yE5nayk2we06agzPp1KzB4UBP4ouf4TtbRNbwi/wC8F+bT5xzQGlHaam513gASLkkz4Qj0e2FCIzAReI1M/NZ5vZkh4zVGkbRN7aXSnsuRle0m+oIBgxrY6IC2x/G3VSWUtPicIv8Ayi9lJwHCnwHAM92Mhc0XHxGdPBV9HBmi3K2BqbjU6G518lKoYWfeiYtB+Z5qWWiazg+UASyZk95pkkc0tThxkDMwRHxj0KigNEAEX/W+iG97AAcwva17zESBrKgDVeFvLrZIuTNRp8DHoUNvCagkw2dyHtmPVBAaLGJMQZEeE7eCUMa2S7LfSHNv4XVAQ8LqxADdRbOzyMyiswFVoMiJke+3nKi4hwBgluUgalv5X1TjjKYBAeyw3dOmumuigJNPB1SBkaDGgztnxJn5IFbhdSIcwa3GZkdDM2GqaMbTEEFl7awfOYIHVDbFRwEsJ5ZmxDeZMRrbxVBx4I6LUyQNwW+WhuiU+GVwP3TiDr7vhzlNpYnVoykcgTaNRbnzSUccOTp2gVLDkLQVASsHhDlI9mS4E2MbefVRuI4R7XB4GWQDFhBHUHRGw9LMZBnX4joFzhaMo0J1n+0pYZL4bxyWkVAWuAPeMAGBJOtiptLiAH8wMQBc8piVlRwUwYcH6ENNoEaToVE4PSe7EWdBkXEkcsvmt0qM27NGOKV8h7wa64EjlqTzIOyini2MFjVpOm/u2n0spmJ4HVp5nm7WjMRIiBqZUNlcPaTEN8ib9NlizRzeN4o70jqSe9eUUcdrgDu0nb2LvTWyaygXHkAOX5KvdULQWkbztzhUGkb2jpgRkfMXiIHT1RMLxam91szTHxW0+SyckWnwuN/oiOe5wgjMHC+xI69JUBthjZ/hPm1KvNTwF5uBbaXX+qRWyWWtXhBJsbDnvffySU+GGRmJy7wBmmfsrXMkzFNf7LJ27IdTAtEfvCJvDQTqfW0JtPA53NYG1DIMOLcuUiSZE8lNzFMrtLmkXvGhg81pRMlRW4fYOGZ0xYt0naN7bqRT4WDDjmaIFjYC8eO6fj+K+yqUg5+Vrg7MAJmLNvHOUTjFUig89B8yEoBKPDqbW5/ZlxMgAk7GNjEJuKwQae7TE6iXGBG83sVkRxOpOUtvOnenwgFPdx18RAAA2Lhz6ypTFmywHDS4ONQ3Le7BDgeYdyHUKTW4Q5xEZcrWxOmsyRztHosKeJuHw9fed9JTDxxw57/G5KFm5o8BrNBGVrv5nPBkeHOEejwquyMtMObYEB0wZknosHw7G1K7xTbIk653gC+51V5X4PiabCSQAC0y2rUzkE6tEXSipl67gFUZh7JsEwe8CR/MTvsmv7K1qjmZ+42CC4R5CFnKT3NGrjImc2Ivryb4JBXePidOnvYievwpQs1uH7DZSO+HNGoykE+akHsZQm7X22zH5LG08Y7Vzqkae/XGvXKisqmRLqjW3sHYiSAL3yJRDWjsZh5sx/q7dLT7G0T8D50uXD81lnYiSCKlUgjScTMjnDbIOZ5N3VBJAF8RvyJA3ASgbU9jaIMhj+XvO31UTFdi6c/hF9NwtPvSDFr7WWTOIj/mVSQe8JxG24smMqPO9Qi95xG+kpQNAezNak45ZqCB3gGtjvCRG/im1eA1gT3Cb8xoL6bCZWeqvqc32HOsLbAiUTA0HvqNHtHMk3cTVy6GJEm3klCy+pcEqQZpmw7oEHW/1TaPA6pABpwJOYEgxdVXFsFiaDC9z2uDYsKlSY52A6bqi/xKo6Pekf8Acd97pQs29DgFRrosxsEd53IiB4xN0mL4ViBm9k9puCwAtkAaiT13WHqcWdq4En/O7+yQ8YOzAB/nfHndKFmkqU8aHgOa/KbZs4MW8bhGfg6xABFgNj9tSsuziQFwBcRq6AOWqs+CZ3uIksz0n5S0m1wJ1Mf7JTKmvJaOwFQGcxbOl9eoKGaZOjr6EHW17KZgsE8Ny1HueQZBnT+XTRS20wItcaSo4y8HRPHXN2Vr6ZgEEeEjneVCf7Vji4EOpyNb6kiw1C0J8B6BNewEEEWOvNNZC8f9lCcdV2piP6kivvZ9Xeo+y5KkXbH/AGQuI4mlSDDUqOb+I2AzVwMgkzq0SJHVTjQvzUXiXDKdYs9owGCQwkkSSLttylpU/JFvL0XR9HHyCFBO9mEWF0KAgYjh2Z7XSO6WkAifdLj85+SHxtn/APO/oGnbZwJ1VkSolRvtSW2gCYMQevVAYN9IEk5jJMnvN+vJO/YmZSQ8yIgSwzpPkt5Q4bh3Fpc2nJBGlONdbDRSHcNo02ucWUwAJ9xhB66LOxdTzwYdu5cD/TCDVwkOEEnQ6i3MLfVsJhg1k0aQzQQ7K2MoOw3KOeA0nWZSokubb3QNSSYP1J2TYamb7F4CMQXagDmLSRF+fRaDtNVBbG5edIiBymxupWB4Z7B7snsx3WgGl7uY3gkCCfuqntFVAe24HdJILmi7jtINvAInfI8FPawytJ37rDqOfNPdFopiNu42Z3SGk037hG3eog7jUsveEnsGToyZ3dQnSwAAtdUyKKJ/6doA/dgXOnqn0WEn3Oc93+HpKY6iLA3aNBNAx1v1S1MIBBLfOMPy8UKFNOSe6BqB+Gd/Nc3Bv1yDn7l5sBYlMNNgAhuuoyULRtmzIYwoEnJOnwUCNh/F1QEr/D57uUN5n2VgecyhPogfDqTpSGnrzlMNK0hluQZRjWI95NFBwyzTbcx+7oczOrrIAraP8ljqfYtOthvsjYMhj2nK5sGJFJjbg7kIZwG2QEQJhmHOhnXMhvpETYayPwsPI8Dm+aA13FqDalBzW3BaSDr438153QwtvfAMgQQB5dV6RhwH02lodJbBtDSXAg38d1XYfhtNzg5zGHUnuMNxaD3b+MqXRaswb8GD8QHm0fL0SDhrd6kHkC0r0Slw6kKjvwabZaAZpstJ96IN+qZh8Lhyw/htFy0/htmJjUCf6tk2JqeefsLAb1CBse6fWNlf9mqTRUBa7NlY4G4MSQRbbRbGjg6IZmFIEOykS0abTbTdMqYJuUkABwzOaGNAufhtEzH0TYagAlshUHZhP6B3HijZVsjEXJcq7KqQSEq6FyEBYtvtKbGZXECo55IBhoyZT3hpeE5pgAI1FjywNp1hTFao1lUBoLjTb3j3jcbj1lLxDCinUcxpDmiMpiJBFrI4tKzVoHTaXEAAknQASUkpMThQ7DucHllRtRha5ri1wAmYi5mYnZWNaqyaeHa5sODqtSo4AvBy92n4TcnqqoNqxsiG18bBLLd2BCMix2XErFFFfTYfgA8k17JEbctlzSulKFg3YUGJju6dPBNfgcwiRERB5TojLpU1NbUdSe9lP2bWUzcnNmcD6aSgup1nPLzAmBDCyABoO8jgrpTUmxBq4CoXZpd4fhEfNKeHkkGBrJJbSJPjdTpXAJRLK88KN4DQf/FSOv8AUkHCXQQWtPImkz095WYKdJShZVDhRtLWEf8AiZv/AFJruByPdaL/APSbz/zK4ynknQVaFlIeBuIglvL9y2Ndfe1THdmriAwDf8ME+Pvc1fBnROFNNSWUzez8DVp/9lv+pEbwIgEQy/8A2W/6lbBif7NNWLIeEq1adL2YpvJae45paGxMmRKBT4bUl0Q1rtM7gXDeRGhVmKYSimo4X2G7K/8Aw2r/ANVo572TRwY71CbbKyNNdkWViROCMzBgNykki2/LZGAjRPLEns1vVIuwL2bQTA1uevVcUX2aTJyVoWBcEhb0RiEwq0SwNlyLmHRclCyrebH/ACn81a8Ru5n/AIaX/wBVy5dZ/ojC/Zlbi/3J/wA3/wCVUdnzNGoTc5n3Otha6Vctx6iPf/C8qm58T9Vw0XLl532dBp1TnrlygGtXU9Vy5CClOGq5cgHBPSLkKETxsuXIQcNE4brlyoFGiaEi5UDkSmlXIBCnpFyA77Ju5SrkA0p7Ui5Qhz0n2XLkAMob1y5AMhcuXID/2Q=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84537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941168"/>
            <a:ext cx="8928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Machu Picchu (</a:t>
            </a:r>
            <a:r>
              <a:rPr lang="es-ES_tradnl" sz="3000" dirty="0" smtClean="0"/>
              <a:t>Perú)         Pirámide </a:t>
            </a:r>
            <a:r>
              <a:rPr lang="es-ES_tradnl" sz="3000" dirty="0"/>
              <a:t>del Sol (México)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94206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hQSEBQUExQWFBUWGBgaFxQXGRcYGBcXFRcXGhgXGBcYHCYeGBslGhgYHy8hIycpLCwsFh4xNTAqNSYrLCkBCQoKDgwOGg8PGi0kHSQsLCkpKSwpLCksLCwpLCwpLCwsLCwpKSksKSkpLCkpKSksLCkpLCwpKSwsKSwpKSwsLP/AABEIALwBDAMBIgACEQEDEQH/xAAcAAABBQEBAQAAAAAAAAAAAAADAQIEBQYABwj/xAA/EAABAgQDBgQDBwIGAQUAAAABAhEAAxIhBDFBBRMiUWFxBoGRoTKx8AcUQlLB0eGC8SMzU2JyktIVF7Kz8v/EABoBAAMBAQEBAAAAAAAAAAAAAAABAgMEBQb/xAAmEQACAgICAwEAAgIDAAAAAAAAAQIRAxIhMRNBUQRhcSJCMoGh/9oADAMBAAIRAxEAPwDcQkEphKY9+z5cG0I0EaEaHZLBkRzQSmEKYdiB0wrQ6mHUwWIYEw6mHhEOCYnYaBhMOCYIEQ4IhbFgqYUIgoRC0ROxSA0R1EGphaYNgI9EdRB6I6mDYAFEJTB6Y6iHsAAphKYOUQlEGwAKYaUwcphpTFJgBKIYUxIKYaUxSZJHKYaURIKIYURWwAKIQog9ENKIrYCOUQlEHKYQpithURyiG0RJKIbRFbCotqYSmJIRHbuPP2Loi0R1ESd3HbuHsS0Rt3HbuJO7jt3BuTRF3UKJcSd3CiXBsFABLh4RBQiFoiXIpIGEwoRFBt3xvIwyigBU2YM0pYBJ5FR16AFtYz3/ALlT1LATJlJDjMqUW1uCPlEuRvDDKXSPQqIUIjEYrxtOdwZaE9ElR8iS3tGd2p4qnzXG8W2t2fySwA8ozU76N1+Wfs3G0fG+FlFSalLUkkEIGozDlh6RSD7T0v8A5Bb/AJ3btQ0YSuCidUlKFEBIU9TOQ+dxcjpFbGy/PFdnp+zfHGFmkAqMpR0mBh/2Dp9WjQBLh9OekeDFR8nZ/rvE3A7cmygyJi0DkFKA9jD2M5fn+M9rpjqY8jleKZ4zxE9JuxCitPQFKv5jR7F+0RQNOITvB/qyhf8Aql6+TdjDUjKWGSNxTCFMMwG0JU9NcpaVp1IOXQjNJ6FoklEPYxoj0whREgohtMVsIjlEIUQcohCiGpCI5TDSmJBRCGXFbCI9MNKIkFEIURWwURVIhoRErdw0y4rYRHKIQpiRRCURWwFsEQtEVu3PEsrCsFupaskIDqbmXsB84bhvFkhYJFbJDklGQtmxPaPOcjoWOUukWu7jt1GT2z4xUoFMgFP+8/F5DTveMbNROUoEzFnlxKcHmCTApWaL80n2ev7uO3UZPYvjpgEYlJf/AFEjPqpH6j0jY4XEImJCkKCknUfryPSJ3ZlPDKPYPdR26iVTFRtvxPIwo/xFuvSWm6z5fhHUtC2ZCg2Td3GC8WePQAqVhj0VOGnSX/5enOKTxL41nYp0/wCVK/IDnyqOau1hGYIDOC5fl+v6dIpM68f565kdUSYkyUsHMCSpu8OFRgbs7UqHzZupiOeKDDDHWHiU3IQrH2B+7tAlSzEpSm594YVnSFY6Iu7N2fr9aw7DqQFf4gVTqUEVDqygx7OO8FVVzhDMWPynygsVE/GbKlUBWHxCZtuKWobqaOoQosof8SW65xVTFMbO3oYeZ5/2n1ga545fKGn9Cg2G2muWsLQooWMlCx9RmOhBjcbD+00/DiU1D/VlgP8A1IyPcN2jz1QHbzhtPIxWxlPFGXZ77s/aEueiuUsLTq2h5KGaT0MSaI8CwG1J0hYXLWpCh+JJbyPMdDaN9sb7WEsE4mWX/wBSWzHqUH9D5Q7OOeBro31EIURH2Xt2RiR/gzUrP5XZY7oPF7RYGXBsYOJFKIbu4lGXCGXFbioimXCGXEoy4bu4e4qItEJRErdw3dRW4URaISiJe7hN3D2CjyLEzypRVMWSTc3dSvM5QBO2JgUFBZBGVNgB5ZxXTJ/LP1PeGoWe8c2yPY1Zodn+IE1jfIK0AXCClBPV2zy7wTE7YkODLK25KZZf+kACK7BbTlUUTJAN3ExNljox4VDpbvEg4GStIMucH/KtMxCtLWdHP8UZtq+i0n9JQ26g/hUeyQL+ZhmH8Rzpa6pIpPUkv3AYGIi0lPCS/UF/fXtA1UJzLdzEWh6tltjfGGNmClU4IB0lpCT/ANhxe8VmNwiUMSpaioOQoMQTlksv5sdWhqcSg5K8wDHTcTWSSsqNnJN+WtzD3BY1HoiLlgm4Pu8PTLtk3fP2griGqIGZA7mDcrUEEAaesPcnX0hpxiBq9tH/AGhFTKsnPsPSFsFCrWecMTLqIdRCXYr0HPLMs5Z3tDgzEK6NdmbtYw+Yai6lVHmT7QbBRGnShUaSSlzSSGJD2cXY9IbujpEph/eHbsQbhqRGMIQTnEugRwSmFuPUgqlwNUq2Qi0ElJ194acIPzQeQNCmVIgZSQYulYB9RAVYE8ofkQtGVyFwqiNQPkf2iWrBkdYErCnkTFKYnFg0g2ILN7diMo0GxfHmLw1gveo/05pKx5KepPq3SKAyujQm6MVsZSxJ9o9m2N9o+FnpG8VuF6pmfC/ReRHdj0jS4aciYkKlqStJyUkhQPmLR86CY38wXD4pcsuhS0HmhRSfNiIZzy/N8Pordwhlx5LsL7TsTKZM1p6Bqq0z/uM/6ge8bjZX2kYOcOJe5V+WZYf9w6fUiFbRi8MkaDdwm7g0ialaakKCknIpIIPmIfRD3M9CKZcdu4lUR1EG4tT5yflHJEClTVKGTQ9MsaxlZ7NBN6B1McmerkByMclAaHJl84TkFMUqUrNTdB9PDqQNPM/uYZd7CGLmt1MLYeodUy1j5wMTaRYP1MCCCefaCjCKOj/KJc0UosHNUVfi9LDzvADh75uO8TlYcjMgdNfQQiZQ7xPlSH42Aly2/TpE7DyiodBqGjpYTygyMQBk49IzeV+jSOL6OGzif5hFYAiDJxR5+whwnj+f7RHll7L8S9ET7pzh4kRJSesOph+UXiIEyQdICrDxaqQNbdf5gBmJ/Mn1hrIJ4yB93MK5GkTROB5esNUO3qIHlDxWR26Q9B5uO0EEs9PURxlK6eoheVDWJ/B4S+ohFyTygJwq+nvDxKmDUe/7Qt19K0fwEtHMCGKw6SGek+zdevrEuhWZY9n/AGaO+7dB5fsYflS9h4m/RVzcAruOefuIAqSU6RcpwhBdJuL5j5Ry5ZJ4k+g/Rmi1mRm8LKTfK1EGRNET14QawFez+UX5kyXiaEwuMVKNSFKSeaSR8ovsJ4+xaMsQs9FUr9akk+8Zz7oRr9eUCVh1flJ7MflF7r6ZvH/BuJH2n4oZqlK7y/8AxIi0kfalNp4pMsnmFKSPQv8AOPMRKV1EcSvnBfxk+KPtFkrCgZ2h6MM4icZXaCS5PSODyno+Ir04bpBBhuf6ROMoDWArlWspuwELytj8aQJMkAXiHNxcpJsKj/tb5wdWCSTxFS+hJb0FoQyQMkgeUNT+kuPwjDHKV8KABzJcx2/Wc1HskN6wZeFJ1P1yhn3BXX67/V4eyFqwJm9O+p84amW41bqQ+WnPOJBwpAuQBzLfMwtEuxJBPRjApL0PV+xiRb5G0O6E+rQqZ6dB7n+IIJ3TKE5P4CihpIAuT7/IQ8zgL39h7QxSyf75+XeGbsk9OhgfIx5nF8x5fqSCdNGhJiwdTfqf7QiUnlp9Zi8KUW5+sLgAM4OTl5tAFSAxHyf38olPyH19fKGuLfP6PWHYqADDAMxPlz6coOCRqR1f1/aBlbHIv2zhypbjl5PodH73gsaQQLPX1hyJnU/XlAUS7C49M/eHoeM2WgqZxc+2kPE09X6wEKu9x5iGkgjTXNs9csu0Kh2SE4h9IUTvq/0YjpUGz00/aOIGhf66RNDslGYB/byhwma9unyiIAf7woBY8356ftCodkoqGp97+8LV2gEuSS9r59GBD68njtwWBb60MKwCUuchChI8oDfQehf5xyn5H2itn9FqgpT294buByENClZsfQxxJ1EPdhoienFjp2gidoJ0A9hEESb2+m0bWHUNoProRnE7RK1kTjPQ/wBG8DViUcoCx6N9NDynp5QboNGNmYjkn5fr5esB+8L0SAOZP6BP6xK8vRoIlR8u3tC3QaMr1KX0bq7w1iS5iwY8knu/q8ESoi1L/Wl7Q919Fq/hVCU+lvXzvnCjB3Bb9YszNLWSkd279X/iGpWbugH0itn9Fr/BW/cwzAC3184Xcny+ukWySl7oI+ujxwQnUK8kvpk5Igc/5DUqPu6u/W8cJBv9fWcXO7SfwqfWwy+v1hSE6IPt+8TsPUqRhjz/AFhxwuhI7W+T/TRYBnsk+1s8oUpf8J9n9oezFSKo4fr7fTRycKdPcRanCh8ld/TQQz7oklw/of2gthSKpeGL9/56w1WDIGVouxh0/Vu3xEQ+Vs9L3IBvdwo66iFsNIoThjfL1eHKwxNzGil7ORq51yz1zhyMIkf/AJ5wtmFIzP3Q9wzFrxwwNwaY1Qw6XzL8qfaw6QT7slrv6ch9ekGzDUyYwamyhv3Q8n9PrpGvGHHr/tOvlDF7Pd+F/L5+kFhRkkySH11+veCy5Rbz669zGk+5pf4RY8hErD7NSoNSLsdMx/cxLnQ1EzeDwRJOTmodhYPEg4MhDB3VSOmZy6/vGs+4IQkkAOQ+T3DuPSIM6YClCm89HCiLN0jF5LfBsoccmRxGGUk5HXnlp7w0SnAJGeXlqX8/SNavDJUAwABOfbM9WgQwqCpICbWGXfp3MaKX0z1M1IwpU7CwSS924Q/rAi4+v3ja4LCpD25jLmH/AEiLi8AhKmp0DO8HkV0PV1ZSGWosAgXLX53LG4AybWOVX/pkq0ApyAzJJYDPr0g+BkGW6gpCq2ch5iU0/GCkBla/CRcC2kPGAlGZWJk+pwXJoFZySAQH7aREk48lqafBFnVAkBDZkOoZJN9Lcr8xEhOBWADuyAQS9SW+XyfIw7aTVpCGSLhU2VuwXFyMnUl8x1PKJGIxaxTvCAS/+GCyM3B5kntaI7Vj2p0RN0QKqRS7V1pZ2656ny1ghw1CQZjJew4hSoWJLgHryuDeJeAnzU1EqCAopFCkJIA0KTLJOWtuVrmH7V2spQVTukAEJSai6lWJNlEyyHFnzaKUU+3QnNrpAl4MpUBuzb4nIqD5AAHNr9iI6VhwpTBBPxaHRsiQBYPrb1ip2HsqcmRMM8JczFFZWsqITZSBZVRuSbxL2cqRISrdlayKlKQkrWVqWKSukqoLc2EGqtq7oNnSdEgSqrhADkgB7kNqwIS/XrD1yAlQSQhyWDH4joEuL6Zc4osH4pw8jepUVleREwspVRHCE5MItfCeKk4dSkTytcxSyoVkDdpNiEkA05CylAFgRBo+b4DyfCXKkJLApA5ue+vPuNbPBJGGuQEpID5FT6UuCBSSSddLPFfj9jSUSyuZNUoEKKayzBSiStksSS7A2YANAdm41S5VEibclPGDvN2Qq7JWkqYmkcuzOZWNydJjeRLsuZWCepTAgFndQbUi1TkMcm0ygCwyiKCACAWKiXzNNss7n5QObsubKQkVsTNqrKQGdmACBmTqbwDF1oKkS0LmLUspmggS1JCrqXKBSElyLly5ENRt0DlSsmqXLSEKW6alBN3dK1aKZ2zGepgZmSy5SQqktSkrUurVNCdRrqOUJJlrRPSlG5QDmkiZUpgXc5EmxyOvKJW0dupw00yyooUclp4bhnbt+kOME+2JzfoCqVwqO7LpF0kkqBZylg5Kr5NaGCYoSwoSipRIZP8AiJs5uqtIIZOYAN3A5xEwu3MKqdSlSFLWeJYl3WdSWu5L3fWDbYK5u7Rh8QiWpmNSVZ/hDJBCU0gc/eG4KIbtk3CLeWFrQpGhDL+JnYApBIJs4Bcls7QOXtOW5SKnCmPConQZgM41Z2irVhJyCSiucVgbxAnJTKSofHu3AmAkv8Khm0ExmOnySlSMMlSkpTbeAuSC5SFFyBYFRzIPOK8UX0yPJJeiwx2OUlCihKiQHFYKA5LAE0kjMBm/Ux0/aO7lpmTUrSk0BVBrKFqLFKgm1jqDd4gSZ87ESwlMuZhFKXUsllFZOagurLOwHJtYp53i+ThZylIJUoKKVJLgEi1bCwJDuW5RHiadUPyKrs1y54qpIW5ApvY1ZXLAFg/qIbKQ9SlS1hCX43GhOQeq4vl7xn5XizfOiQXnLYoQshKTy+M0gsej+Qh81ePlSwqYqXUC4So3FTOgEWfqDpC1pc8f9j2t8cl6iUlSaiilIOvCb3um+YIz6+ablBSCJaT6sG6kB7chGcnbR2iopSnChSCMhMFJBzY1e+YeLvDYUqEqveSjLTTu60L0Icq1zqqd7ercJJW3/wCiU0+EickICXoSLOEi6iAHFxYWv5xY4dQABoIALXsWcjlkSbRFlYelhU4LOpmqCRSygLHlD8VNaWp8qXf/AIlzHLOVHTCIadiWNLsWy/pIDxW7fQBLSkBwZgLgZBbgj29ofIxwWQkOTc1M90kh+ozMPxl5Cmvwv0tWG78USpUynGxJCiZaW0P/ANhdLaWFokqlKuQRYgMAS7BSs+55RXYaooGRukpPMBIGl80nraLHemtGbcXytDlPkUYcCYKZmCA7X6lJa/kG8jC4ohxYGwzAPODYRaQW1PERpcnQf8oCsG1+b5czGbnyXGPBl8NtyTUUS5ajLtQqliq5rKgQNXPr0gG2drYqsBGGWUJ1WBcvZVjk2Q6RrcEpKEktxGzqS6gDmQouQD0jP7QxpNQT5q6Dl5l/KPUbSdVZ5yi2rshydnCYap0jdKHEBUVCosSbHOw9INPxCQpIs5dza12t6e8RcVtl3fRn1vr8zFLI2iSt/PtnrCdspVE0hnKNSaCpK9QVJpIsLpyDk92g65Kd0hIKRxMuUoAhZVaneMQLiosxsHyh+xiSqoKukDIJvdyCDnycMY0+FW6iE0BgVEpSkOoggE9bCJUklTG4tuzKY/Gje7vfoBKxTJKVgOwJLpuvUPawGcUE/wABqm4lapeMlSqnploqUUgu4LkMHfpeN/OM3eFS18LWSEAFOd6nclWTfzAsKgCY6ShMxSzvAlLqWWs6ylyGbIC5vGilGP8AxM3Fy7KDZWxBLQU4jGyZ6Q5CVSwVJztxJUoDVrCwzeBSNlrUomTjVBKVZS5ctAGtOQJH6Rf+I8QmsS0m7EnIXYtlZhmcsoyOH8bp4JKQVrch2qJH4e39oI5XK+CnjUaTZosZhUT2E1KFgXL8gTwnoTpDxsDDSUKm7mXKChxJSlqh+UM1rOQIHPwO6ltvAFHOqxD5BvOI5wK8Xh1ylTCm9QmJDgHIoPmH7xEcrkqXBcsaTvsg7RmLxvHhMaJIShlIIVwgD8wuzDNoP4TkYiShVeKl4qWxooJUUrIyBVYaWiTsTw3hMChzUuYtTCYpTKKm+EUs48j5xYSdpyTKWrdmWEgsCkIUoJJchCr6PcXjVqMU16/ozWzd+/7MPtLFbQGIM0SCACGJKCkHuCz3i5VjZksSlI2cgrIZazQtSSXFjMq1MauVPkLCFpAWlTEgEP7g08m7xeGbIMmpMiWC+RZSu97iG3CMeqQqm5d3ZjNrYbD4ZG/EmXLmrDqIASRVmzWueUYyV4zmKmkI4quFKR8SnPa3tHoO0tj4fEqaeC6WbiUBd7WIim2b4RwkucCgLStGSgsn4hckF3sSGaMIPG05S5ZpOORPWPCBYGTiZgTMTK3RDhaFKpe1iBzfOM9PwmPlrSsyEkpVVUZiMmNnKhZovNreDcdOmDdYjgY8SiUslzyswBF8zGjl4pOz8EmtasSpOa6QgFAZzepVN+Fs3cxvji0rpGM3brkg7HVOUgqxcrdLcMErBSUtYs5AIu/lyhFbJwoQpSJUtUw5LWmW76klKRf94p8V43E9SwyZSA4OZUwIDhwLuWYhOerRXJ8RSTvJayZRCiGIv0PL6ERKGW3apfwWpY6XsvU40STUBK3jMklIzA9QCTAMfhVYq09aUFCgopQCqtBILEC5NrNzjzxe1J5/CtWbKCCbaEW84sNl7ZnCYN5IXNGaSUzDSOiRmNWOV4tfmkuSPOnwbHZ83FI3oRhVIDPLKTwqAcDhUoUqIaxbrA9mo2j8U6TwFgainNrpDKfK9o02I8SygtMtUwJ4RTUMujWa126Q9WKqdiLG51cW4rluWkc9xpujdKTaVjZQJAJJ55GwUbZ639ojzcS4DXeoG9nMGxGI4T1T1s2fzjPzMZn0UCfM3aPPf+T4O3/ih2y8R/iS1DhdS0kF2FQqSPVJH9UaPDzWBQSGpNupy6c4yuFmMVWDu+lyi2Z1a/nF3MJVQpORGXVJHUt2/aHk9EwLDZ8mrLO9uWTOc7EKH9UHnyqQOaSknm2Td2MRNjTAJqxek5Z2OZHsfWJe0lMS2rEHm3XowjGTNYojJn/4oNiwb1LfI+0NGPHMBrekQcPibEM7KBPYg39veBKKXIUWb9gfmTAM0O3camTKJLOBy1HTuIwM/a4UpQHwpBUp9Tl5fzE77QccqWhKT8SipjzAP7n2EYvA4iynPxkjmzZO0e1jxPXZnkzyLbVFhjJnD5Oel8vY+sVqcS6re/X+IJtTE8NIyUfZI/mKaZMv5/KOiEODGc+T0jw9jmlqIN73GbX9c4sJmNVxKQFIvbyAZ+/PoIynhRRmTEywWTcqOgA6d9TGyxM5KcQmWztch9CCWJGrKY9jHn5ItSO7HLaIaRtGbPkisgG5cfiAcWPJ3v0h+yMJNcqVRUqp1kZJc0oBcOkDMm+Y1eI42kgzSAyQl1EBmDjhSPUdgImvvZbbyh7Wz9eWvl2hW0ytbRV7a8DrnzKvvJIUxXw5ludXClmATkM7m8Vcj7MpUlQUmZNqcKJZNgC4exsSH6sI2OzJwfdhVTfE+ZORJL2cuOfXKLyVgwWNiXJNrE6A3yHoY6I52lRhLCnyeTeMdjYhc2mUoTpoAdIUkKSls6QQLuD0AHOy+C9l4+QtQmJLH80wFufB+I+Yj0Ha3hiUsqeXK3ky6lkBSrkW4gRe1zzyiH/6PPSaULCRZkpQhQJd3ZJck8/mY1jJa60jLV7W2LtTZUpaUqnJAMo1oAUPiHMi/lHm037TFJnFW5SWcJexF736x6qMJOpZUqpSXLkKSk+v86RFl4QK/wA1ElKyfwEKDPqVXexg1j3JWNuXUWUPhbxz98CkFO7WGY/mGodm6taNjNxglSFKWQCbtb0AF1DV763MZrG4zD4WfTYBho7vyJy0iPivE+DXWnjZiSEqoqYMxYXEYy1mtVdGsW4ctqyox3jlFbEOkuHcPnY9fOKyT4mUuYRICis2SlPESbsWHJxaJs3F4DEEA7uUEtYykqCilgTVZSvURq/DGx0SZwmyvu5SpJoKEBCmsaiokvcXAtlAoY4rlEuWSb4ZfeHpU9OFAnMZh+L/AGWHABko3zyiv2lsiRNTMTiJjlSWUqni1Yg3+F3y08ou8ZjaUVKLnN728myjF7T24Kmu7Eszg87D5ZxEMjuomksar/IwfiXZMzCzgXM1C8pigDUAzOoZlg9jF94Dw0tYmTFy0FdToWwtzSeg4W7qguLwc6fLXJpCZa/gKnISpg5AuUlnHV4TZniLC4eWnDKQuZMSQlR+Dis7gXpD63tflHZPJJwpdnJGEVK30a3/ANVSoFKZiWSLiwtfJtPKJEvDhaakzArV3Omv1zjyvH7CxX3lQClpSsq3S1JUEkX4XSHBZmLMY1vhTBYuWxXIVcMeJKUu/wCEEF3uQAzXGRjGSkldmsZJuqD47wpJxE9K1lYmJBACS12LPneLGXs5KBZ3DC7OwfMpAdr584sU4cIVUUhKjqQxfNLkZh4FPmJbnUc9QpruOo/bWOTLmtUdWPFTsqsTPCT0cehtGeUAFqfK+WdiXtza/wBGLXa5sSMmYjkQxD+kZjE4sicCSz688jbmfrvhijdmmWdF5syZ/mJIcvw9QoFiH5kqHkmJuz8QerpcjqzO4z0JHaKDDYkCYkPYlk3/AAm4HYFvWJ+z5hCneyiWOqWbPztBOHbJhL0azASk1lXNLjq5y7XMP2lNASQToOVtLa50+8CwR5EAgFgeuQHo3VortrzKlJTcBTAK1BSbW10B6GOWrdHX0iNh5hM00h0kF75Cxe/mPMxTbYnPMcOXF9bgkH5RYbPxikTncJJSQ5ZuIMO96vTrFUrETUqUEpKmUXbQgsRf17ER1Qgc0pg/FmKm4yaBKQohEtKlAEEJKuJVRJYZ9MozyNnTpYTXLVS5NYYgPzUlwObGIuPx6yaVOCCbFwRV/tsA4bIB4ZhMWQ5CiA1x+FXJKhkR0OkfRLHSo8Nyt2Dx2PqNuoHmr9ohKnv8/nE2YSpJtUNRonRw1gesV6sKdCOxzi1BJEuVs0fhbaRlqcG/bS394uMRtVRVMXe5a+tQvftGR2UVSpoqBBYkA68iOcS8VjHURlqX0LB+508o5MmK5nRDJUTUS9q0oHExOZs5OpHl+nOLDAbSUoBlUD85PPUJzJjEpxLsTkzdgdBFlgcbqcuRy6P1vHPLFwdEcts9A2fPCLAnPLNSme61Eft2vGrwO0RSDmSzDLloLjOPMUY0kgJyzL5kt2yDdsjFxhVrIK5ihmQQDfThS3PU3YHWOZw9s6FP0j0ZOJStJ1AJc6E9XGkVk5aip0O3NPK4z0sHiBsbEqprPCkhpcsCzdGf1/WM7tzxWpC6CqkhiEt1dwGYBrc4vE30hTSXJqMbgSpkqSFA3D8V9SQ+ecVx2ZKpYy5eVk0hLPmOFm0yaMujx2tBURMsoJZjdgWJZuh9Y2WAx6JiErrS6hYl7l2NvrOOm2uzFU+jC+LvCkycUiQJSEJexUQT14iSc4y+H8CY5SqUpcE5hYa3ndo9kxWxpc5JCl1OzgFgbjkzX+rwbAYNMgUJADWFJJCep1ews8Ws1LgzeHZ8nleK+yrFgJCJstS2/wAoqoVo9NXCfWL/AMMeAsZJmIUrEAKCTwvWkcR4A5Y8NzyKhD9pYCdi8YsJUtISeFYHDb8T6F4tJU77oEoUsTFsLjQk5X55+QjLJnete/6KhhW1+i62+GklS9Ba9zzYR45P22UzVErJA/Dp5uGPLOPX8XK+8ySgKckNUU1N/S4Gg9Iw21PsrVMX/hrVV8ISUZ53d7+XPpB+fT/Yr9Cl/qUMrxspCgQQXBd3N1DPPMRsvB/inCrqM8SkzEl0GkE3FxVmWJ194p0/YytBG+nBItZKSVNqyQ5z1Zo12zfDWBwq0SJEo4jElitUx3CWd1ApoQOVnOhMbTjBqomEHO7fRYHa4mrCJSFzqrEpya78Vw2d3izXhFy7LHDekhy2fOFmbaTKTTMpw6QWbUvlSlN73a1wHDxn9sfaTg0hSTXOZmQgFL0/mUWbT3jl8LapHWstO2Wc/iDaiz8wOQ/nSK87NnqcCWaTYrIpDaKBUQ8ZfaH2sKZIw0oSzrMWApQD/h69X1yis2j45VOWlCpmICHZREwCrmSyWboO8Jfib5kKX6l6NZithBKDvZ6QtT0S0ArUthkzjS9nteMdP2ciZN3Uucd4L0qlGlwciQs8825c4kYfb4mLIRSkKAC1VNwflJJDCzcIu8EkeIMFhVVJkzFzFU8SlpUlIGqQ1Wd2cE2veOmH54w6RhLK5AleDZwTwzEKKWcMRTf8xdPQ3b0h6EzJSwVoKCDe9SVEs4cOkHIg2YgA5uBbV8cb40JSlMpxZSUkqbIqNyNcr8XSC7DmJMwhIoK7btV086pauQuCk5A2jLNGo20XjdvhmuTMqFlOS5foQG9Dfzit2ioqLHVzfz94mSk7tLX4dDmBa31yEVONx4JfIjK+Ry8s48aK/wAuD05OlyVX38WCrgK7EA6v3Y+0HnqTWqpntd2fhF/08orccxNwWKlOwuHHFlyLlvojTNORIcWfmwDEdGaPRjDi0cMpljjPD8tcsGYEAuyES0rcAkAAk8XcNzMQ8X4WSpITIkrUQQ61zQDToCKQhId9SQ14kbL2oohbpSWKWcG1Sg7B7ZZZXMV22tuzFoS9NKSpVADIKuZS9+XYNHrra6s4HGNWBxmx0yZgTMWA4+GWoq8iq7E2tfO8Vk/BOSU/CCbktbvrblyMGw0wzlkrLm3LVz5ZQCbiiVHRnYDTS3SNItmLSDr8OTlB5YDMCE1JdLjPiNgWNorNpbKnSW3qWe7gpVfqUksYusCtpLsCzM9wKnJIBtpGnwuypeJwipsxPEMgCWABZg7kDXOJcqfJSha4PNxibEfT6f3iXg9pkHt5/OLrbfhyUgppcVZ3HJ7WigmYMJNic+n7Q3FNEqTTNTgNrUs5DagkDy0LZ5RLxHiFZDVJGfCliBfkc+eflaMbLRlcl3zi22XLdWeh5EZHQgg5aiOd4F2brK+j0jw8VKHGu6mvYlmDPflaHeJNhSJqXUyD/qKyB7KLP/MD8LrpCWAvSOeYL59oxm29tzJ09QWxSFHguE2NIdi5YKOscmPG3N80dc5LXnksdmfZ+pShuZqZ6QcgKmewLBVznqMoup2x04IJVNnSZSkgAPMJXYZbpIVa1sxEJb4XYonSCZcyctIWtNlUv8IV8TZ5k/EejefLnKWslRKjzJc+pjq8e/LZz7qHSPVJGNw89VCcca1KLca0opYWHADpZP0NThcbJlFpYcsypqgHYNb2+so8FkYgoUFJsUkFJ5EFwfUR65iLhIdgUBdNmelJ+an8h1fHLBRNcc9jTYnGoEsqKaiLAAZqUQAB1Jb0jBY7Zc6diyQCEuUtqCQKfm8bTFICZDDkn2aLfC4ZMvDqmhIK+Mh9Lmwa4Fh6Rw4ZOU6OvKko2Rdi7C3CRvFMpnozbmSNdP5h2I8QSt7uJMyWmat2uAVUh1F9CPyn0jz/AO0XxjiZOICJSwgGrJIJZC6QHU7A5nm0efjGrC987zHqKjmSrMk5mPShiSVnHOb9nuG0tly92VTp8yavMoTMNBKgOFKBY6M6eusYbaPjxMpG4kS0JlMQoBSgtRydUz4wXBe5Uf8AaC0UW3pqsPNXLlKUkKSkniU9wCQC+Tl4zeJnEkklybkm5JMXGN9kyddGw2v4hfDit1LnhS6aiaQSUpvakUj4UgWbzyqE6nOCYrEFQlAtwy031PfnYAeUCQqNEqM7vschAJvCz5IhDAlLLw0SwakMYIqeVF1B2AHKwAA9oeDwmIyrExRIcJTzbuH9x+0X+yMZLSQkoCmpZQUpkkAXzKgTzAbo0ZtBgsuZTex73jDJDZGkHTPTp+PQtIUxyYhKgAc2axp9NRGYM9BWuoLtkQKmLFgoN8OWTfOD7JW6W0fmS9nu5ir23NUKw5ISpgCzNTy08mjy8WJRm0ds8lpMFiZh5sbEZuDk7Ho3P3iErEEn8J7lm1brD1iq55D5PFevHqSWDaZpB/8Ak8d0I3wc0pM//9k="/>
          <p:cNvSpPr>
            <a:spLocks noChangeAspect="1" noChangeArrowheads="1"/>
          </p:cNvSpPr>
          <p:nvPr/>
        </p:nvSpPr>
        <p:spPr bwMode="auto">
          <a:xfrm>
            <a:off x="155575" y="-852488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35" y="1052736"/>
            <a:ext cx="4408663" cy="309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s://encrypted-tbn3.google.com/images?q=tbn:ANd9GcRe8BPapycFKxz5NcjzLaX18Qpmq7kj45jBO6sbwdFobdAbX7gJ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6" y="2132856"/>
            <a:ext cx="403764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496" y="4365104"/>
            <a:ext cx="907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/>
              <a:t>Desierto de Atacama (Chile)   </a:t>
            </a:r>
            <a:endParaRPr lang="es-ES_tradnl" sz="3000" dirty="0" smtClean="0"/>
          </a:p>
          <a:p>
            <a:r>
              <a:rPr lang="es-ES_tradnl" sz="3000" dirty="0" smtClean="0"/>
              <a:t>			                       </a:t>
            </a:r>
          </a:p>
          <a:p>
            <a:r>
              <a:rPr lang="es-ES_tradnl" sz="3000" dirty="0"/>
              <a:t>	</a:t>
            </a:r>
            <a:r>
              <a:rPr lang="es-ES_tradnl" sz="3000" dirty="0" smtClean="0"/>
              <a:t>				      Cataratas </a:t>
            </a:r>
            <a:r>
              <a:rPr lang="es-ES_tradnl" sz="3000" dirty="0"/>
              <a:t>del Iguazú </a:t>
            </a:r>
            <a:r>
              <a:rPr lang="es-ES_tradnl" sz="3000" dirty="0" smtClean="0"/>
              <a:t>   					        (</a:t>
            </a:r>
            <a:r>
              <a:rPr lang="es-ES_tradnl" sz="3000" dirty="0"/>
              <a:t>Argentina, Brasil)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4321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772816"/>
            <a:ext cx="8712968" cy="3888432"/>
          </a:xfrm>
        </p:spPr>
        <p:txBody>
          <a:bodyPr>
            <a:noAutofit/>
          </a:bodyPr>
          <a:lstStyle/>
          <a:p>
            <a:r>
              <a:rPr lang="en-GB" sz="3000" dirty="0" err="1">
                <a:latin typeface="+mn-lt"/>
              </a:rPr>
              <a:t>Algunos</a:t>
            </a:r>
            <a:r>
              <a:rPr lang="en-GB" sz="3000" dirty="0">
                <a:latin typeface="+mn-lt"/>
              </a:rPr>
              <a:t> </a:t>
            </a:r>
            <a:r>
              <a:rPr lang="en-GB" sz="3000" dirty="0" err="1">
                <a:latin typeface="+mn-lt"/>
              </a:rPr>
              <a:t>vídeos</a:t>
            </a: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i="1" dirty="0">
                <a:latin typeface="+mn-lt"/>
              </a:rPr>
              <a:t>Some </a:t>
            </a:r>
            <a:r>
              <a:rPr lang="en-GB" sz="3000" i="1" dirty="0" smtClean="0">
                <a:latin typeface="+mn-lt"/>
              </a:rPr>
              <a:t>videos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/>
            </a:r>
            <a:br>
              <a:rPr lang="en-GB" sz="3000" i="1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>La </a:t>
            </a:r>
            <a:r>
              <a:rPr lang="en-GB" sz="3000" b="1" dirty="0" smtClean="0">
                <a:latin typeface="+mn-lt"/>
              </a:rPr>
              <a:t>Alhambra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>
                <a:latin typeface="+mn-lt"/>
              </a:rPr>
              <a:t>de Granada</a:t>
            </a:r>
            <a:br>
              <a:rPr lang="en-GB" sz="3000" dirty="0">
                <a:latin typeface="+mn-lt"/>
              </a:rPr>
            </a:br>
            <a:r>
              <a:rPr lang="en-GB" sz="3000" dirty="0">
                <a:latin typeface="+mn-lt"/>
                <a:hlinkClick r:id="rId2"/>
              </a:rPr>
              <a:t>http://</a:t>
            </a:r>
            <a:r>
              <a:rPr lang="en-GB" sz="3000" dirty="0" smtClean="0">
                <a:latin typeface="+mn-lt"/>
                <a:hlinkClick r:id="rId2"/>
              </a:rPr>
              <a:t>www.youtube.com/watch?v=v4IdRYh3034&amp;feature=relmfu</a:t>
            </a: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>El </a:t>
            </a:r>
            <a:r>
              <a:rPr lang="en-GB" sz="3000" dirty="0">
                <a:latin typeface="+mn-lt"/>
              </a:rPr>
              <a:t>Río </a:t>
            </a:r>
            <a:r>
              <a:rPr lang="en-GB" sz="3000" b="1" dirty="0">
                <a:latin typeface="+mn-lt"/>
              </a:rPr>
              <a:t>Amazonas</a:t>
            </a: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dirty="0">
                <a:latin typeface="+mn-lt"/>
                <a:hlinkClick r:id="rId3"/>
              </a:rPr>
              <a:t>http://</a:t>
            </a:r>
            <a:r>
              <a:rPr lang="en-GB" sz="3000" dirty="0" smtClean="0">
                <a:latin typeface="+mn-lt"/>
                <a:hlinkClick r:id="rId3"/>
              </a:rPr>
              <a:t>www.youtube.com/watch?v=R_fyb3TgJ_8</a:t>
            </a: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b="1" dirty="0" err="1" smtClean="0">
                <a:latin typeface="+mn-lt"/>
              </a:rPr>
              <a:t>Cataratas</a:t>
            </a:r>
            <a:r>
              <a:rPr lang="en-GB" sz="3000" b="1" dirty="0" smtClean="0">
                <a:latin typeface="+mn-lt"/>
              </a:rPr>
              <a:t> del </a:t>
            </a:r>
            <a:r>
              <a:rPr lang="en-GB" sz="3000" b="1" dirty="0" err="1" smtClean="0">
                <a:latin typeface="+mn-lt"/>
              </a:rPr>
              <a:t>Iguazú</a:t>
            </a: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dirty="0">
                <a:latin typeface="+mn-lt"/>
                <a:hlinkClick r:id="rId4"/>
              </a:rPr>
              <a:t>http://</a:t>
            </a:r>
            <a:r>
              <a:rPr lang="en-GB" sz="3000" dirty="0" smtClean="0">
                <a:latin typeface="+mn-lt"/>
                <a:hlinkClick r:id="rId4"/>
              </a:rPr>
              <a:t>www.youtube.com/watch?v=lgPeQGT0NZQ</a:t>
            </a: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endParaRPr lang="en-GB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914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501008"/>
            <a:ext cx="8496944" cy="2448272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>¿</a:t>
            </a:r>
            <a:r>
              <a:rPr lang="en-GB" sz="3000" dirty="0" err="1">
                <a:latin typeface="+mn-lt"/>
              </a:rPr>
              <a:t>P</a:t>
            </a:r>
            <a:r>
              <a:rPr lang="en-GB" sz="3000" dirty="0" err="1" smtClean="0">
                <a:latin typeface="+mn-lt"/>
              </a:rPr>
              <a:t>uedes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decir</a:t>
            </a:r>
            <a:r>
              <a:rPr lang="en-GB" sz="3000" dirty="0" smtClean="0">
                <a:latin typeface="+mn-lt"/>
              </a:rPr>
              <a:t> el </a:t>
            </a:r>
            <a:r>
              <a:rPr lang="en-GB" sz="3000" dirty="0" err="1" smtClean="0">
                <a:latin typeface="+mn-lt"/>
              </a:rPr>
              <a:t>nombre</a:t>
            </a:r>
            <a:r>
              <a:rPr lang="en-GB" sz="3000" dirty="0" smtClean="0">
                <a:latin typeface="+mn-lt"/>
              </a:rPr>
              <a:t> de 10 </a:t>
            </a:r>
            <a:r>
              <a:rPr lang="en-GB" sz="3000" dirty="0" err="1" smtClean="0">
                <a:latin typeface="+mn-lt"/>
              </a:rPr>
              <a:t>países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donde</a:t>
            </a:r>
            <a:r>
              <a:rPr lang="en-GB" sz="3000" dirty="0" smtClean="0">
                <a:latin typeface="+mn-lt"/>
              </a:rPr>
              <a:t> se </a:t>
            </a:r>
            <a:r>
              <a:rPr lang="en-GB" sz="3000" dirty="0" err="1" smtClean="0">
                <a:latin typeface="+mn-lt"/>
              </a:rPr>
              <a:t>habla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? </a:t>
            </a:r>
            <a:br>
              <a:rPr lang="en-GB" sz="3000" dirty="0" smtClean="0">
                <a:latin typeface="+mn-lt"/>
              </a:rPr>
            </a:br>
            <a:r>
              <a:rPr lang="en-GB" sz="3000" dirty="0" err="1" smtClean="0">
                <a:latin typeface="+mn-lt"/>
              </a:rPr>
              <a:t>Comprueba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tu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respuesta</a:t>
            </a:r>
            <a:r>
              <a:rPr lang="en-GB" sz="3000" dirty="0" smtClean="0">
                <a:latin typeface="+mn-lt"/>
              </a:rPr>
              <a:t> con el </a:t>
            </a:r>
            <a:r>
              <a:rPr lang="en-GB" sz="3000" dirty="0" err="1" smtClean="0">
                <a:latin typeface="+mn-lt"/>
              </a:rPr>
              <a:t>mapa</a:t>
            </a:r>
            <a:r>
              <a:rPr lang="en-GB" sz="3000" dirty="0" smtClean="0">
                <a:latin typeface="+mn-lt"/>
              </a:rPr>
              <a:t> a </a:t>
            </a:r>
            <a:r>
              <a:rPr lang="en-GB" sz="3000" dirty="0" err="1" smtClean="0">
                <a:latin typeface="+mn-lt"/>
              </a:rPr>
              <a:t>continuación</a:t>
            </a:r>
            <a:r>
              <a:rPr lang="en-GB" sz="3000" dirty="0" smtClean="0">
                <a:latin typeface="+mn-lt"/>
              </a:rPr>
              <a:t>.</a:t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Can you name 10 Spanish-speaking countries?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Check your answer with the map which follows.</a:t>
            </a:r>
            <a:br>
              <a:rPr lang="en-GB" sz="3000" i="1" dirty="0" smtClean="0">
                <a:latin typeface="+mn-lt"/>
              </a:rPr>
            </a:br>
            <a:endParaRPr lang="en-GB" sz="3000" i="1" dirty="0">
              <a:latin typeface="+mn-lt"/>
            </a:endParaRPr>
          </a:p>
        </p:txBody>
      </p:sp>
      <p:sp>
        <p:nvSpPr>
          <p:cNvPr id="3" name="AutoShape 2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0" y="-779463"/>
            <a:ext cx="16097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data:image/jpeg;base64,/9j/4AAQSkZJRgABAQAAAQABAAD/2wCEAAkGBg8QEBUPDxAQDxAPDw8PDxAPEBAQEA4QFBAVFBQQFBUXHCYeGBkjGRQUHy8gIygpLCwsFR4xNTAqNSgrLCkBCQoKDgwOGQ8PGjQkHyQ0LSwsNS8pLC8yKiovLDUsKiwsKiwpNSksNSwsKiksLiwsLCwpLSwsKSksLCwqKSwsLP/AABEIAOEA4QMBIgACEQEDEQH/xAAcAAEAAQUBAQAAAAAAAAAAAAAAAgEDBAUGBwj/xABCEAACAQIDBAcFBgMFCQAAAAAAAQIDEQQFEgYhMUEHE1FhcYGRFCIyUqEjQmKxwdGSovAVU3Jz8RYkNENEgoOT4f/EABoBAQACAwEAAAAAAAAAAAAAAAAEBQIDBgH/xAAtEQEAAgIBBAAFAgYDAAAAAAAAAQIDBBESITFBBSJxsfBR0TJhgZGhwRMUFf/aAAwDAQACEQMRAD8A9xAAAAAAAAAAAAjKaSu9yXFvdYCQOezHb3L6DadZVJLjGinU+q3fU0tXpawy+HD15d7dOP6slU08945ik/n1aLbOKvabO7Bw1HpZwr+OhXj4dXL9UbXBdIOXVd3XdW3yrRlD68PqLaeevmk/n0K7OK3i0OkBbo4iE1qhKM4vhKMlJPzRcIreAAAAAAAAAAAAAAAAAAAAAAAAAAAAabajaSngqLqStKbuqVO++cv2XNmdKWvaK1jvLG1opHVPg2k2poYGGqo9U5L7OlH459/cu88mz7a3FYxvrJ6afKjC6ppd/wAz739DXZjmNXEVZVq0nOc3dt8EuUUuSXYYx1Opo0wRzPe36/soNjatlniO0fnkYALBECpQAZWX5pXw8tdCrOlL8ErJ+K4PzO/2c6UFJqnjUot7lXgvd/748vFeiPNgRs+rjzx88f19t2LPfFPyy+iaVWMkpRalGSTjKLTTT4NNEzxrY3bSeCkqdRueGk/ejxdK/wB+H6rn4nsNDERnFThJSjNKUZLepJ8Gjl9rUtr24nx6le6+xXNXmPK4ACIkgAAAAAAAAAAAAAAAAAAAADCzbNaeGoyrVH7sVuS4zk+EV3s8T2hzupi6zq1H3RivhgvlXd/qdH0ibQOtXdGL+zw9490qv3peXDyfacSzqPh+rGLHF7fxT/iFDubE5L9EeI+4LAFmghYr4yEPikr9i3syqWUY3E+7g8PVqvhKpGNqcO7XK0b+ZSt0U5ylqeF1c2lWouXpqK7Z364p6a+U3DqTeOqfDW/21S/F6GTh8ZCe6Mk32cH6GlzPJMVhXpxNCrQb4dZBxUvCXB+TMenFkenxDJ7iJbralPTqCph4HEyatPf2S5+D7fEzC1xZq5a8wgZMc0niVDvejTahwn7FVfuVG3Qb+5U4uHg+K7/E4MrTm4tSi2pRalFrimndNeZjsYa5sc0t+S9w5JxXi0PosGs2bzdYrC06/OcbTS5VI7pL1TNmcZas1tNZ8w6atotETAADF6AAAAAAAAAAAAAAAAGBneYez4erW/u6cpLvla0V62M80u1+R1MbhJ4elVVCU3F63BzVou+nc1a9lvM8fT1R1ePbG/PTPT5eDZjnUVPS7zd25yT+9ff4sjRx9OXCVn2S3MzM66MM0wt31HtEFf38M+t3drh8f0OUnBpuLTTXFNWa8Uy+rv3meY44VE6lYjiXTXMvKsvniK1OhD4qs1G/yri5eSTfkclSxc4fDJpdj3r0Z7F0S7N4hf7/AImCpqVNxw8WmpyUrXqtP4U0rLtTfntv8RrFJnjifX1a6aczeI9e3o2X4KFClCjTWmFOKjFdy5+L4+ZkAHNTPPeV7EcLGLwdOtB06sI1ISVpQnFSjJd6Z5Bt50Zxwl8VhE/Z2/tKTd3Qbe5p8XDlv3rw4ezFvEUYzi4TSlGcXGUXwlFqzT8jPHeaTywvSLQ+bVaKLlCrqXgxtJl0sNiquGd7Uqkoxb5w4wf8LR0ex/R7icVFVaj9noSs4ykrzqLthDs739S+wZa4vntPEKjLjtk+WI7tDcXPW8N0aZfBe+qtV83Ko4/SNkW8Z0Y4Ga+zlWoy5NT1rzUv3Nv/AKmDnjv/AGYf9DLx6YnRJj26dag38E41Y+E1pl9Yr1PQTg9itlsRgMbNTtUpVKElGrC+luM4tRkvuys3u+p3hS701tmm1J5ieJWmrFoxRW3mAAEJJAAAAAAAAAAAAAAAAAAAsavN9mcFi1bE4elV/FKNprwmrSXkzaAeBwuB6H8uo4lYhKpOEPejh6slOkp33Se68kux3O6sAezaZ8vIiI8AAPHoAQq1Ixi5SajGKcpN7kkldt+QHmuZbOQxWeVZ1Fqo0IYedRPhUqOlHRTfduu+5d53PXnL5DmCqqtiV/1OJqzV+OiNqdNfwx+ptPajfntPV0z67fu1Yojjqj33bPrx15rPaintJobW2jibGwo1FJXX9M5tYk2mTV9Wpdln+aA2YAAAAAAAAAAAAAAAAAAAAAAAAAAAGszzaGhg4a607Xvogt85vuX68DKtZtPTWOZeWtFY5ln1q8YRc5yUYxV5Sk0lFLm2zyjbjb72m+HwzaoXtOfB17crcod3Pn2Go2p20r46Wlvq6Cd40Yvc+xzf3n9Dnrl/qaEY/nyd5+yo2Nub/LTx93b7IY6+HcL74VJX8JWa/U3ntR57kmZdTU3/AATWmfd2S8v3OqeJK34hinHmmfU9/wB03TyRfHEe4bn2oLFGuy/GUdTVbVvtp0y0+LNvUyeM46sNUv8AgqO3pJfqiAloLEm/2Z365cvdivq3+aNOtnKum/WRUrcHF29Tp8lwsaVFQTUmt82uc3x/ruAzgAAAAAAAAAAAAAAAAAAAAAAAADWbQ53DCYeVaW9r3YRv8dR/DH9X3JmVazaYrXzLy1orHMsHaza2ngoaY2qV5p6Kd90V88+yP5/VeNZtmtTEVHUqzdSTe+T59yXKK5JFzNsyqVZyqVJOVSq25P8ARdi5JdhrLnUa2rXXr/P3KgzZ7Zp/l6VBRMrcl8tAbLLcwqJxpKMqmpqMIxTc7vgorn4FrJ8lr4uqqWHg5y4yfCNOPzTlyX9I9h2T2IoYGOt2q4hq0qrXw34xpr7q7+L59hXbufFWnReOZ/T88JmriyWt1VniHA4zK69OTjUhKMla6duav4GRlmYVaae++mz77HaY6VOpUlN2d9yv2Lca3EbO0am+L0S7uD8jm12nlm0KnZN8Tpsrgm5Tu96ircubv4/scrluzjozvKKcfmTbV/B8DoqtZ0lGceCaUlycWBuQW6FZTipR3plwAAAAAAAAAAAAAAAAAAAAAAHlfSfnGvExw6fu0IpyXbUmr/SOn1Z6m2eAZxj+uxFWtx6yrOS/w6vd+li1+F4+rJN59f7/ACVfv34pFf1a2vK8vDcQDZS5fTKpgNvszs3Vx1dUqfuxVpVajV1Shfj3t8Eufqai57b0cZQsPgKcrWniF183zal8C8o29WQ9zYnDj5jzPhJ1sP8Ay34nw3GR5FQwdJUaENKW+UnvnUl80nzf9Izqyel246XbxsTBzMzMzzK8iIiOIebyzKz3suU81XaSzrJoKvUVnvndWb4S9631NbPZ+XJuPi9/oePW4hnslwkTefXTU3dNWNFDJ5Xs5S9Tb4HL6UItOOrUrSc222uzuA3OR5nbc37r493edKmcpRxlGCsoRVu5HQ5VVcqUZduq3hqdgMsAAAAAAAAAAAAAAAAAAAABgZ9ierwtapw0UKsl46Hb6nz85WV27JI9+2hy2eJwtXDwmqcqsHBSknKKu+aTR45m/Q7m17xnh665RhUlT/lmkvqyz0tmmGk8+ZQdnBbLaOPEOdUr8N4IYzYLNqHxYLEWXOkutX8jZqnPEwkoSVWM27KE4SUm+xRauyfXerPmESdS0e26pU3KSguMmorxk7fqfSGGoqEIwW5QjGK7lFWX5HjOxHR5mNWrTxGJhHDUYVIVNNVPrqijJSsoL4b24yt4M9qRX72xXL0xX0mamG2PnqVALeJk1CTXFRk142K1Nctm2JXXSn2vSn4K1/oYcqyJziprfzNdVyqV91SaXZcDJlViiksVfdDe+fYvFmIsrX35yl4uy+hOdZQ92NkB0GVbM0qsI1ak6km73gpKMLqTVtyvbd2nS06ailGKSSSSS4JLka7Z3/h4Pt1v+ZmzAAAAAAAAAAAAAAAAAAAAAAFy3XxEIRc5yjCK3uUmoxXi2c9ththHBRUIJTrzV4xb92Efnl+i52PI8/2ixGKl9tVlPnbhCPdGK3IsNfQvljrntH3+iHm26456Y7y9QxvSnl1OWmMqta33qUPd8nJq/kZeU7e5dipqEamipf3I146G3+F8L+dzwy5Qnz8OxccRyixuZOX01cHA9F21c8RCWErycqlGKlTnJ3lOlws3zcXbf2NHfFLlxTivNJWWO8ZKxaAo0VBqbHH1KWiUoLhGUorwT3FicjKx7+1n/mS/MwqjAxcXX0pt8ErmopVJTlflyRkZtU4Q+Z3fgiuCpcF22QHo+VUdFCnHspx9bXZlkYRskuxJEgAAAAAAAAAAAAjcXAkCNxcCQI3KXAmUZTUUuB4NtVmkq2Mrzb/504LujB6Ir0iaOTuzebc5Y8Ljq0WrRqTdem+UoVHq3eD1LyNBTqKW5cVy7V3HT4s1ZrWI8cKG+OYtMykUBRkhqdX0YzazOlbg4V1L/D1Tf5qJ7geadE+zU4asdVjp1w6vDpqzcG05VPB2SXn3HpGo57evF8vb12XOpSa4+6YIaik6qSbbskrsgpTlce/tZ/5k/wAzArMysXO85S+aUperua+vUA0+JlqqvusjZZZTvUgu2cF/MjWwXvPvbZu8jhevTS/vIvyW9/kB6ACCkVuBIEbi4EgRuLgSBS4uBUFABb1FNRbuUbAuaxrLLkRcgMjrCnWGM5kZVQMp1B1pguuW5YoDE2s2XoZjS6ureE4XdKtFJzpt8d33ovnH8jyPMuinNKUvsoU8RG/uzpVYwfi4zaaZ7BUzG3b6GNPObcpehsrltWOIYWx1t3ea5P0WZnUd8RUo4aHPW1WqPwjDd6tHd5N0b4DDtTqasVUjvvWsqafb1a3PzuZf9uLsl6ElnF+UvQzts5Zjjq7MYw0ieeHQ9cOvNHHMr8mXY4t9hobW3641+c4u0NK4ye/wX/2xCOIZr8yk5O/JKyA1GMxDGVYKVSNWrL4KVOdvxVNLsvLj6GPVjKUtMVdtpLxbOlr040MK6S+SUV+KclvYHGU1vOl2Xh9un8sJv6W/U5+nQergdFkdRUpOU93uNLnd3W7cB1usazXUcyjLk142MuNQC/qK6iypldQF3UVuWtRXUBd1C5bUiuoCdwQ1FQIWKNE2imkCDRFxLukppAsuBFwL7iNIGO6ZB0V2GU4kXADFdBdhB4ddi9DM0FHTAwnh12L0IuiuwznSI9SBhdWiLsZzw5D2VAa6vP3Wk1F8m+Bhf2vCPuzspeKafgzc1MvjLirmBX2Uw0/iprxTaf0AsxzqCVoqK8LI12cZjrheKcpRfwx3tp8d3oZ/+w+G5OsvCrIvYbZGhTd49Y3+KbkBydPMpLjRq/wSMhZ3206v/rn+x2Mcmii7HLkBx9LPeShVf/jn+x1GX4p9XG/G2/u33sZawRJYQCirElVJLDlVQAKoSUh1RVUwKqRXUUUCqgAuCugAXrCxKwsBGxSxMWAhYaSdilgI6SmknYWAhpGknYWAhpKaS5YWAtaCuguWFgLegpoLthYC1oK9WXLCwFvSNJcsLAQ0hxLlhYCGkaSdgBDSNJOwAhpK6SQsBHSCVgBUFAAAAAAAAAAAAAAAAAAAAAAAAAAAAAqAAAAAAAAAB//Z"/>
          <p:cNvSpPr>
            <a:spLocks noChangeAspect="1" noChangeArrowheads="1"/>
          </p:cNvSpPr>
          <p:nvPr/>
        </p:nvSpPr>
        <p:spPr bwMode="auto">
          <a:xfrm>
            <a:off x="152400" y="-627063"/>
            <a:ext cx="160972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9064" y="476672"/>
            <a:ext cx="4701208" cy="1069848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+mn-lt"/>
              </a:rPr>
              <a:t>El </a:t>
            </a:r>
            <a:r>
              <a:rPr lang="en-GB" sz="2600" dirty="0" err="1" smtClean="0">
                <a:latin typeface="+mn-lt"/>
              </a:rPr>
              <a:t>mundo</a:t>
            </a:r>
            <a:r>
              <a:rPr lang="en-GB" sz="2600" dirty="0" smtClean="0">
                <a:latin typeface="+mn-lt"/>
              </a:rPr>
              <a:t> </a:t>
            </a:r>
            <a:r>
              <a:rPr lang="en-GB" sz="2600" dirty="0" err="1" smtClean="0">
                <a:latin typeface="+mn-lt"/>
              </a:rPr>
              <a:t>hispano-hablante</a:t>
            </a:r>
            <a:r>
              <a:rPr lang="en-GB" sz="2600" dirty="0" smtClean="0">
                <a:latin typeface="+mn-lt"/>
              </a:rPr>
              <a:t/>
            </a:r>
            <a:br>
              <a:rPr lang="en-GB" sz="2600" dirty="0" smtClean="0">
                <a:latin typeface="+mn-lt"/>
              </a:rPr>
            </a:br>
            <a:r>
              <a:rPr lang="en-GB" sz="2600" i="1" dirty="0" smtClean="0">
                <a:latin typeface="+mn-lt"/>
              </a:rPr>
              <a:t>The Spanish-speaking world</a:t>
            </a:r>
            <a:endParaRPr lang="en-GB" sz="2600" i="1" dirty="0">
              <a:latin typeface="+mn-lt"/>
            </a:endParaRPr>
          </a:p>
        </p:txBody>
      </p:sp>
      <p:pic>
        <p:nvPicPr>
          <p:cNvPr id="3" name="Picture 2" descr="http://www.babelnation.com/spanish/_pics/01_01/11_spanish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28800"/>
            <a:ext cx="5480174" cy="490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35216"/>
            <a:ext cx="8640960" cy="2365992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>¿En </a:t>
            </a:r>
            <a:r>
              <a:rPr lang="en-GB" sz="3000" dirty="0" err="1" smtClean="0">
                <a:latin typeface="+mn-lt"/>
              </a:rPr>
              <a:t>que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país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Suramérica</a:t>
            </a:r>
            <a:r>
              <a:rPr lang="en-GB" sz="3000" dirty="0" smtClean="0">
                <a:latin typeface="+mn-lt"/>
              </a:rPr>
              <a:t> NO se </a:t>
            </a:r>
            <a:r>
              <a:rPr lang="en-GB" sz="3000" dirty="0" err="1" smtClean="0">
                <a:latin typeface="+mn-lt"/>
              </a:rPr>
              <a:t>habla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?</a:t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In which South American country Spanish is NOT spoken?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>
                <a:latin typeface="+mn-lt"/>
              </a:rPr>
              <a:t/>
            </a:r>
            <a:br>
              <a:rPr lang="en-GB" sz="3000" i="1" dirty="0">
                <a:latin typeface="+mn-lt"/>
              </a:rPr>
            </a:br>
            <a:endParaRPr lang="en-GB" sz="3000" i="1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501317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000" dirty="0" err="1"/>
              <a:t>Brasil</a:t>
            </a:r>
            <a:endParaRPr lang="en-GB" sz="3000" dirty="0"/>
          </a:p>
          <a:p>
            <a:r>
              <a:rPr lang="en-GB" sz="3000" i="1" dirty="0" smtClean="0"/>
              <a:t>Brazil</a:t>
            </a:r>
            <a:endParaRPr lang="en-GB" sz="3000" i="1" dirty="0"/>
          </a:p>
        </p:txBody>
      </p:sp>
    </p:spTree>
    <p:extLst>
      <p:ext uri="{BB962C8B-B14F-4D97-AF65-F5344CB8AC3E}">
        <p14:creationId xmlns:p14="http://schemas.microsoft.com/office/powerpoint/2010/main" val="63899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75176"/>
            <a:ext cx="8568952" cy="2510008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>¿</a:t>
            </a:r>
            <a:r>
              <a:rPr lang="en-GB" sz="3000" dirty="0" err="1" smtClean="0">
                <a:latin typeface="+mn-lt"/>
              </a:rPr>
              <a:t>Cuántos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hablantes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nativos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 hay?</a:t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How many native Spanish speakers are there?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>
                <a:latin typeface="+mn-lt"/>
              </a:rPr>
              <a:t/>
            </a:r>
            <a:br>
              <a:rPr lang="en-GB" sz="3000" i="1" dirty="0">
                <a:latin typeface="+mn-lt"/>
              </a:rPr>
            </a:br>
            <a:r>
              <a:rPr lang="en-GB" sz="3000" i="1" dirty="0" smtClean="0">
                <a:latin typeface="+mn-lt"/>
              </a:rPr>
              <a:t>350 </a:t>
            </a:r>
            <a:r>
              <a:rPr lang="en-GB" sz="3000" i="1" dirty="0" err="1" smtClean="0">
                <a:latin typeface="+mn-lt"/>
              </a:rPr>
              <a:t>millones</a:t>
            </a:r>
            <a:r>
              <a:rPr lang="en-GB" sz="3000" i="1" dirty="0" smtClean="0">
                <a:latin typeface="+mn-lt"/>
              </a:rPr>
              <a:t>	   400 </a:t>
            </a:r>
            <a:r>
              <a:rPr lang="en-GB" sz="3000" i="1" dirty="0" err="1" smtClean="0">
                <a:latin typeface="+mn-lt"/>
              </a:rPr>
              <a:t>millones</a:t>
            </a:r>
            <a:r>
              <a:rPr lang="en-GB" sz="3000" i="1" dirty="0" smtClean="0">
                <a:latin typeface="+mn-lt"/>
              </a:rPr>
              <a:t>	    500 </a:t>
            </a:r>
            <a:r>
              <a:rPr lang="en-GB" sz="3000" i="1" dirty="0" err="1" smtClean="0">
                <a:latin typeface="+mn-lt"/>
              </a:rPr>
              <a:t>millones</a:t>
            </a:r>
            <a:endParaRPr lang="en-GB" sz="3000" i="1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5877272"/>
            <a:ext cx="38170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i="1" dirty="0" smtClean="0"/>
              <a:t>400 </a:t>
            </a:r>
            <a:r>
              <a:rPr lang="en-GB" sz="3000" i="1" dirty="0" err="1" smtClean="0"/>
              <a:t>millones</a:t>
            </a:r>
            <a:r>
              <a:rPr lang="en-GB" sz="3000" i="1" dirty="0" smtClean="0"/>
              <a:t>/million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75320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640960" cy="3096344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>¿</a:t>
            </a:r>
            <a:r>
              <a:rPr lang="en-GB" sz="3000" dirty="0" err="1" smtClean="0">
                <a:latin typeface="+mn-lt"/>
              </a:rPr>
              <a:t>Cuál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es</a:t>
            </a:r>
            <a:r>
              <a:rPr lang="en-GB" sz="3000" dirty="0" smtClean="0">
                <a:latin typeface="+mn-lt"/>
              </a:rPr>
              <a:t> el </a:t>
            </a:r>
            <a:r>
              <a:rPr lang="en-GB" sz="3000" dirty="0" err="1" smtClean="0">
                <a:latin typeface="+mn-lt"/>
              </a:rPr>
              <a:t>país</a:t>
            </a:r>
            <a:r>
              <a:rPr lang="en-GB" sz="3000" dirty="0" smtClean="0">
                <a:latin typeface="+mn-lt"/>
              </a:rPr>
              <a:t> con el mayor </a:t>
            </a:r>
            <a:r>
              <a:rPr lang="en-GB" sz="3000" dirty="0" err="1" smtClean="0">
                <a:latin typeface="+mn-lt"/>
              </a:rPr>
              <a:t>número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hablantes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nativos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?</a:t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Which is the country with the largest number of native Spanish speakers?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>
                <a:latin typeface="+mn-lt"/>
              </a:rPr>
              <a:t/>
            </a:r>
            <a:br>
              <a:rPr lang="en-GB" sz="3000" i="1" dirty="0">
                <a:latin typeface="+mn-lt"/>
              </a:rPr>
            </a:br>
            <a:r>
              <a:rPr lang="en-GB" sz="3000" i="1" dirty="0" smtClean="0">
                <a:latin typeface="+mn-lt"/>
              </a:rPr>
              <a:t>Argentina		     </a:t>
            </a:r>
            <a:r>
              <a:rPr lang="en-GB" sz="3000" i="1" dirty="0" err="1" smtClean="0">
                <a:latin typeface="+mn-lt"/>
              </a:rPr>
              <a:t>España</a:t>
            </a:r>
            <a:r>
              <a:rPr lang="en-GB" sz="3000" i="1" dirty="0" smtClean="0">
                <a:latin typeface="+mn-lt"/>
              </a:rPr>
              <a:t>			México</a:t>
            </a:r>
            <a:endParaRPr lang="en-GB" sz="3000" i="1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237312"/>
            <a:ext cx="14109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i="1" dirty="0" smtClean="0"/>
              <a:t>México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24777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712968" cy="3744416"/>
          </a:xfrm>
        </p:spPr>
        <p:txBody>
          <a:bodyPr>
            <a:noAutofit/>
          </a:bodyPr>
          <a:lstStyle/>
          <a:p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>¿</a:t>
            </a:r>
            <a:r>
              <a:rPr lang="en-GB" sz="3000" dirty="0" err="1" smtClean="0">
                <a:latin typeface="+mn-lt"/>
              </a:rPr>
              <a:t>Cuántas</a:t>
            </a:r>
            <a:r>
              <a:rPr lang="en-GB" sz="3000" dirty="0" smtClean="0">
                <a:latin typeface="+mn-lt"/>
              </a:rPr>
              <a:t> personas </a:t>
            </a:r>
            <a:r>
              <a:rPr lang="en-GB" sz="3000" dirty="0" err="1" smtClean="0">
                <a:latin typeface="+mn-lt"/>
              </a:rPr>
              <a:t>componen</a:t>
            </a:r>
            <a:r>
              <a:rPr lang="en-GB" sz="3000" dirty="0" smtClean="0">
                <a:latin typeface="+mn-lt"/>
              </a:rPr>
              <a:t> la </a:t>
            </a:r>
            <a:r>
              <a:rPr lang="en-GB" sz="3000" dirty="0" err="1" smtClean="0">
                <a:latin typeface="+mn-lt"/>
              </a:rPr>
              <a:t>comunidad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hispana</a:t>
            </a:r>
            <a:r>
              <a:rPr lang="en-GB" sz="3000" dirty="0" smtClean="0">
                <a:latin typeface="+mn-lt"/>
              </a:rPr>
              <a:t> en </a:t>
            </a:r>
            <a:r>
              <a:rPr lang="en-GB" sz="3000" dirty="0" err="1" smtClean="0">
                <a:latin typeface="+mn-lt"/>
              </a:rPr>
              <a:t>Estados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Unidos</a:t>
            </a:r>
            <a:r>
              <a:rPr lang="en-GB" sz="3000" dirty="0" smtClean="0">
                <a:latin typeface="+mn-lt"/>
              </a:rPr>
              <a:t>?</a:t>
            </a:r>
            <a:br>
              <a:rPr lang="en-GB" sz="3000" dirty="0" smtClean="0">
                <a:latin typeface="+mn-lt"/>
              </a:rPr>
            </a:br>
            <a:r>
              <a:rPr lang="en-GB" sz="3000" dirty="0">
                <a:latin typeface="+mn-lt"/>
              </a:rPr>
              <a:t/>
            </a:r>
            <a:br>
              <a:rPr lang="en-GB" sz="3000" dirty="0">
                <a:latin typeface="+mn-lt"/>
              </a:rPr>
            </a:br>
            <a:r>
              <a:rPr lang="en-GB" sz="3000" i="1" dirty="0" smtClean="0">
                <a:latin typeface="+mn-lt"/>
              </a:rPr>
              <a:t>How large is the Hispanic community in the US?</a:t>
            </a:r>
            <a:br>
              <a:rPr lang="en-GB" sz="3000" i="1" dirty="0" smtClean="0">
                <a:latin typeface="+mn-lt"/>
              </a:rPr>
            </a:br>
            <a:r>
              <a:rPr lang="en-GB" sz="3000" i="1" dirty="0">
                <a:latin typeface="+mn-lt"/>
              </a:rPr>
              <a:t/>
            </a:r>
            <a:br>
              <a:rPr lang="en-GB" sz="3000" i="1" dirty="0">
                <a:latin typeface="+mn-lt"/>
              </a:rPr>
            </a:br>
            <a:r>
              <a:rPr lang="en-GB" sz="3000" i="1" dirty="0" smtClean="0">
                <a:latin typeface="+mn-lt"/>
              </a:rPr>
              <a:t>10 </a:t>
            </a:r>
            <a:r>
              <a:rPr lang="en-GB" sz="3000" i="1" dirty="0" err="1" smtClean="0">
                <a:latin typeface="+mn-lt"/>
              </a:rPr>
              <a:t>millones</a:t>
            </a:r>
            <a:r>
              <a:rPr lang="en-GB" sz="3000" i="1" dirty="0" smtClean="0">
                <a:latin typeface="+mn-lt"/>
              </a:rPr>
              <a:t>         36 </a:t>
            </a:r>
            <a:r>
              <a:rPr lang="en-GB" sz="3000" i="1" dirty="0" err="1" smtClean="0">
                <a:latin typeface="+mn-lt"/>
              </a:rPr>
              <a:t>millones</a:t>
            </a:r>
            <a:r>
              <a:rPr lang="en-GB" sz="3000" i="1" dirty="0" smtClean="0">
                <a:latin typeface="+mn-lt"/>
              </a:rPr>
              <a:t>		  25 </a:t>
            </a:r>
            <a:r>
              <a:rPr lang="en-GB" sz="3000" i="1" dirty="0" err="1" smtClean="0">
                <a:latin typeface="+mn-lt"/>
              </a:rPr>
              <a:t>millones</a:t>
            </a:r>
            <a:endParaRPr lang="en-GB" sz="3000" i="1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520" y="6021288"/>
            <a:ext cx="35573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i="1" dirty="0" smtClean="0"/>
              <a:t>36 </a:t>
            </a:r>
            <a:r>
              <a:rPr lang="en-GB" sz="3000" i="1" dirty="0" err="1" smtClean="0"/>
              <a:t>millones</a:t>
            </a:r>
            <a:r>
              <a:rPr lang="en-GB" sz="3000" i="1" dirty="0" smtClean="0"/>
              <a:t>/million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8375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575176"/>
            <a:ext cx="8640960" cy="3302096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+mn-lt"/>
              </a:rPr>
              <a:t>Se </a:t>
            </a:r>
            <a:r>
              <a:rPr lang="en-GB" sz="3000" dirty="0" err="1" smtClean="0">
                <a:latin typeface="+mn-lt"/>
              </a:rPr>
              <a:t>estima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que</a:t>
            </a:r>
            <a:r>
              <a:rPr lang="en-GB" sz="3000" dirty="0" smtClean="0">
                <a:latin typeface="+mn-lt"/>
              </a:rPr>
              <a:t> en 2050, </a:t>
            </a:r>
            <a:r>
              <a:rPr lang="en-GB" sz="3000" dirty="0" err="1" smtClean="0">
                <a:latin typeface="+mn-lt"/>
              </a:rPr>
              <a:t>Estados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Unidos</a:t>
            </a:r>
            <a:r>
              <a:rPr lang="en-GB" sz="3000" dirty="0" smtClean="0">
                <a:latin typeface="+mn-lt"/>
              </a:rPr>
              <a:t> </a:t>
            </a:r>
            <a:r>
              <a:rPr lang="en-GB" sz="3000" dirty="0" err="1" smtClean="0">
                <a:latin typeface="+mn-lt"/>
              </a:rPr>
              <a:t>será</a:t>
            </a:r>
            <a:r>
              <a:rPr lang="en-GB" sz="3000" dirty="0" smtClean="0">
                <a:latin typeface="+mn-lt"/>
              </a:rPr>
              <a:t> el </a:t>
            </a:r>
            <a:r>
              <a:rPr lang="en-GB" sz="3000" dirty="0" err="1" smtClean="0">
                <a:latin typeface="+mn-lt"/>
              </a:rPr>
              <a:t>país</a:t>
            </a:r>
            <a:r>
              <a:rPr lang="en-GB" sz="3000" dirty="0" smtClean="0">
                <a:latin typeface="+mn-lt"/>
              </a:rPr>
              <a:t> con el mayor </a:t>
            </a:r>
            <a:r>
              <a:rPr lang="en-GB" sz="3000" dirty="0" err="1" smtClean="0">
                <a:latin typeface="+mn-lt"/>
              </a:rPr>
              <a:t>número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hablantes</a:t>
            </a:r>
            <a:r>
              <a:rPr lang="en-GB" sz="3000" dirty="0" smtClean="0">
                <a:latin typeface="+mn-lt"/>
              </a:rPr>
              <a:t> de </a:t>
            </a:r>
            <a:r>
              <a:rPr lang="en-GB" sz="3000" dirty="0" err="1" smtClean="0">
                <a:latin typeface="+mn-lt"/>
              </a:rPr>
              <a:t>español</a:t>
            </a:r>
            <a:r>
              <a:rPr lang="en-GB" sz="3000" dirty="0" smtClean="0">
                <a:latin typeface="+mn-lt"/>
              </a:rPr>
              <a:t>. </a:t>
            </a:r>
            <a:r>
              <a:rPr lang="en-GB" sz="3000" dirty="0" err="1" smtClean="0">
                <a:latin typeface="+mn-lt"/>
              </a:rPr>
              <a:t>Verdadero</a:t>
            </a:r>
            <a:r>
              <a:rPr lang="en-GB" sz="3000" dirty="0" smtClean="0">
                <a:latin typeface="+mn-lt"/>
              </a:rPr>
              <a:t> o </a:t>
            </a:r>
            <a:r>
              <a:rPr lang="en-GB" sz="3000" dirty="0" err="1" smtClean="0">
                <a:latin typeface="+mn-lt"/>
              </a:rPr>
              <a:t>falso</a:t>
            </a:r>
            <a:r>
              <a:rPr lang="en-GB" sz="3000" dirty="0" smtClean="0">
                <a:latin typeface="+mn-lt"/>
              </a:rPr>
              <a:t>?</a:t>
            </a:r>
            <a:br>
              <a:rPr lang="en-GB" sz="3000" dirty="0" smtClean="0">
                <a:latin typeface="+mn-lt"/>
              </a:rPr>
            </a:br>
            <a:r>
              <a:rPr lang="en-GB" sz="3000" dirty="0" smtClean="0">
                <a:latin typeface="+mn-lt"/>
              </a:rPr>
              <a:t/>
            </a:r>
            <a:br>
              <a:rPr lang="en-GB" sz="3000" dirty="0" smtClean="0">
                <a:latin typeface="+mn-lt"/>
              </a:rPr>
            </a:br>
            <a:r>
              <a:rPr lang="en-GB" sz="3000" i="1" dirty="0" smtClean="0">
                <a:latin typeface="+mn-lt"/>
              </a:rPr>
              <a:t>It is estimated that by 2050, the US will be the country with the largest Spanish speaking population in the world. True or false?</a:t>
            </a:r>
            <a:endParaRPr lang="en-GB" sz="3000" i="1" dirty="0">
              <a:latin typeface="+mn-lt"/>
            </a:endParaRPr>
          </a:p>
        </p:txBody>
      </p:sp>
      <p:pic>
        <p:nvPicPr>
          <p:cNvPr id="3" name="Picture 6" descr="http://clubpenguinpolite.files.wordpress.com/2011/05/questionmark20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4698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949280"/>
            <a:ext cx="20633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000" dirty="0" err="1" smtClean="0"/>
              <a:t>Verdadero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True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52362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637</TotalTime>
  <Words>236</Words>
  <Application>Microsoft Office PowerPoint</Application>
  <PresentationFormat>On-screen Show (4:3)</PresentationFormat>
  <Paragraphs>49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Urban</vt:lpstr>
      <vt:lpstr>Test sobre el español Spanish quiz Nuria López, Newcastle University</vt:lpstr>
      <vt:lpstr>¿En cuántos países es el español lengua oficial?  In how many countries is Spanish an official language?  15    21    30</vt:lpstr>
      <vt:lpstr>¿Puedes decir el nombre de 10 países donde se habla español?  Comprueba tu respuesta con el mapa a continuación.  Can you name 10 Spanish-speaking countries? Check your answer with the map which follows. </vt:lpstr>
      <vt:lpstr>El mundo hispano-hablante The Spanish-speaking world</vt:lpstr>
      <vt:lpstr>¿En que país de Suramérica NO se habla español?  In which South American country Spanish is NOT spoken?  </vt:lpstr>
      <vt:lpstr>¿Cuántos hablantes nativos de español hay?  How many native Spanish speakers are there?  350 millones    400 millones     500 millones</vt:lpstr>
      <vt:lpstr>¿Cuál es el país con el mayor número de hablantes nativos de español?  Which is the country with the largest number of native Spanish speakers?  Argentina       España   México</vt:lpstr>
      <vt:lpstr> ¿Cuántas personas componen la comunidad hispana en Estados Unidos?  How large is the Hispanic community in the US?  10 millones         36 millones    25 millones</vt:lpstr>
      <vt:lpstr>Se estima que en 2050, Estados Unidos será el país con el mayor número de hablantes de español. Verdadero o falso?  It is estimated that by 2050, the US will be the country with the largest Spanish speaking population in the world. True or false?</vt:lpstr>
      <vt:lpstr> Gente conocida del mundo hispano-hablante, del presente y del pasado. ¿Quiénes son?  Well-known people from the Spanish-speaking world, from the present and the past. Who are they?</vt:lpstr>
      <vt:lpstr>El arte Art ¿Quiénes son? Who are they?</vt:lpstr>
      <vt:lpstr>El cine Cinema ¿Quiénes son? Who are they?</vt:lpstr>
      <vt:lpstr>La historia History ¿Quiénes son? Who are they?</vt:lpstr>
      <vt:lpstr>La literatura Literature ¿Quiénes son? Who are they?</vt:lpstr>
      <vt:lpstr>La música Music ¿Quiénes son? Who are they?</vt:lpstr>
      <vt:lpstr>La política Politics ¿Quiénes son? Who are they?</vt:lpstr>
      <vt:lpstr>El deporte Sport ¿Quiénes son? Who are they?</vt:lpstr>
      <vt:lpstr>  Algunos vídeos Some videos  Pablo Picasso Paintings http://www.youtube.com/watch?v=UQTO0BakU6c Interview with Isabel Allende http://www.youtube.com/watch?v=tVUlJFaDpLM Interview with Fidel Castro http://www.youtube.com/watch?v=qbUgUJuI6Ak  </vt:lpstr>
      <vt:lpstr>Lugares conocidos del mundo hispano-hablante. ¿Qué son y dónde están?  Well-known places in the Spanish-speaking world. What are they and where are they?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Algunos vídeos Some videos  La Alhambra de Granada http://www.youtube.com/watch?v=v4IdRYh3034&amp;feature=relmfu El Río Amazonas http://www.youtube.com/watch?v=R_fyb3TgJ_8 Cataratas del Iguazú http://www.youtube.com/watch?v=lgPeQGT0NZQ  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de los negocios Business Spanish</dc:title>
  <dc:creator>nnl18</dc:creator>
  <cp:lastModifiedBy>Laptop</cp:lastModifiedBy>
  <cp:revision>55</cp:revision>
  <dcterms:created xsi:type="dcterms:W3CDTF">2012-07-09T11:34:42Z</dcterms:created>
  <dcterms:modified xsi:type="dcterms:W3CDTF">2012-07-11T12:58:07Z</dcterms:modified>
</cp:coreProperties>
</file>