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83" r:id="rId6"/>
    <p:sldId id="276" r:id="rId7"/>
    <p:sldId id="277" r:id="rId8"/>
    <p:sldId id="278" r:id="rId9"/>
    <p:sldId id="279" r:id="rId10"/>
    <p:sldId id="260" r:id="rId11"/>
    <p:sldId id="261" r:id="rId12"/>
    <p:sldId id="280" r:id="rId13"/>
    <p:sldId id="281" r:id="rId14"/>
    <p:sldId id="282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84" r:id="rId24"/>
    <p:sldId id="270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CC00"/>
    <a:srgbClr val="D60093"/>
    <a:srgbClr val="CC0066"/>
    <a:srgbClr val="FF00FF"/>
    <a:srgbClr val="FF7C8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8C4F1-C934-4959-90CB-21AFEEC47128}" type="datetimeFigureOut">
              <a:rPr lang="en-GB" smtClean="0"/>
              <a:t>05/07/2012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EAC76-C44B-4C63-ABFC-1C97B029C3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5600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8C4F1-C934-4959-90CB-21AFEEC47128}" type="datetimeFigureOut">
              <a:rPr lang="en-GB" smtClean="0"/>
              <a:t>05/07/2012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EAC76-C44B-4C63-ABFC-1C97B029C3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5085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8C4F1-C934-4959-90CB-21AFEEC47128}" type="datetimeFigureOut">
              <a:rPr lang="en-GB" smtClean="0"/>
              <a:t>05/07/2012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EAC76-C44B-4C63-ABFC-1C97B029C3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2741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8C4F1-C934-4959-90CB-21AFEEC47128}" type="datetimeFigureOut">
              <a:rPr lang="en-GB" smtClean="0"/>
              <a:t>05/07/2012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EAC76-C44B-4C63-ABFC-1C97B029C3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8685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8C4F1-C934-4959-90CB-21AFEEC47128}" type="datetimeFigureOut">
              <a:rPr lang="en-GB" smtClean="0"/>
              <a:t>05/07/2012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EAC76-C44B-4C63-ABFC-1C97B029C3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9161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8C4F1-C934-4959-90CB-21AFEEC47128}" type="datetimeFigureOut">
              <a:rPr lang="en-GB" smtClean="0"/>
              <a:t>05/07/2012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EAC76-C44B-4C63-ABFC-1C97B029C3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1820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8C4F1-C934-4959-90CB-21AFEEC47128}" type="datetimeFigureOut">
              <a:rPr lang="en-GB" smtClean="0"/>
              <a:t>05/07/2012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EAC76-C44B-4C63-ABFC-1C97B029C3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1149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8C4F1-C934-4959-90CB-21AFEEC47128}" type="datetimeFigureOut">
              <a:rPr lang="en-GB" smtClean="0"/>
              <a:t>05/07/2012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EAC76-C44B-4C63-ABFC-1C97B029C3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9601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8C4F1-C934-4959-90CB-21AFEEC47128}" type="datetimeFigureOut">
              <a:rPr lang="en-GB" smtClean="0"/>
              <a:t>05/07/2012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EAC76-C44B-4C63-ABFC-1C97B029C3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8836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8C4F1-C934-4959-90CB-21AFEEC47128}" type="datetimeFigureOut">
              <a:rPr lang="en-GB" smtClean="0"/>
              <a:t>05/07/2012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EAC76-C44B-4C63-ABFC-1C97B029C3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3740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8C4F1-C934-4959-90CB-21AFEEC47128}" type="datetimeFigureOut">
              <a:rPr lang="en-GB" smtClean="0"/>
              <a:t>05/07/2012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EAC76-C44B-4C63-ABFC-1C97B029C3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0697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D8C4F1-C934-4959-90CB-21AFEEC47128}" type="datetimeFigureOut">
              <a:rPr lang="en-GB" smtClean="0"/>
              <a:t>05/07/2012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2EAC76-C44B-4C63-ABFC-1C97B029C3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808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audio" Target="../media/media56.wav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26.png"/><Relationship Id="rId3" Type="http://schemas.microsoft.com/office/2007/relationships/media" Target="../media/media54.wav"/><Relationship Id="rId7" Type="http://schemas.microsoft.com/office/2007/relationships/media" Target="../media/media56.wav"/><Relationship Id="rId12" Type="http://schemas.openxmlformats.org/officeDocument/2006/relationships/audio" Target="../media/media58.wav"/><Relationship Id="rId17" Type="http://schemas.openxmlformats.org/officeDocument/2006/relationships/image" Target="../media/image25.png"/><Relationship Id="rId2" Type="http://schemas.openxmlformats.org/officeDocument/2006/relationships/audio" Target="../media/media53.wav"/><Relationship Id="rId16" Type="http://schemas.openxmlformats.org/officeDocument/2006/relationships/image" Target="../media/image24.png"/><Relationship Id="rId20" Type="http://schemas.openxmlformats.org/officeDocument/2006/relationships/image" Target="../media/image9.png"/><Relationship Id="rId1" Type="http://schemas.microsoft.com/office/2007/relationships/media" Target="../media/media53.wav"/><Relationship Id="rId6" Type="http://schemas.openxmlformats.org/officeDocument/2006/relationships/audio" Target="../media/media55.wav"/><Relationship Id="rId11" Type="http://schemas.microsoft.com/office/2007/relationships/media" Target="../media/media58.wav"/><Relationship Id="rId5" Type="http://schemas.microsoft.com/office/2007/relationships/media" Target="../media/media55.wav"/><Relationship Id="rId15" Type="http://schemas.openxmlformats.org/officeDocument/2006/relationships/image" Target="../media/image23.png"/><Relationship Id="rId10" Type="http://schemas.openxmlformats.org/officeDocument/2006/relationships/audio" Target="../media/media57.wav"/><Relationship Id="rId19" Type="http://schemas.openxmlformats.org/officeDocument/2006/relationships/image" Target="../media/image27.png"/><Relationship Id="rId4" Type="http://schemas.openxmlformats.org/officeDocument/2006/relationships/audio" Target="../media/media54.wav"/><Relationship Id="rId9" Type="http://schemas.microsoft.com/office/2007/relationships/media" Target="../media/media57.wav"/><Relationship Id="rId1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audio" Target="../media/media62.wav"/><Relationship Id="rId13" Type="http://schemas.openxmlformats.org/officeDocument/2006/relationships/slideLayout" Target="../slideLayouts/slideLayout2.xml"/><Relationship Id="rId3" Type="http://schemas.microsoft.com/office/2007/relationships/media" Target="../media/media60.wav"/><Relationship Id="rId7" Type="http://schemas.microsoft.com/office/2007/relationships/media" Target="../media/media62.wav"/><Relationship Id="rId12" Type="http://schemas.openxmlformats.org/officeDocument/2006/relationships/audio" Target="../media/media64.wav"/><Relationship Id="rId2" Type="http://schemas.openxmlformats.org/officeDocument/2006/relationships/audio" Target="../media/media59.wav"/><Relationship Id="rId1" Type="http://schemas.microsoft.com/office/2007/relationships/media" Target="../media/media59.wav"/><Relationship Id="rId6" Type="http://schemas.openxmlformats.org/officeDocument/2006/relationships/audio" Target="../media/media61.wav"/><Relationship Id="rId11" Type="http://schemas.microsoft.com/office/2007/relationships/media" Target="../media/media64.wav"/><Relationship Id="rId5" Type="http://schemas.microsoft.com/office/2007/relationships/media" Target="../media/media61.wav"/><Relationship Id="rId10" Type="http://schemas.openxmlformats.org/officeDocument/2006/relationships/audio" Target="../media/media63.wav"/><Relationship Id="rId4" Type="http://schemas.openxmlformats.org/officeDocument/2006/relationships/audio" Target="../media/media60.wav"/><Relationship Id="rId9" Type="http://schemas.microsoft.com/office/2007/relationships/media" Target="../media/media63.wav"/><Relationship Id="rId1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media" Target="../media/media66.wav"/><Relationship Id="rId7" Type="http://schemas.openxmlformats.org/officeDocument/2006/relationships/image" Target="../media/image30.wmf"/><Relationship Id="rId2" Type="http://schemas.openxmlformats.org/officeDocument/2006/relationships/audio" Target="../media/media65.wav"/><Relationship Id="rId1" Type="http://schemas.microsoft.com/office/2007/relationships/media" Target="../media/media65.wav"/><Relationship Id="rId6" Type="http://schemas.openxmlformats.org/officeDocument/2006/relationships/image" Target="../media/image29.wmf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66.wav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media" Target="../media/media68.wav"/><Relationship Id="rId7" Type="http://schemas.openxmlformats.org/officeDocument/2006/relationships/image" Target="../media/image29.wmf"/><Relationship Id="rId2" Type="http://schemas.openxmlformats.org/officeDocument/2006/relationships/audio" Target="../media/media67.wav"/><Relationship Id="rId1" Type="http://schemas.microsoft.com/office/2007/relationships/media" Target="../media/media67.wav"/><Relationship Id="rId6" Type="http://schemas.openxmlformats.org/officeDocument/2006/relationships/image" Target="../media/image30.wmf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68.wav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9.wav"/><Relationship Id="rId1" Type="http://schemas.microsoft.com/office/2007/relationships/media" Target="../media/media69.wav"/><Relationship Id="rId5" Type="http://schemas.openxmlformats.org/officeDocument/2006/relationships/image" Target="../media/image9.png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9.wav"/><Relationship Id="rId1" Type="http://schemas.microsoft.com/office/2007/relationships/media" Target="../media/media69.wav"/><Relationship Id="rId5" Type="http://schemas.openxmlformats.org/officeDocument/2006/relationships/image" Target="../media/image9.png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wav"/><Relationship Id="rId13" Type="http://schemas.microsoft.com/office/2007/relationships/media" Target="../media/media7.wav"/><Relationship Id="rId18" Type="http://schemas.openxmlformats.org/officeDocument/2006/relationships/image" Target="../media/image4.png"/><Relationship Id="rId3" Type="http://schemas.microsoft.com/office/2007/relationships/media" Target="../media/media2.wav"/><Relationship Id="rId21" Type="http://schemas.openxmlformats.org/officeDocument/2006/relationships/image" Target="../media/image7.jpeg"/><Relationship Id="rId7" Type="http://schemas.microsoft.com/office/2007/relationships/media" Target="../media/media4.wav"/><Relationship Id="rId12" Type="http://schemas.openxmlformats.org/officeDocument/2006/relationships/audio" Target="../media/media6.wav"/><Relationship Id="rId17" Type="http://schemas.openxmlformats.org/officeDocument/2006/relationships/image" Target="../media/image3.png"/><Relationship Id="rId2" Type="http://schemas.openxmlformats.org/officeDocument/2006/relationships/audio" Target="../media/media1.wav"/><Relationship Id="rId16" Type="http://schemas.openxmlformats.org/officeDocument/2006/relationships/image" Target="../media/image2.png"/><Relationship Id="rId20" Type="http://schemas.openxmlformats.org/officeDocument/2006/relationships/image" Target="../media/image6.png"/><Relationship Id="rId1" Type="http://schemas.microsoft.com/office/2007/relationships/media" Target="../media/media1.wav"/><Relationship Id="rId6" Type="http://schemas.openxmlformats.org/officeDocument/2006/relationships/audio" Target="../media/media3.wav"/><Relationship Id="rId11" Type="http://schemas.microsoft.com/office/2007/relationships/media" Target="../media/media6.wav"/><Relationship Id="rId5" Type="http://schemas.microsoft.com/office/2007/relationships/media" Target="../media/media3.wav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9.png"/><Relationship Id="rId10" Type="http://schemas.openxmlformats.org/officeDocument/2006/relationships/audio" Target="../media/media5.wav"/><Relationship Id="rId19" Type="http://schemas.openxmlformats.org/officeDocument/2006/relationships/image" Target="../media/image5.png"/><Relationship Id="rId4" Type="http://schemas.openxmlformats.org/officeDocument/2006/relationships/audio" Target="../media/media2.wav"/><Relationship Id="rId9" Type="http://schemas.microsoft.com/office/2007/relationships/media" Target="../media/media5.wav"/><Relationship Id="rId14" Type="http://schemas.openxmlformats.org/officeDocument/2006/relationships/audio" Target="../media/media7.wav"/><Relationship Id="rId22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11.wav"/><Relationship Id="rId13" Type="http://schemas.microsoft.com/office/2007/relationships/media" Target="../media/media14.wav"/><Relationship Id="rId18" Type="http://schemas.openxmlformats.org/officeDocument/2006/relationships/image" Target="../media/image12.png"/><Relationship Id="rId3" Type="http://schemas.microsoft.com/office/2007/relationships/media" Target="../media/media9.wav"/><Relationship Id="rId21" Type="http://schemas.openxmlformats.org/officeDocument/2006/relationships/image" Target="../media/image15.png"/><Relationship Id="rId7" Type="http://schemas.microsoft.com/office/2007/relationships/media" Target="../media/media11.wav"/><Relationship Id="rId12" Type="http://schemas.openxmlformats.org/officeDocument/2006/relationships/audio" Target="../media/media13.wav"/><Relationship Id="rId17" Type="http://schemas.openxmlformats.org/officeDocument/2006/relationships/image" Target="../media/image11.png"/><Relationship Id="rId2" Type="http://schemas.openxmlformats.org/officeDocument/2006/relationships/audio" Target="../media/media8.wav"/><Relationship Id="rId16" Type="http://schemas.openxmlformats.org/officeDocument/2006/relationships/image" Target="../media/image10.png"/><Relationship Id="rId20" Type="http://schemas.openxmlformats.org/officeDocument/2006/relationships/image" Target="../media/image14.png"/><Relationship Id="rId1" Type="http://schemas.microsoft.com/office/2007/relationships/media" Target="../media/media8.wav"/><Relationship Id="rId6" Type="http://schemas.openxmlformats.org/officeDocument/2006/relationships/audio" Target="../media/media10.wav"/><Relationship Id="rId11" Type="http://schemas.microsoft.com/office/2007/relationships/media" Target="../media/media13.wav"/><Relationship Id="rId5" Type="http://schemas.microsoft.com/office/2007/relationships/media" Target="../media/media10.wav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9.png"/><Relationship Id="rId10" Type="http://schemas.openxmlformats.org/officeDocument/2006/relationships/audio" Target="../media/media12.wav"/><Relationship Id="rId19" Type="http://schemas.openxmlformats.org/officeDocument/2006/relationships/image" Target="../media/image13.png"/><Relationship Id="rId4" Type="http://schemas.openxmlformats.org/officeDocument/2006/relationships/audio" Target="../media/media9.wav"/><Relationship Id="rId9" Type="http://schemas.microsoft.com/office/2007/relationships/media" Target="../media/media12.wav"/><Relationship Id="rId14" Type="http://schemas.openxmlformats.org/officeDocument/2006/relationships/audio" Target="../media/media14.wav"/><Relationship Id="rId22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18.wav"/><Relationship Id="rId13" Type="http://schemas.microsoft.com/office/2007/relationships/media" Target="../media/media21.wav"/><Relationship Id="rId18" Type="http://schemas.openxmlformats.org/officeDocument/2006/relationships/audio" Target="../media/media23.wav"/><Relationship Id="rId26" Type="http://schemas.openxmlformats.org/officeDocument/2006/relationships/audio" Target="../media/media27.wav"/><Relationship Id="rId3" Type="http://schemas.microsoft.com/office/2007/relationships/media" Target="../media/media16.wav"/><Relationship Id="rId21" Type="http://schemas.microsoft.com/office/2007/relationships/media" Target="../media/media25.wav"/><Relationship Id="rId7" Type="http://schemas.microsoft.com/office/2007/relationships/media" Target="../media/media18.wav"/><Relationship Id="rId12" Type="http://schemas.openxmlformats.org/officeDocument/2006/relationships/audio" Target="../media/media20.wav"/><Relationship Id="rId17" Type="http://schemas.microsoft.com/office/2007/relationships/media" Target="../media/media23.wav"/><Relationship Id="rId25" Type="http://schemas.microsoft.com/office/2007/relationships/media" Target="../media/media27.wav"/><Relationship Id="rId2" Type="http://schemas.openxmlformats.org/officeDocument/2006/relationships/audio" Target="../media/media15.wav"/><Relationship Id="rId16" Type="http://schemas.openxmlformats.org/officeDocument/2006/relationships/audio" Target="../media/media22.wav"/><Relationship Id="rId20" Type="http://schemas.openxmlformats.org/officeDocument/2006/relationships/audio" Target="../media/media24.wav"/><Relationship Id="rId29" Type="http://schemas.openxmlformats.org/officeDocument/2006/relationships/slideLayout" Target="../slideLayouts/slideLayout2.xml"/><Relationship Id="rId1" Type="http://schemas.microsoft.com/office/2007/relationships/media" Target="../media/media15.wav"/><Relationship Id="rId6" Type="http://schemas.openxmlformats.org/officeDocument/2006/relationships/audio" Target="../media/media17.wav"/><Relationship Id="rId11" Type="http://schemas.microsoft.com/office/2007/relationships/media" Target="../media/media20.wav"/><Relationship Id="rId24" Type="http://schemas.openxmlformats.org/officeDocument/2006/relationships/audio" Target="../media/media26.wav"/><Relationship Id="rId5" Type="http://schemas.microsoft.com/office/2007/relationships/media" Target="../media/media17.wav"/><Relationship Id="rId15" Type="http://schemas.microsoft.com/office/2007/relationships/media" Target="../media/media22.wav"/><Relationship Id="rId23" Type="http://schemas.microsoft.com/office/2007/relationships/media" Target="../media/media26.wav"/><Relationship Id="rId28" Type="http://schemas.openxmlformats.org/officeDocument/2006/relationships/audio" Target="../media/media28.wav"/><Relationship Id="rId10" Type="http://schemas.openxmlformats.org/officeDocument/2006/relationships/audio" Target="../media/media19.wav"/><Relationship Id="rId19" Type="http://schemas.microsoft.com/office/2007/relationships/media" Target="../media/media24.wav"/><Relationship Id="rId4" Type="http://schemas.openxmlformats.org/officeDocument/2006/relationships/audio" Target="../media/media16.wav"/><Relationship Id="rId9" Type="http://schemas.microsoft.com/office/2007/relationships/media" Target="../media/media19.wav"/><Relationship Id="rId14" Type="http://schemas.openxmlformats.org/officeDocument/2006/relationships/audio" Target="../media/media21.wav"/><Relationship Id="rId22" Type="http://schemas.openxmlformats.org/officeDocument/2006/relationships/audio" Target="../media/media25.wav"/><Relationship Id="rId27" Type="http://schemas.microsoft.com/office/2007/relationships/media" Target="../media/media28.wav"/><Relationship Id="rId30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media32.wav"/><Relationship Id="rId13" Type="http://schemas.openxmlformats.org/officeDocument/2006/relationships/slideLayout" Target="../slideLayouts/slideLayout2.xml"/><Relationship Id="rId3" Type="http://schemas.microsoft.com/office/2007/relationships/media" Target="../media/media30.wav"/><Relationship Id="rId7" Type="http://schemas.microsoft.com/office/2007/relationships/media" Target="../media/media32.wav"/><Relationship Id="rId12" Type="http://schemas.openxmlformats.org/officeDocument/2006/relationships/audio" Target="../media/media34.wav"/><Relationship Id="rId2" Type="http://schemas.openxmlformats.org/officeDocument/2006/relationships/audio" Target="../media/media29.wav"/><Relationship Id="rId1" Type="http://schemas.microsoft.com/office/2007/relationships/media" Target="../media/media29.wav"/><Relationship Id="rId6" Type="http://schemas.openxmlformats.org/officeDocument/2006/relationships/audio" Target="../media/media31.wav"/><Relationship Id="rId11" Type="http://schemas.microsoft.com/office/2007/relationships/media" Target="../media/media34.wav"/><Relationship Id="rId5" Type="http://schemas.microsoft.com/office/2007/relationships/media" Target="../media/media31.wav"/><Relationship Id="rId15" Type="http://schemas.openxmlformats.org/officeDocument/2006/relationships/image" Target="../media/image9.png"/><Relationship Id="rId10" Type="http://schemas.openxmlformats.org/officeDocument/2006/relationships/audio" Target="../media/media33.wav"/><Relationship Id="rId4" Type="http://schemas.openxmlformats.org/officeDocument/2006/relationships/audio" Target="../media/media30.wav"/><Relationship Id="rId9" Type="http://schemas.microsoft.com/office/2007/relationships/media" Target="../media/media33.wav"/><Relationship Id="rId1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media38.wav"/><Relationship Id="rId13" Type="http://schemas.openxmlformats.org/officeDocument/2006/relationships/slideLayout" Target="../slideLayouts/slideLayout2.xml"/><Relationship Id="rId3" Type="http://schemas.microsoft.com/office/2007/relationships/media" Target="../media/media36.wav"/><Relationship Id="rId7" Type="http://schemas.microsoft.com/office/2007/relationships/media" Target="../media/media38.wav"/><Relationship Id="rId12" Type="http://schemas.openxmlformats.org/officeDocument/2006/relationships/audio" Target="../media/media40.wav"/><Relationship Id="rId2" Type="http://schemas.openxmlformats.org/officeDocument/2006/relationships/audio" Target="../media/media35.wav"/><Relationship Id="rId16" Type="http://schemas.openxmlformats.org/officeDocument/2006/relationships/image" Target="../media/image9.png"/><Relationship Id="rId1" Type="http://schemas.microsoft.com/office/2007/relationships/media" Target="../media/media35.wav"/><Relationship Id="rId6" Type="http://schemas.openxmlformats.org/officeDocument/2006/relationships/audio" Target="../media/media37.wav"/><Relationship Id="rId11" Type="http://schemas.microsoft.com/office/2007/relationships/media" Target="../media/media40.wav"/><Relationship Id="rId5" Type="http://schemas.microsoft.com/office/2007/relationships/media" Target="../media/media37.wav"/><Relationship Id="rId15" Type="http://schemas.openxmlformats.org/officeDocument/2006/relationships/image" Target="../media/image19.png"/><Relationship Id="rId10" Type="http://schemas.openxmlformats.org/officeDocument/2006/relationships/audio" Target="../media/media39.wav"/><Relationship Id="rId4" Type="http://schemas.openxmlformats.org/officeDocument/2006/relationships/audio" Target="../media/media36.wav"/><Relationship Id="rId9" Type="http://schemas.microsoft.com/office/2007/relationships/media" Target="../media/media39.wav"/><Relationship Id="rId1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media44.wav"/><Relationship Id="rId13" Type="http://schemas.openxmlformats.org/officeDocument/2006/relationships/slideLayout" Target="../slideLayouts/slideLayout2.xml"/><Relationship Id="rId3" Type="http://schemas.microsoft.com/office/2007/relationships/media" Target="../media/media42.wav"/><Relationship Id="rId7" Type="http://schemas.microsoft.com/office/2007/relationships/media" Target="../media/media44.wav"/><Relationship Id="rId12" Type="http://schemas.openxmlformats.org/officeDocument/2006/relationships/audio" Target="../media/media46.wav"/><Relationship Id="rId2" Type="http://schemas.openxmlformats.org/officeDocument/2006/relationships/audio" Target="../media/media41.wav"/><Relationship Id="rId16" Type="http://schemas.openxmlformats.org/officeDocument/2006/relationships/image" Target="../media/image9.png"/><Relationship Id="rId1" Type="http://schemas.microsoft.com/office/2007/relationships/media" Target="../media/media41.wav"/><Relationship Id="rId6" Type="http://schemas.openxmlformats.org/officeDocument/2006/relationships/audio" Target="../media/media43.wav"/><Relationship Id="rId11" Type="http://schemas.microsoft.com/office/2007/relationships/media" Target="../media/media46.wav"/><Relationship Id="rId5" Type="http://schemas.microsoft.com/office/2007/relationships/media" Target="../media/media43.wav"/><Relationship Id="rId15" Type="http://schemas.openxmlformats.org/officeDocument/2006/relationships/image" Target="../media/image19.png"/><Relationship Id="rId10" Type="http://schemas.openxmlformats.org/officeDocument/2006/relationships/audio" Target="../media/media45.wav"/><Relationship Id="rId4" Type="http://schemas.openxmlformats.org/officeDocument/2006/relationships/audio" Target="../media/media42.wav"/><Relationship Id="rId9" Type="http://schemas.microsoft.com/office/2007/relationships/media" Target="../media/media45.wav"/><Relationship Id="rId1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media50.wav"/><Relationship Id="rId13" Type="http://schemas.openxmlformats.org/officeDocument/2006/relationships/slideLayout" Target="../slideLayouts/slideLayout2.xml"/><Relationship Id="rId3" Type="http://schemas.microsoft.com/office/2007/relationships/media" Target="../media/media48.wav"/><Relationship Id="rId7" Type="http://schemas.microsoft.com/office/2007/relationships/media" Target="../media/media50.wav"/><Relationship Id="rId12" Type="http://schemas.openxmlformats.org/officeDocument/2006/relationships/audio" Target="../media/media52.wav"/><Relationship Id="rId2" Type="http://schemas.openxmlformats.org/officeDocument/2006/relationships/audio" Target="../media/media47.wav"/><Relationship Id="rId16" Type="http://schemas.openxmlformats.org/officeDocument/2006/relationships/image" Target="../media/image9.png"/><Relationship Id="rId1" Type="http://schemas.microsoft.com/office/2007/relationships/media" Target="../media/media47.wav"/><Relationship Id="rId6" Type="http://schemas.openxmlformats.org/officeDocument/2006/relationships/audio" Target="../media/media49.wav"/><Relationship Id="rId11" Type="http://schemas.microsoft.com/office/2007/relationships/media" Target="../media/media52.wav"/><Relationship Id="rId5" Type="http://schemas.microsoft.com/office/2007/relationships/media" Target="../media/media49.wav"/><Relationship Id="rId15" Type="http://schemas.openxmlformats.org/officeDocument/2006/relationships/image" Target="../media/image20.png"/><Relationship Id="rId10" Type="http://schemas.openxmlformats.org/officeDocument/2006/relationships/audio" Target="../media/media51.wav"/><Relationship Id="rId4" Type="http://schemas.openxmlformats.org/officeDocument/2006/relationships/audio" Target="../media/media48.wav"/><Relationship Id="rId9" Type="http://schemas.microsoft.com/office/2007/relationships/media" Target="../media/media51.wav"/><Relationship Id="rId1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701730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GB" b="1" smtClean="0"/>
          </a:p>
          <a:p>
            <a:endParaRPr lang="en-GB" b="1"/>
          </a:p>
          <a:p>
            <a:endParaRPr lang="en-GB" b="1" smtClean="0"/>
          </a:p>
          <a:p>
            <a:endParaRPr lang="en-GB" b="1"/>
          </a:p>
          <a:p>
            <a:endParaRPr lang="en-GB" b="1" smtClean="0"/>
          </a:p>
          <a:p>
            <a:endParaRPr lang="en-GB" b="1"/>
          </a:p>
          <a:p>
            <a:endParaRPr lang="en-GB" b="1" smtClean="0"/>
          </a:p>
          <a:p>
            <a:endParaRPr lang="en-GB" b="1"/>
          </a:p>
          <a:p>
            <a:endParaRPr lang="en-GB" b="1" smtClean="0"/>
          </a:p>
          <a:p>
            <a:endParaRPr lang="en-GB" b="1"/>
          </a:p>
          <a:p>
            <a:endParaRPr lang="en-GB" b="1" smtClean="0"/>
          </a:p>
          <a:p>
            <a:endParaRPr lang="en-GB" b="1"/>
          </a:p>
          <a:p>
            <a:endParaRPr lang="en-GB" b="1" smtClean="0"/>
          </a:p>
          <a:p>
            <a:endParaRPr lang="en-GB" b="1"/>
          </a:p>
          <a:p>
            <a:endParaRPr lang="en-GB" b="1" smtClean="0"/>
          </a:p>
          <a:p>
            <a:endParaRPr lang="en-GB" b="1"/>
          </a:p>
          <a:p>
            <a:endParaRPr lang="en-GB" b="1" smtClean="0"/>
          </a:p>
          <a:p>
            <a:endParaRPr lang="en-GB" b="1"/>
          </a:p>
          <a:p>
            <a:endParaRPr lang="en-GB" b="1" smtClean="0"/>
          </a:p>
          <a:p>
            <a:endParaRPr lang="en-GB" b="1"/>
          </a:p>
          <a:p>
            <a:endParaRPr lang="en-GB" b="1" smtClean="0"/>
          </a:p>
          <a:p>
            <a:endParaRPr lang="en-GB" b="1" smtClean="0"/>
          </a:p>
          <a:p>
            <a:endParaRPr lang="en-GB" b="1"/>
          </a:p>
          <a:p>
            <a:endParaRPr lang="en-GB" b="1" smtClean="0"/>
          </a:p>
          <a:p>
            <a:endParaRPr lang="en-GB" b="1"/>
          </a:p>
        </p:txBody>
      </p:sp>
      <p:sp>
        <p:nvSpPr>
          <p:cNvPr id="6" name="TextBox 5"/>
          <p:cNvSpPr txBox="1"/>
          <p:nvPr/>
        </p:nvSpPr>
        <p:spPr>
          <a:xfrm>
            <a:off x="361581" y="3000821"/>
            <a:ext cx="84249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 smtClean="0">
                <a:solidFill>
                  <a:srgbClr val="FFFF66"/>
                </a:solidFill>
                <a:latin typeface="Comic Sans MS" pitchFamily="66" charset="0"/>
              </a:rPr>
              <a:t>Places and transports  </a:t>
            </a:r>
            <a:endParaRPr lang="en-GB" sz="6000" b="1" dirty="0">
              <a:solidFill>
                <a:srgbClr val="FFFF66"/>
              </a:solidFill>
              <a:latin typeface="Comic Sans MS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18520" cy="2695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Footer Placeholder 2"/>
          <p:cNvSpPr>
            <a:spLocks noGrp="1"/>
          </p:cNvSpPr>
          <p:nvPr/>
        </p:nvSpPr>
        <p:spPr>
          <a:xfrm>
            <a:off x="2987824" y="623731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bg1"/>
                </a:solidFill>
              </a:rPr>
              <a:t>By </a:t>
            </a:r>
            <a:r>
              <a:rPr lang="en-GB" b="1" dirty="0" err="1" smtClean="0">
                <a:solidFill>
                  <a:schemeClr val="bg1"/>
                </a:solidFill>
              </a:rPr>
              <a:t>Ghizlane</a:t>
            </a:r>
            <a:r>
              <a:rPr lang="en-GB" b="1" dirty="0" smtClean="0">
                <a:solidFill>
                  <a:schemeClr val="bg1"/>
                </a:solidFill>
              </a:rPr>
              <a:t> </a:t>
            </a:r>
            <a:r>
              <a:rPr lang="en-GB" b="1" dirty="0" err="1" smtClean="0">
                <a:solidFill>
                  <a:schemeClr val="bg1"/>
                </a:solidFill>
              </a:rPr>
              <a:t>Lafdi</a:t>
            </a:r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240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701730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GB" smtClean="0"/>
          </a:p>
          <a:p>
            <a:endParaRPr lang="en-GB"/>
          </a:p>
          <a:p>
            <a:endParaRPr lang="en-GB" smtClean="0"/>
          </a:p>
          <a:p>
            <a:endParaRPr lang="en-GB"/>
          </a:p>
          <a:p>
            <a:endParaRPr lang="en-GB" smtClean="0"/>
          </a:p>
          <a:p>
            <a:endParaRPr lang="en-GB"/>
          </a:p>
          <a:p>
            <a:endParaRPr lang="en-GB" smtClean="0"/>
          </a:p>
          <a:p>
            <a:endParaRPr lang="en-GB"/>
          </a:p>
          <a:p>
            <a:endParaRPr lang="en-GB" smtClean="0"/>
          </a:p>
          <a:p>
            <a:endParaRPr lang="en-GB"/>
          </a:p>
          <a:p>
            <a:endParaRPr lang="en-GB" smtClean="0"/>
          </a:p>
          <a:p>
            <a:endParaRPr lang="en-GB"/>
          </a:p>
          <a:p>
            <a:endParaRPr lang="en-GB" smtClean="0"/>
          </a:p>
          <a:p>
            <a:endParaRPr lang="en-GB"/>
          </a:p>
          <a:p>
            <a:endParaRPr lang="en-GB" smtClean="0"/>
          </a:p>
          <a:p>
            <a:endParaRPr lang="en-GB"/>
          </a:p>
          <a:p>
            <a:endParaRPr lang="en-GB" smtClean="0"/>
          </a:p>
          <a:p>
            <a:endParaRPr lang="en-GB"/>
          </a:p>
          <a:p>
            <a:endParaRPr lang="en-GB" smtClean="0"/>
          </a:p>
          <a:p>
            <a:endParaRPr lang="en-GB"/>
          </a:p>
          <a:p>
            <a:endParaRPr lang="en-GB" smtClean="0"/>
          </a:p>
          <a:p>
            <a:endParaRPr lang="en-GB" smtClean="0"/>
          </a:p>
          <a:p>
            <a:endParaRPr lang="en-GB"/>
          </a:p>
          <a:p>
            <a:endParaRPr lang="en-GB" smtClean="0"/>
          </a:p>
          <a:p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251520" y="260648"/>
            <a:ext cx="8784976" cy="7725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i="1" dirty="0" smtClean="0">
                <a:solidFill>
                  <a:srgbClr val="FFFF66"/>
                </a:solidFill>
                <a:latin typeface="+mj-lt"/>
              </a:rPr>
              <a:t>How would you say the following sentences in Arabic?</a:t>
            </a:r>
          </a:p>
          <a:p>
            <a:endParaRPr lang="en-GB" dirty="0"/>
          </a:p>
          <a:p>
            <a:r>
              <a:rPr lang="en-GB" sz="2400" b="1" dirty="0" smtClean="0">
                <a:solidFill>
                  <a:schemeClr val="bg1"/>
                </a:solidFill>
                <a:latin typeface="Comic Sans MS" pitchFamily="66" charset="0"/>
              </a:rPr>
              <a:t>A big mosque / big mosques  </a:t>
            </a:r>
          </a:p>
          <a:p>
            <a:endParaRPr lang="en-GB" sz="2400" b="1" dirty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en-GB" sz="2400" b="1" dirty="0" smtClean="0">
                <a:solidFill>
                  <a:schemeClr val="bg1"/>
                </a:solidFill>
                <a:latin typeface="Comic Sans MS" pitchFamily="66" charset="0"/>
              </a:rPr>
              <a:t>A small university / small cities  </a:t>
            </a:r>
          </a:p>
          <a:p>
            <a:endParaRPr lang="en-GB" sz="2400" b="1" dirty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en-GB" sz="2400" b="1" dirty="0" smtClean="0">
                <a:solidFill>
                  <a:schemeClr val="bg1"/>
                </a:solidFill>
                <a:latin typeface="Comic Sans MS" pitchFamily="66" charset="0"/>
              </a:rPr>
              <a:t>An old church/ old churches   </a:t>
            </a:r>
          </a:p>
          <a:p>
            <a:endParaRPr lang="en-GB" sz="2400" b="1" dirty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en-GB" sz="2400" b="1" dirty="0" smtClean="0">
                <a:solidFill>
                  <a:schemeClr val="bg1"/>
                </a:solidFill>
                <a:latin typeface="Comic Sans MS" pitchFamily="66" charset="0"/>
              </a:rPr>
              <a:t>A cheap market/ cheap markets </a:t>
            </a:r>
          </a:p>
          <a:p>
            <a:endParaRPr lang="en-GB" sz="2400" b="1" dirty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en-GB" sz="2400" b="1" dirty="0" smtClean="0">
                <a:solidFill>
                  <a:schemeClr val="bg1"/>
                </a:solidFill>
                <a:latin typeface="Comic Sans MS" pitchFamily="66" charset="0"/>
              </a:rPr>
              <a:t>A new theatre/ new theatres </a:t>
            </a:r>
          </a:p>
          <a:p>
            <a:endParaRPr lang="en-GB" sz="2400" b="1" dirty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en-GB" sz="2400" b="1" dirty="0" smtClean="0">
                <a:solidFill>
                  <a:schemeClr val="bg1"/>
                </a:solidFill>
                <a:latin typeface="Comic Sans MS" pitchFamily="66" charset="0"/>
              </a:rPr>
              <a:t>An expensive hotel/ expensive hotels </a:t>
            </a:r>
          </a:p>
          <a:p>
            <a:endParaRPr lang="en-GB" sz="2400" b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en-GB" sz="2400" b="1" dirty="0" smtClean="0">
                <a:solidFill>
                  <a:schemeClr val="bg1"/>
                </a:solidFill>
                <a:latin typeface="Comic Sans MS" pitchFamily="66" charset="0"/>
              </a:rPr>
              <a:t>A nice theatre/ beautiful theatres   </a:t>
            </a:r>
          </a:p>
          <a:p>
            <a:endParaRPr lang="en-GB" sz="2400" b="1" dirty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en-GB" sz="2400" b="1" dirty="0" smtClean="0">
                <a:solidFill>
                  <a:schemeClr val="bg1"/>
                </a:solidFill>
                <a:latin typeface="Comic Sans MS" pitchFamily="66" charset="0"/>
              </a:rPr>
              <a:t>An ugly museum/ ugly museums    </a:t>
            </a:r>
            <a:endParaRPr lang="en-GB" sz="2400" b="1" dirty="0">
              <a:solidFill>
                <a:schemeClr val="bg1"/>
              </a:solidFill>
              <a:latin typeface="Comic Sans MS" pitchFamily="66" charset="0"/>
            </a:endParaRPr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  </a:t>
            </a:r>
            <a:endParaRPr lang="en-GB" dirty="0"/>
          </a:p>
        </p:txBody>
      </p:sp>
      <p:sp>
        <p:nvSpPr>
          <p:cNvPr id="5" name="Footer Placeholder 2"/>
          <p:cNvSpPr>
            <a:spLocks noGrp="1"/>
          </p:cNvSpPr>
          <p:nvPr/>
        </p:nvSpPr>
        <p:spPr>
          <a:xfrm>
            <a:off x="3419872" y="665218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bg1"/>
                </a:solidFill>
              </a:rPr>
              <a:t>By </a:t>
            </a:r>
            <a:r>
              <a:rPr lang="en-GB" b="1" dirty="0" err="1" smtClean="0">
                <a:solidFill>
                  <a:schemeClr val="bg1"/>
                </a:solidFill>
              </a:rPr>
              <a:t>Ghizlane</a:t>
            </a:r>
            <a:r>
              <a:rPr lang="en-GB" b="1" dirty="0" smtClean="0">
                <a:solidFill>
                  <a:schemeClr val="bg1"/>
                </a:solidFill>
              </a:rPr>
              <a:t> </a:t>
            </a:r>
            <a:r>
              <a:rPr lang="en-GB" b="1" dirty="0" err="1" smtClean="0">
                <a:solidFill>
                  <a:schemeClr val="bg1"/>
                </a:solidFill>
              </a:rPr>
              <a:t>Lafdi</a:t>
            </a:r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8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701730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GB" smtClean="0"/>
          </a:p>
          <a:p>
            <a:endParaRPr lang="en-GB"/>
          </a:p>
          <a:p>
            <a:endParaRPr lang="en-GB" smtClean="0"/>
          </a:p>
          <a:p>
            <a:endParaRPr lang="en-GB"/>
          </a:p>
          <a:p>
            <a:endParaRPr lang="en-GB" smtClean="0"/>
          </a:p>
          <a:p>
            <a:endParaRPr lang="en-GB"/>
          </a:p>
          <a:p>
            <a:endParaRPr lang="en-GB" smtClean="0"/>
          </a:p>
          <a:p>
            <a:endParaRPr lang="en-GB"/>
          </a:p>
          <a:p>
            <a:endParaRPr lang="en-GB" smtClean="0"/>
          </a:p>
          <a:p>
            <a:endParaRPr lang="en-GB"/>
          </a:p>
          <a:p>
            <a:endParaRPr lang="en-GB" smtClean="0"/>
          </a:p>
          <a:p>
            <a:endParaRPr lang="en-GB"/>
          </a:p>
          <a:p>
            <a:endParaRPr lang="en-GB" smtClean="0"/>
          </a:p>
          <a:p>
            <a:endParaRPr lang="en-GB"/>
          </a:p>
          <a:p>
            <a:endParaRPr lang="en-GB" smtClean="0"/>
          </a:p>
          <a:p>
            <a:endParaRPr lang="en-GB"/>
          </a:p>
          <a:p>
            <a:endParaRPr lang="en-GB" smtClean="0"/>
          </a:p>
          <a:p>
            <a:endParaRPr lang="en-GB"/>
          </a:p>
          <a:p>
            <a:endParaRPr lang="en-GB" smtClean="0"/>
          </a:p>
          <a:p>
            <a:endParaRPr lang="en-GB"/>
          </a:p>
          <a:p>
            <a:endParaRPr lang="en-GB" smtClean="0"/>
          </a:p>
          <a:p>
            <a:endParaRPr lang="en-GB" smtClean="0"/>
          </a:p>
          <a:p>
            <a:endParaRPr lang="en-GB"/>
          </a:p>
          <a:p>
            <a:endParaRPr lang="en-GB" smtClean="0"/>
          </a:p>
          <a:p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53752" y="836712"/>
            <a:ext cx="9036496" cy="689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It is important to note that adding a definite article to the described word or to both the described word and to the adjective </a:t>
            </a:r>
            <a:r>
              <a:rPr lang="en-GB" sz="2400" dirty="0" err="1" smtClean="0"/>
              <a:t>itslef</a:t>
            </a:r>
            <a:r>
              <a:rPr lang="en-GB" sz="2400" dirty="0" smtClean="0"/>
              <a:t> changes the meaning of a sentence.</a:t>
            </a:r>
          </a:p>
          <a:p>
            <a:endParaRPr lang="en-GB" dirty="0"/>
          </a:p>
          <a:p>
            <a:r>
              <a:rPr lang="en-GB" sz="2400" i="1" dirty="0" smtClean="0"/>
              <a:t>Example:</a:t>
            </a:r>
          </a:p>
          <a:p>
            <a:endParaRPr lang="en-GB" dirty="0"/>
          </a:p>
          <a:p>
            <a:r>
              <a:rPr lang="ar-MA" sz="3600" dirty="0" smtClean="0">
                <a:solidFill>
                  <a:srgbClr val="FFFF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مَدِينَة قَدِيمَة </a:t>
            </a:r>
            <a:r>
              <a:rPr lang="en-GB" sz="3600" dirty="0">
                <a:solidFill>
                  <a:srgbClr val="FFFF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sz="3200" dirty="0" smtClean="0"/>
              <a:t>=  </a:t>
            </a:r>
            <a:r>
              <a:rPr lang="en-GB" sz="3200" b="1" dirty="0" err="1" smtClean="0">
                <a:solidFill>
                  <a:schemeClr val="bg1"/>
                </a:solidFill>
              </a:rPr>
              <a:t>madiina</a:t>
            </a:r>
            <a:r>
              <a:rPr lang="en-GB" sz="3200" b="1" dirty="0" smtClean="0">
                <a:solidFill>
                  <a:schemeClr val="bg1"/>
                </a:solidFill>
              </a:rPr>
              <a:t> </a:t>
            </a:r>
            <a:r>
              <a:rPr lang="en-GB" sz="3200" b="1" dirty="0" err="1" smtClean="0">
                <a:solidFill>
                  <a:schemeClr val="bg1"/>
                </a:solidFill>
              </a:rPr>
              <a:t>qadiima</a:t>
            </a:r>
            <a:r>
              <a:rPr lang="en-GB" sz="3200" b="1" dirty="0" smtClean="0">
                <a:solidFill>
                  <a:schemeClr val="bg1"/>
                </a:solidFill>
              </a:rPr>
              <a:t> </a:t>
            </a:r>
            <a:r>
              <a:rPr lang="en-GB" sz="3200" dirty="0" smtClean="0"/>
              <a:t>=  </a:t>
            </a:r>
            <a:r>
              <a:rPr lang="en-GB" sz="3200" b="1" dirty="0" smtClean="0"/>
              <a:t>an old city </a:t>
            </a:r>
          </a:p>
          <a:p>
            <a:endParaRPr lang="en-GB" sz="3200" b="1" dirty="0" smtClean="0"/>
          </a:p>
          <a:p>
            <a:endParaRPr lang="en-GB" sz="3200" dirty="0"/>
          </a:p>
          <a:p>
            <a:r>
              <a:rPr lang="ar-MA" sz="3600" dirty="0" smtClean="0">
                <a:solidFill>
                  <a:srgbClr val="FFFF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الْمَدِينَة قَدِيمَة</a:t>
            </a:r>
            <a:r>
              <a:rPr lang="en-GB" sz="3600" dirty="0" smtClean="0">
                <a:solidFill>
                  <a:srgbClr val="FFFF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sz="3200" dirty="0" smtClean="0"/>
              <a:t>= </a:t>
            </a:r>
            <a:r>
              <a:rPr lang="en-GB" sz="3200" b="1" dirty="0" err="1" smtClean="0">
                <a:solidFill>
                  <a:schemeClr val="bg1"/>
                </a:solidFill>
              </a:rPr>
              <a:t>almadiina</a:t>
            </a:r>
            <a:r>
              <a:rPr lang="en-GB" sz="3200" b="1" dirty="0" smtClean="0">
                <a:solidFill>
                  <a:schemeClr val="bg1"/>
                </a:solidFill>
              </a:rPr>
              <a:t> </a:t>
            </a:r>
            <a:r>
              <a:rPr lang="en-GB" sz="3200" b="1" dirty="0" err="1" smtClean="0">
                <a:solidFill>
                  <a:schemeClr val="bg1"/>
                </a:solidFill>
              </a:rPr>
              <a:t>qadiima</a:t>
            </a:r>
            <a:r>
              <a:rPr lang="en-GB" sz="3200" b="1" dirty="0" smtClean="0">
                <a:solidFill>
                  <a:schemeClr val="bg1"/>
                </a:solidFill>
              </a:rPr>
              <a:t> </a:t>
            </a:r>
            <a:r>
              <a:rPr lang="en-GB" sz="3200" dirty="0" smtClean="0"/>
              <a:t>= </a:t>
            </a:r>
            <a:r>
              <a:rPr lang="en-GB" sz="2800" b="1" dirty="0" smtClean="0"/>
              <a:t>the city is old</a:t>
            </a:r>
          </a:p>
          <a:p>
            <a:endParaRPr lang="en-GB" sz="2800" b="1" dirty="0" smtClean="0"/>
          </a:p>
          <a:p>
            <a:endParaRPr lang="en-GB" sz="2800" b="1" dirty="0"/>
          </a:p>
          <a:p>
            <a:r>
              <a:rPr lang="ar-MA" sz="3600" dirty="0" smtClean="0">
                <a:solidFill>
                  <a:srgbClr val="FFFF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الْمَدِينَة الْقَدِيمَة</a:t>
            </a:r>
            <a:r>
              <a:rPr lang="en-GB" sz="3600" dirty="0" smtClean="0">
                <a:solidFill>
                  <a:srgbClr val="FFFF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sz="3200" dirty="0" smtClean="0"/>
              <a:t>=</a:t>
            </a:r>
            <a:r>
              <a:rPr lang="en-GB" sz="3200" b="1" dirty="0" smtClean="0"/>
              <a:t> </a:t>
            </a:r>
            <a:r>
              <a:rPr lang="en-GB" sz="3200" b="1" dirty="0" err="1" smtClean="0">
                <a:solidFill>
                  <a:schemeClr val="bg1"/>
                </a:solidFill>
              </a:rPr>
              <a:t>almadiina</a:t>
            </a:r>
            <a:r>
              <a:rPr lang="en-GB" sz="3200" b="1" dirty="0" smtClean="0">
                <a:solidFill>
                  <a:schemeClr val="bg1"/>
                </a:solidFill>
              </a:rPr>
              <a:t> </a:t>
            </a:r>
            <a:r>
              <a:rPr lang="en-GB" sz="3200" b="1" dirty="0" err="1" smtClean="0">
                <a:solidFill>
                  <a:schemeClr val="bg1"/>
                </a:solidFill>
              </a:rPr>
              <a:t>alqadiima</a:t>
            </a:r>
            <a:r>
              <a:rPr lang="en-GB" sz="3200" b="1" dirty="0" smtClean="0">
                <a:solidFill>
                  <a:schemeClr val="bg1"/>
                </a:solidFill>
              </a:rPr>
              <a:t> </a:t>
            </a:r>
            <a:r>
              <a:rPr lang="en-GB" sz="2800" dirty="0" smtClean="0"/>
              <a:t>= </a:t>
            </a:r>
            <a:r>
              <a:rPr lang="en-GB" sz="2800" b="1" dirty="0" smtClean="0"/>
              <a:t>the old city </a:t>
            </a:r>
          </a:p>
          <a:p>
            <a:endParaRPr lang="en-GB" sz="3200" dirty="0"/>
          </a:p>
          <a:p>
            <a:endParaRPr lang="en-GB" sz="3200" dirty="0"/>
          </a:p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11" name="Isosceles Triangle 10"/>
          <p:cNvSpPr/>
          <p:nvPr/>
        </p:nvSpPr>
        <p:spPr>
          <a:xfrm>
            <a:off x="88892" y="58316"/>
            <a:ext cx="1170740" cy="778396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Isosceles Triangle 11"/>
          <p:cNvSpPr/>
          <p:nvPr/>
        </p:nvSpPr>
        <p:spPr>
          <a:xfrm>
            <a:off x="7956376" y="116632"/>
            <a:ext cx="1187624" cy="720080"/>
          </a:xfrm>
          <a:prstGeom prst="triangle">
            <a:avLst>
              <a:gd name="adj" fmla="val 48778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Isosceles Triangle 12"/>
          <p:cNvSpPr/>
          <p:nvPr/>
        </p:nvSpPr>
        <p:spPr>
          <a:xfrm>
            <a:off x="315385" y="201347"/>
            <a:ext cx="717753" cy="550649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Isosceles Triangle 13"/>
          <p:cNvSpPr/>
          <p:nvPr/>
        </p:nvSpPr>
        <p:spPr>
          <a:xfrm>
            <a:off x="8196569" y="237453"/>
            <a:ext cx="653485" cy="514543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491404" y="116632"/>
            <a:ext cx="1533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smtClean="0"/>
              <a:t>!</a:t>
            </a:r>
            <a:endParaRPr lang="en-GB" sz="4400" b="1"/>
          </a:p>
        </p:txBody>
      </p:sp>
      <p:sp>
        <p:nvSpPr>
          <p:cNvPr id="16" name="TextBox 15"/>
          <p:cNvSpPr txBox="1"/>
          <p:nvPr/>
        </p:nvSpPr>
        <p:spPr>
          <a:xfrm>
            <a:off x="8357932" y="140419"/>
            <a:ext cx="1533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smtClean="0"/>
              <a:t>!</a:t>
            </a:r>
            <a:endParaRPr lang="en-GB" sz="4400" b="1"/>
          </a:p>
        </p:txBody>
      </p:sp>
      <p:sp>
        <p:nvSpPr>
          <p:cNvPr id="17" name="Footer Placeholder 2"/>
          <p:cNvSpPr>
            <a:spLocks noGrp="1"/>
          </p:cNvSpPr>
          <p:nvPr/>
        </p:nvSpPr>
        <p:spPr>
          <a:xfrm>
            <a:off x="3117273" y="658293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bg1"/>
                </a:solidFill>
              </a:rPr>
              <a:t>By </a:t>
            </a:r>
            <a:r>
              <a:rPr lang="en-GB" b="1" dirty="0" err="1" smtClean="0">
                <a:solidFill>
                  <a:schemeClr val="bg1"/>
                </a:solidFill>
              </a:rPr>
              <a:t>Ghizlane</a:t>
            </a:r>
            <a:r>
              <a:rPr lang="en-GB" b="1" dirty="0" smtClean="0">
                <a:solidFill>
                  <a:schemeClr val="bg1"/>
                </a:solidFill>
              </a:rPr>
              <a:t> </a:t>
            </a:r>
            <a:r>
              <a:rPr lang="en-GB" b="1" dirty="0" err="1" smtClean="0">
                <a:solidFill>
                  <a:schemeClr val="bg1"/>
                </a:solidFill>
              </a:rPr>
              <a:t>Lafdi</a:t>
            </a:r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364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144000" cy="701730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GB" smtClean="0"/>
          </a:p>
          <a:p>
            <a:endParaRPr lang="en-GB"/>
          </a:p>
          <a:p>
            <a:endParaRPr lang="en-GB" smtClean="0"/>
          </a:p>
          <a:p>
            <a:endParaRPr lang="en-GB"/>
          </a:p>
          <a:p>
            <a:endParaRPr lang="en-GB" smtClean="0"/>
          </a:p>
          <a:p>
            <a:endParaRPr lang="en-GB"/>
          </a:p>
          <a:p>
            <a:endParaRPr lang="en-GB" smtClean="0"/>
          </a:p>
          <a:p>
            <a:endParaRPr lang="en-GB"/>
          </a:p>
          <a:p>
            <a:endParaRPr lang="en-GB" smtClean="0"/>
          </a:p>
          <a:p>
            <a:endParaRPr lang="en-GB"/>
          </a:p>
          <a:p>
            <a:endParaRPr lang="en-GB" smtClean="0"/>
          </a:p>
          <a:p>
            <a:endParaRPr lang="en-GB"/>
          </a:p>
          <a:p>
            <a:endParaRPr lang="en-GB" smtClean="0"/>
          </a:p>
          <a:p>
            <a:endParaRPr lang="en-GB"/>
          </a:p>
          <a:p>
            <a:endParaRPr lang="en-GB" smtClean="0"/>
          </a:p>
          <a:p>
            <a:endParaRPr lang="en-GB"/>
          </a:p>
          <a:p>
            <a:endParaRPr lang="en-GB" smtClean="0"/>
          </a:p>
          <a:p>
            <a:endParaRPr lang="en-GB"/>
          </a:p>
          <a:p>
            <a:endParaRPr lang="en-GB" smtClean="0"/>
          </a:p>
          <a:p>
            <a:endParaRPr lang="en-GB"/>
          </a:p>
          <a:p>
            <a:endParaRPr lang="en-GB" smtClean="0"/>
          </a:p>
          <a:p>
            <a:endParaRPr lang="en-GB" smtClean="0"/>
          </a:p>
          <a:p>
            <a:endParaRPr lang="en-GB"/>
          </a:p>
          <a:p>
            <a:endParaRPr lang="en-GB" smtClean="0"/>
          </a:p>
          <a:p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251520" y="188640"/>
            <a:ext cx="864096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MA" sz="54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مَاذَا يُوجَدُ فِي مَدِينَتِكَ / كِ؟</a:t>
            </a:r>
            <a:endParaRPr lang="en-GB" sz="54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GB" sz="3600" b="1" dirty="0">
              <a:solidFill>
                <a:srgbClr val="FFFF66"/>
              </a:solidFill>
              <a:latin typeface="Comic Sans MS" pitchFamily="66" charset="0"/>
            </a:endParaRPr>
          </a:p>
          <a:p>
            <a:r>
              <a:rPr lang="en-GB" sz="3600" b="1" dirty="0" err="1" smtClean="0">
                <a:solidFill>
                  <a:srgbClr val="FFFF66"/>
                </a:solidFill>
                <a:latin typeface="Comic Sans MS" pitchFamily="66" charset="0"/>
              </a:rPr>
              <a:t>maa</a:t>
            </a:r>
            <a:r>
              <a:rPr lang="en-GB" sz="3600" b="1" u="sng" dirty="0" err="1" smtClean="0">
                <a:solidFill>
                  <a:srgbClr val="FFFF66"/>
                </a:solidFill>
                <a:latin typeface="Comic Sans MS" pitchFamily="66" charset="0"/>
              </a:rPr>
              <a:t>d</a:t>
            </a:r>
            <a:r>
              <a:rPr lang="en-GB" sz="3600" b="1" dirty="0" err="1" smtClean="0">
                <a:solidFill>
                  <a:srgbClr val="FFFF66"/>
                </a:solidFill>
                <a:latin typeface="Comic Sans MS" pitchFamily="66" charset="0"/>
              </a:rPr>
              <a:t>aa</a:t>
            </a:r>
            <a:r>
              <a:rPr lang="en-GB" sz="3600" b="1" dirty="0" smtClean="0">
                <a:solidFill>
                  <a:srgbClr val="FFFF66"/>
                </a:solidFill>
                <a:latin typeface="Comic Sans MS" pitchFamily="66" charset="0"/>
              </a:rPr>
              <a:t> </a:t>
            </a:r>
            <a:r>
              <a:rPr lang="en-GB" sz="3600" b="1" dirty="0" err="1" smtClean="0">
                <a:solidFill>
                  <a:srgbClr val="FFFF66"/>
                </a:solidFill>
                <a:latin typeface="Comic Sans MS" pitchFamily="66" charset="0"/>
              </a:rPr>
              <a:t>yuujadu</a:t>
            </a:r>
            <a:r>
              <a:rPr lang="en-GB" sz="3600" b="1" dirty="0" smtClean="0">
                <a:solidFill>
                  <a:srgbClr val="FFFF66"/>
                </a:solidFill>
                <a:latin typeface="Comic Sans MS" pitchFamily="66" charset="0"/>
              </a:rPr>
              <a:t> </a:t>
            </a:r>
            <a:r>
              <a:rPr lang="en-GB" sz="3600" b="1" dirty="0" err="1" smtClean="0">
                <a:solidFill>
                  <a:srgbClr val="FFFF66"/>
                </a:solidFill>
                <a:latin typeface="Comic Sans MS" pitchFamily="66" charset="0"/>
              </a:rPr>
              <a:t>fii</a:t>
            </a:r>
            <a:r>
              <a:rPr lang="en-GB" sz="3600" b="1" dirty="0" smtClean="0">
                <a:solidFill>
                  <a:srgbClr val="FFFF66"/>
                </a:solidFill>
                <a:latin typeface="Comic Sans MS" pitchFamily="66" charset="0"/>
              </a:rPr>
              <a:t> </a:t>
            </a:r>
            <a:r>
              <a:rPr lang="en-GB" sz="3600" b="1" dirty="0" err="1" smtClean="0">
                <a:solidFill>
                  <a:srgbClr val="FFFF66"/>
                </a:solidFill>
                <a:latin typeface="Comic Sans MS" pitchFamily="66" charset="0"/>
              </a:rPr>
              <a:t>madiinatika</a:t>
            </a:r>
            <a:r>
              <a:rPr lang="en-GB" sz="3600" b="1" dirty="0" smtClean="0">
                <a:solidFill>
                  <a:srgbClr val="FFFF66"/>
                </a:solidFill>
                <a:latin typeface="Comic Sans MS" pitchFamily="66" charset="0"/>
              </a:rPr>
              <a:t> / </a:t>
            </a:r>
            <a:r>
              <a:rPr lang="en-GB" sz="3600" b="1" dirty="0" err="1" smtClean="0">
                <a:solidFill>
                  <a:srgbClr val="FFFF66"/>
                </a:solidFill>
                <a:latin typeface="Comic Sans MS" pitchFamily="66" charset="0"/>
              </a:rPr>
              <a:t>ki</a:t>
            </a:r>
            <a:r>
              <a:rPr lang="en-GB" sz="3600" b="1" dirty="0" smtClean="0">
                <a:solidFill>
                  <a:srgbClr val="FFFF66"/>
                </a:solidFill>
                <a:latin typeface="Comic Sans MS" pitchFamily="66" charset="0"/>
              </a:rPr>
              <a:t>?</a:t>
            </a:r>
          </a:p>
          <a:p>
            <a:r>
              <a:rPr lang="en-GB" sz="2400" b="1" dirty="0" smtClean="0">
                <a:solidFill>
                  <a:srgbClr val="FFFF66"/>
                </a:solidFill>
                <a:latin typeface="Comic Sans MS" pitchFamily="66" charset="0"/>
              </a:rPr>
              <a:t>What      is found    in   city-your (male/female)</a:t>
            </a:r>
          </a:p>
          <a:p>
            <a:endParaRPr lang="en-GB" sz="2400" b="1" dirty="0">
              <a:solidFill>
                <a:srgbClr val="FFFF66"/>
              </a:solidFill>
              <a:latin typeface="Comic Sans MS" pitchFamily="66" charset="0"/>
            </a:endParaRPr>
          </a:p>
          <a:p>
            <a:r>
              <a:rPr lang="en-GB" sz="3600" b="1" dirty="0" smtClean="0">
                <a:latin typeface="Comic Sans MS" pitchFamily="66" charset="0"/>
              </a:rPr>
              <a:t>What is found in your city?  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r>
              <a:rPr lang="ar-MA" dirty="0" smtClean="0"/>
              <a:t>     </a:t>
            </a:r>
            <a:r>
              <a:rPr lang="en-GB" dirty="0" smtClean="0"/>
              <a:t>     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6" name="Footer Placeholder 2"/>
          <p:cNvSpPr>
            <a:spLocks noGrp="1"/>
          </p:cNvSpPr>
          <p:nvPr/>
        </p:nvSpPr>
        <p:spPr>
          <a:xfrm>
            <a:off x="3203848" y="6492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bg1"/>
                </a:solidFill>
              </a:rPr>
              <a:t>By </a:t>
            </a:r>
            <a:r>
              <a:rPr lang="en-GB" b="1" dirty="0" err="1" smtClean="0">
                <a:solidFill>
                  <a:schemeClr val="bg1"/>
                </a:solidFill>
              </a:rPr>
              <a:t>Ghizlane</a:t>
            </a:r>
            <a:r>
              <a:rPr lang="en-GB" b="1" dirty="0" smtClean="0">
                <a:solidFill>
                  <a:schemeClr val="bg1"/>
                </a:solidFill>
              </a:rPr>
              <a:t> </a:t>
            </a:r>
            <a:r>
              <a:rPr lang="en-GB" b="1" dirty="0" err="1" smtClean="0">
                <a:solidFill>
                  <a:schemeClr val="bg1"/>
                </a:solidFill>
              </a:rPr>
              <a:t>Lafdi</a:t>
            </a:r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308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144000" cy="701730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GB" smtClean="0"/>
          </a:p>
          <a:p>
            <a:endParaRPr lang="en-GB"/>
          </a:p>
          <a:p>
            <a:endParaRPr lang="en-GB" smtClean="0"/>
          </a:p>
          <a:p>
            <a:endParaRPr lang="en-GB"/>
          </a:p>
          <a:p>
            <a:endParaRPr lang="en-GB" smtClean="0"/>
          </a:p>
          <a:p>
            <a:endParaRPr lang="en-GB"/>
          </a:p>
          <a:p>
            <a:endParaRPr lang="en-GB" smtClean="0"/>
          </a:p>
          <a:p>
            <a:endParaRPr lang="en-GB"/>
          </a:p>
          <a:p>
            <a:endParaRPr lang="en-GB" smtClean="0"/>
          </a:p>
          <a:p>
            <a:endParaRPr lang="en-GB"/>
          </a:p>
          <a:p>
            <a:endParaRPr lang="en-GB" smtClean="0"/>
          </a:p>
          <a:p>
            <a:endParaRPr lang="en-GB"/>
          </a:p>
          <a:p>
            <a:endParaRPr lang="en-GB" smtClean="0"/>
          </a:p>
          <a:p>
            <a:endParaRPr lang="en-GB"/>
          </a:p>
          <a:p>
            <a:endParaRPr lang="en-GB" smtClean="0"/>
          </a:p>
          <a:p>
            <a:endParaRPr lang="en-GB"/>
          </a:p>
          <a:p>
            <a:endParaRPr lang="en-GB" smtClean="0"/>
          </a:p>
          <a:p>
            <a:endParaRPr lang="en-GB"/>
          </a:p>
          <a:p>
            <a:endParaRPr lang="en-GB" smtClean="0"/>
          </a:p>
          <a:p>
            <a:endParaRPr lang="en-GB"/>
          </a:p>
          <a:p>
            <a:endParaRPr lang="en-GB" smtClean="0"/>
          </a:p>
          <a:p>
            <a:endParaRPr lang="en-GB" smtClean="0"/>
          </a:p>
          <a:p>
            <a:endParaRPr lang="en-GB"/>
          </a:p>
          <a:p>
            <a:endParaRPr lang="en-GB" smtClean="0"/>
          </a:p>
          <a:p>
            <a:endParaRPr lang="en-GB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37112"/>
            <a:ext cx="2915816" cy="2580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51520" y="404664"/>
            <a:ext cx="856895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MA" sz="36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فِي مَدِينَتِي هُنَاكَ مَتَاحِف قَدِيمَة</a:t>
            </a:r>
          </a:p>
          <a:p>
            <a:endParaRPr lang="ar-MA" sz="3600" dirty="0">
              <a:solidFill>
                <a:srgbClr val="FFFF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GB" sz="3600" b="1" dirty="0" smtClean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In city-my there museums old</a:t>
            </a:r>
          </a:p>
          <a:p>
            <a:endParaRPr lang="en-GB" sz="3600" dirty="0">
              <a:solidFill>
                <a:srgbClr val="FFFF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GB" sz="3600" dirty="0" smtClean="0">
                <a:latin typeface="+mj-lt"/>
                <a:ea typeface="Tahoma" pitchFamily="34" charset="0"/>
                <a:cs typeface="Tahoma" pitchFamily="34" charset="0"/>
              </a:rPr>
              <a:t>In my city there are old museums </a:t>
            </a:r>
          </a:p>
          <a:p>
            <a:r>
              <a:rPr lang="ar-MA" sz="3600" dirty="0" smtClean="0">
                <a:solidFill>
                  <a:srgbClr val="FFFF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sz="3600" dirty="0" smtClean="0">
                <a:solidFill>
                  <a:srgbClr val="FFFF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en-GB" sz="3600" dirty="0">
              <a:solidFill>
                <a:srgbClr val="FFFF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Footer Placeholder 2"/>
          <p:cNvSpPr>
            <a:spLocks noGrp="1"/>
          </p:cNvSpPr>
          <p:nvPr/>
        </p:nvSpPr>
        <p:spPr>
          <a:xfrm>
            <a:off x="3923928" y="658293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bg1"/>
                </a:solidFill>
              </a:rPr>
              <a:t>By </a:t>
            </a:r>
            <a:r>
              <a:rPr lang="en-GB" b="1" dirty="0" err="1" smtClean="0">
                <a:solidFill>
                  <a:schemeClr val="bg1"/>
                </a:solidFill>
              </a:rPr>
              <a:t>Ghizlane</a:t>
            </a:r>
            <a:r>
              <a:rPr lang="en-GB" b="1" dirty="0" smtClean="0">
                <a:solidFill>
                  <a:schemeClr val="bg1"/>
                </a:solidFill>
              </a:rPr>
              <a:t> </a:t>
            </a:r>
            <a:r>
              <a:rPr lang="en-GB" b="1" dirty="0" err="1" smtClean="0">
                <a:solidFill>
                  <a:schemeClr val="bg1"/>
                </a:solidFill>
              </a:rPr>
              <a:t>Lafdi</a:t>
            </a:r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796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144000" cy="701730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GB" smtClean="0"/>
          </a:p>
          <a:p>
            <a:endParaRPr lang="en-GB"/>
          </a:p>
          <a:p>
            <a:endParaRPr lang="en-GB" smtClean="0"/>
          </a:p>
          <a:p>
            <a:endParaRPr lang="en-GB"/>
          </a:p>
          <a:p>
            <a:endParaRPr lang="en-GB" smtClean="0"/>
          </a:p>
          <a:p>
            <a:endParaRPr lang="en-GB"/>
          </a:p>
          <a:p>
            <a:endParaRPr lang="en-GB" smtClean="0"/>
          </a:p>
          <a:p>
            <a:endParaRPr lang="en-GB"/>
          </a:p>
          <a:p>
            <a:endParaRPr lang="en-GB" smtClean="0"/>
          </a:p>
          <a:p>
            <a:endParaRPr lang="en-GB"/>
          </a:p>
          <a:p>
            <a:endParaRPr lang="en-GB" smtClean="0"/>
          </a:p>
          <a:p>
            <a:endParaRPr lang="en-GB"/>
          </a:p>
          <a:p>
            <a:endParaRPr lang="en-GB" smtClean="0"/>
          </a:p>
          <a:p>
            <a:endParaRPr lang="en-GB"/>
          </a:p>
          <a:p>
            <a:endParaRPr lang="en-GB" smtClean="0"/>
          </a:p>
          <a:p>
            <a:endParaRPr lang="en-GB"/>
          </a:p>
          <a:p>
            <a:endParaRPr lang="en-GB" smtClean="0"/>
          </a:p>
          <a:p>
            <a:endParaRPr lang="en-GB"/>
          </a:p>
          <a:p>
            <a:endParaRPr lang="en-GB" smtClean="0"/>
          </a:p>
          <a:p>
            <a:endParaRPr lang="en-GB"/>
          </a:p>
          <a:p>
            <a:endParaRPr lang="en-GB" smtClean="0"/>
          </a:p>
          <a:p>
            <a:endParaRPr lang="en-GB" smtClean="0"/>
          </a:p>
          <a:p>
            <a:endParaRPr lang="en-GB"/>
          </a:p>
          <a:p>
            <a:endParaRPr lang="en-GB" smtClean="0"/>
          </a:p>
          <a:p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107504" y="2636912"/>
            <a:ext cx="864096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MA" sz="54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مَاذَا يُوجَدُ فِي مَدِينَتِكَ / كِ؟</a:t>
            </a:r>
            <a:endParaRPr lang="en-GB" sz="54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GB" sz="3600" b="1" dirty="0">
              <a:solidFill>
                <a:srgbClr val="FFFF66"/>
              </a:solidFill>
              <a:latin typeface="Comic Sans MS" pitchFamily="66" charset="0"/>
            </a:endParaRPr>
          </a:p>
          <a:p>
            <a:r>
              <a:rPr lang="en-GB" sz="3600" b="1" dirty="0" err="1" smtClean="0">
                <a:solidFill>
                  <a:srgbClr val="FFFF66"/>
                </a:solidFill>
                <a:latin typeface="Comic Sans MS" pitchFamily="66" charset="0"/>
              </a:rPr>
              <a:t>maa</a:t>
            </a:r>
            <a:r>
              <a:rPr lang="en-GB" sz="3600" b="1" u="sng" dirty="0" err="1" smtClean="0">
                <a:solidFill>
                  <a:srgbClr val="FFFF66"/>
                </a:solidFill>
                <a:latin typeface="Comic Sans MS" pitchFamily="66" charset="0"/>
              </a:rPr>
              <a:t>d</a:t>
            </a:r>
            <a:r>
              <a:rPr lang="en-GB" sz="3600" b="1" dirty="0" err="1" smtClean="0">
                <a:solidFill>
                  <a:srgbClr val="FFFF66"/>
                </a:solidFill>
                <a:latin typeface="Comic Sans MS" pitchFamily="66" charset="0"/>
              </a:rPr>
              <a:t>aa</a:t>
            </a:r>
            <a:r>
              <a:rPr lang="en-GB" sz="3600" b="1" dirty="0" smtClean="0">
                <a:solidFill>
                  <a:srgbClr val="FFFF66"/>
                </a:solidFill>
                <a:latin typeface="Comic Sans MS" pitchFamily="66" charset="0"/>
              </a:rPr>
              <a:t> </a:t>
            </a:r>
            <a:r>
              <a:rPr lang="en-GB" sz="3600" b="1" dirty="0" err="1" smtClean="0">
                <a:solidFill>
                  <a:srgbClr val="FFFF66"/>
                </a:solidFill>
                <a:latin typeface="Comic Sans MS" pitchFamily="66" charset="0"/>
              </a:rPr>
              <a:t>yuujadu</a:t>
            </a:r>
            <a:r>
              <a:rPr lang="en-GB" sz="3600" b="1" dirty="0" smtClean="0">
                <a:solidFill>
                  <a:srgbClr val="FFFF66"/>
                </a:solidFill>
                <a:latin typeface="Comic Sans MS" pitchFamily="66" charset="0"/>
              </a:rPr>
              <a:t> </a:t>
            </a:r>
            <a:r>
              <a:rPr lang="en-GB" sz="3600" b="1" dirty="0" err="1" smtClean="0">
                <a:solidFill>
                  <a:srgbClr val="FFFF66"/>
                </a:solidFill>
                <a:latin typeface="Comic Sans MS" pitchFamily="66" charset="0"/>
              </a:rPr>
              <a:t>fii</a:t>
            </a:r>
            <a:r>
              <a:rPr lang="en-GB" sz="3600" b="1" dirty="0" smtClean="0">
                <a:solidFill>
                  <a:srgbClr val="FFFF66"/>
                </a:solidFill>
                <a:latin typeface="Comic Sans MS" pitchFamily="66" charset="0"/>
              </a:rPr>
              <a:t> </a:t>
            </a:r>
            <a:r>
              <a:rPr lang="en-GB" sz="3600" b="1" dirty="0" err="1" smtClean="0">
                <a:solidFill>
                  <a:srgbClr val="FFFF66"/>
                </a:solidFill>
                <a:latin typeface="Comic Sans MS" pitchFamily="66" charset="0"/>
              </a:rPr>
              <a:t>madiinatika</a:t>
            </a:r>
            <a:r>
              <a:rPr lang="en-GB" sz="3600" b="1" dirty="0" smtClean="0">
                <a:solidFill>
                  <a:srgbClr val="FFFF66"/>
                </a:solidFill>
                <a:latin typeface="Comic Sans MS" pitchFamily="66" charset="0"/>
              </a:rPr>
              <a:t> / </a:t>
            </a:r>
            <a:r>
              <a:rPr lang="en-GB" sz="3600" b="1" dirty="0" err="1" smtClean="0">
                <a:solidFill>
                  <a:srgbClr val="FFFF66"/>
                </a:solidFill>
                <a:latin typeface="Comic Sans MS" pitchFamily="66" charset="0"/>
              </a:rPr>
              <a:t>ki</a:t>
            </a:r>
            <a:r>
              <a:rPr lang="en-GB" sz="3600" b="1" dirty="0" smtClean="0">
                <a:solidFill>
                  <a:srgbClr val="FFFF66"/>
                </a:solidFill>
                <a:latin typeface="Comic Sans MS" pitchFamily="66" charset="0"/>
              </a:rPr>
              <a:t>?</a:t>
            </a:r>
          </a:p>
          <a:p>
            <a:endParaRPr lang="en-GB" sz="2400" b="1" dirty="0">
              <a:solidFill>
                <a:srgbClr val="FFFF66"/>
              </a:solidFill>
              <a:latin typeface="Comic Sans MS" pitchFamily="66" charset="0"/>
            </a:endParaRPr>
          </a:p>
          <a:p>
            <a:r>
              <a:rPr lang="en-GB" sz="3600" b="1" dirty="0" smtClean="0">
                <a:latin typeface="Comic Sans MS" pitchFamily="66" charset="0"/>
              </a:rPr>
              <a:t>What is found in your city?  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r>
              <a:rPr lang="ar-MA" dirty="0" smtClean="0"/>
              <a:t>     </a:t>
            </a:r>
            <a:r>
              <a:rPr lang="en-GB" dirty="0" smtClean="0"/>
              <a:t>     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884"/>
            <a:ext cx="3707904" cy="239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Footer Placeholder 2"/>
          <p:cNvSpPr>
            <a:spLocks noGrp="1"/>
          </p:cNvSpPr>
          <p:nvPr/>
        </p:nvSpPr>
        <p:spPr>
          <a:xfrm>
            <a:off x="3203848" y="6492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bg1"/>
                </a:solidFill>
              </a:rPr>
              <a:t>By </a:t>
            </a:r>
            <a:r>
              <a:rPr lang="en-GB" b="1" dirty="0" err="1" smtClean="0">
                <a:solidFill>
                  <a:schemeClr val="bg1"/>
                </a:solidFill>
              </a:rPr>
              <a:t>Ghizlane</a:t>
            </a:r>
            <a:r>
              <a:rPr lang="en-GB" b="1" dirty="0" smtClean="0">
                <a:solidFill>
                  <a:schemeClr val="bg1"/>
                </a:solidFill>
              </a:rPr>
              <a:t> </a:t>
            </a:r>
            <a:r>
              <a:rPr lang="en-GB" b="1" dirty="0" err="1" smtClean="0">
                <a:solidFill>
                  <a:schemeClr val="bg1"/>
                </a:solidFill>
              </a:rPr>
              <a:t>Lafdi</a:t>
            </a:r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977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701730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GB" smtClean="0"/>
          </a:p>
          <a:p>
            <a:endParaRPr lang="en-GB"/>
          </a:p>
          <a:p>
            <a:endParaRPr lang="en-GB" smtClean="0"/>
          </a:p>
          <a:p>
            <a:endParaRPr lang="en-GB"/>
          </a:p>
          <a:p>
            <a:endParaRPr lang="en-GB" smtClean="0"/>
          </a:p>
          <a:p>
            <a:endParaRPr lang="en-GB"/>
          </a:p>
          <a:p>
            <a:endParaRPr lang="en-GB" smtClean="0"/>
          </a:p>
          <a:p>
            <a:endParaRPr lang="en-GB"/>
          </a:p>
          <a:p>
            <a:endParaRPr lang="en-GB" smtClean="0"/>
          </a:p>
          <a:p>
            <a:endParaRPr lang="en-GB"/>
          </a:p>
          <a:p>
            <a:endParaRPr lang="en-GB" smtClean="0"/>
          </a:p>
          <a:p>
            <a:endParaRPr lang="en-GB"/>
          </a:p>
          <a:p>
            <a:endParaRPr lang="en-GB" smtClean="0"/>
          </a:p>
          <a:p>
            <a:endParaRPr lang="en-GB"/>
          </a:p>
          <a:p>
            <a:endParaRPr lang="en-GB" smtClean="0"/>
          </a:p>
          <a:p>
            <a:endParaRPr lang="en-GB"/>
          </a:p>
          <a:p>
            <a:endParaRPr lang="en-GB" smtClean="0"/>
          </a:p>
          <a:p>
            <a:endParaRPr lang="en-GB"/>
          </a:p>
          <a:p>
            <a:endParaRPr lang="en-GB" smtClean="0"/>
          </a:p>
          <a:p>
            <a:endParaRPr lang="en-GB"/>
          </a:p>
          <a:p>
            <a:endParaRPr lang="en-GB" smtClean="0"/>
          </a:p>
          <a:p>
            <a:endParaRPr lang="en-GB" smtClean="0"/>
          </a:p>
          <a:p>
            <a:endParaRPr lang="en-GB"/>
          </a:p>
          <a:p>
            <a:endParaRPr lang="en-GB" smtClean="0"/>
          </a:p>
          <a:p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13855" y="164416"/>
            <a:ext cx="8964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smtClean="0">
                <a:latin typeface="Comic Sans MS" pitchFamily="66" charset="0"/>
              </a:rPr>
              <a:t>Transports</a:t>
            </a:r>
            <a:r>
              <a:rPr lang="en-GB" sz="3200" smtClean="0">
                <a:latin typeface="Comic Sans MS" pitchFamily="66" charset="0"/>
              </a:rPr>
              <a:t> = </a:t>
            </a:r>
            <a:r>
              <a:rPr lang="en-GB" sz="3200" b="1" smtClean="0">
                <a:solidFill>
                  <a:schemeClr val="bg1"/>
                </a:solidFill>
                <a:latin typeface="Comic Sans MS" pitchFamily="66" charset="0"/>
              </a:rPr>
              <a:t>wasaa’ilu (a)nnaql </a:t>
            </a:r>
            <a:r>
              <a:rPr lang="en-GB" sz="3200" smtClean="0">
                <a:latin typeface="Comic Sans MS" pitchFamily="66" charset="0"/>
              </a:rPr>
              <a:t>= </a:t>
            </a:r>
            <a:r>
              <a:rPr lang="ar-MA" sz="3600" smtClean="0">
                <a:solidFill>
                  <a:srgbClr val="FFFF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وَسَائِلُ النَّقْل</a:t>
            </a:r>
            <a:endParaRPr lang="en-GB" sz="3600">
              <a:solidFill>
                <a:srgbClr val="FFFF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14" y="1196752"/>
            <a:ext cx="2160240" cy="1172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196752"/>
            <a:ext cx="2238474" cy="1172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548" y="1218247"/>
            <a:ext cx="2371377" cy="1172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221087"/>
            <a:ext cx="2304256" cy="1368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218918"/>
            <a:ext cx="2238474" cy="1319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989" y="4249997"/>
            <a:ext cx="2285652" cy="1183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48114" y="2636912"/>
            <a:ext cx="247967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MA" sz="2400" smtClean="0">
                <a:solidFill>
                  <a:srgbClr val="FFFF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حَافِلَة</a:t>
            </a:r>
            <a:r>
              <a:rPr lang="en-GB" sz="2400" smtClean="0">
                <a:solidFill>
                  <a:srgbClr val="FFFF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= </a:t>
            </a:r>
            <a:r>
              <a:rPr lang="en-GB" sz="2800" b="1" smtClean="0">
                <a:solidFill>
                  <a:schemeClr val="bg1"/>
                </a:solidFill>
                <a:latin typeface="+mj-lt"/>
                <a:ea typeface="Tahoma" pitchFamily="34" charset="0"/>
                <a:cs typeface="Tahoma" pitchFamily="34" charset="0"/>
              </a:rPr>
              <a:t>Haafila</a:t>
            </a:r>
          </a:p>
          <a:p>
            <a:r>
              <a:rPr lang="en-GB" sz="2400" b="1" smtClean="0">
                <a:latin typeface="+mj-lt"/>
                <a:ea typeface="Tahoma" pitchFamily="34" charset="0"/>
                <a:cs typeface="Tahoma" pitchFamily="34" charset="0"/>
              </a:rPr>
              <a:t>Bus 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155258" y="2659780"/>
            <a:ext cx="247967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MA" sz="2400" smtClean="0">
                <a:solidFill>
                  <a:srgbClr val="FFFF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قِطَار</a:t>
            </a:r>
            <a:r>
              <a:rPr lang="en-GB" sz="2400" smtClean="0">
                <a:solidFill>
                  <a:srgbClr val="FFFF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= </a:t>
            </a:r>
            <a:r>
              <a:rPr lang="en-GB" sz="2800" b="1" smtClean="0">
                <a:solidFill>
                  <a:schemeClr val="bg1"/>
                </a:solidFill>
                <a:latin typeface="+mj-lt"/>
                <a:ea typeface="Tahoma" pitchFamily="34" charset="0"/>
                <a:cs typeface="Tahoma" pitchFamily="34" charset="0"/>
              </a:rPr>
              <a:t>qiTaar</a:t>
            </a:r>
          </a:p>
          <a:p>
            <a:r>
              <a:rPr lang="en-GB" sz="2400" b="1" smtClean="0">
                <a:latin typeface="+mj-lt"/>
                <a:ea typeface="Tahoma" pitchFamily="34" charset="0"/>
                <a:cs typeface="Tahoma" pitchFamily="34" charset="0"/>
              </a:rPr>
              <a:t>Train </a:t>
            </a:r>
            <a:endParaRPr lang="en-GB" sz="2400" b="1"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28183" y="2661415"/>
            <a:ext cx="275015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MA" sz="2400" smtClean="0">
                <a:solidFill>
                  <a:srgbClr val="FFFF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سَيَّارَة</a:t>
            </a:r>
            <a:r>
              <a:rPr lang="en-GB" sz="2400" smtClean="0">
                <a:solidFill>
                  <a:srgbClr val="FFFF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= </a:t>
            </a:r>
            <a:r>
              <a:rPr lang="en-GB" sz="2800" b="1" smtClean="0">
                <a:solidFill>
                  <a:schemeClr val="bg1"/>
                </a:solidFill>
                <a:latin typeface="+mj-lt"/>
                <a:ea typeface="Tahoma" pitchFamily="34" charset="0"/>
                <a:cs typeface="Tahoma" pitchFamily="34" charset="0"/>
              </a:rPr>
              <a:t>sayyaara</a:t>
            </a:r>
          </a:p>
          <a:p>
            <a:r>
              <a:rPr lang="en-GB" sz="2400" b="1" smtClean="0">
                <a:latin typeface="+mj-lt"/>
                <a:ea typeface="Tahoma" pitchFamily="34" charset="0"/>
                <a:cs typeface="Tahoma" pitchFamily="34" charset="0"/>
              </a:rPr>
              <a:t>Car </a:t>
            </a:r>
            <a:endParaRPr lang="en-GB" sz="2400" b="1"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1512" y="5616802"/>
            <a:ext cx="277430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MA" sz="2400" smtClean="0">
                <a:solidFill>
                  <a:srgbClr val="FFFF66"/>
                </a:solidFill>
                <a:latin typeface="+mj-lt"/>
                <a:ea typeface="Tahoma" pitchFamily="34" charset="0"/>
                <a:cs typeface="Tahoma" pitchFamily="34" charset="0"/>
              </a:rPr>
              <a:t>سَيَّارَة أُجْرَة</a:t>
            </a:r>
            <a:r>
              <a:rPr lang="en-GB" sz="2400" smtClean="0">
                <a:solidFill>
                  <a:srgbClr val="FFFF66"/>
                </a:solidFill>
                <a:latin typeface="+mj-lt"/>
                <a:ea typeface="Tahoma" pitchFamily="34" charset="0"/>
                <a:cs typeface="Tahoma" pitchFamily="34" charset="0"/>
              </a:rPr>
              <a:t>=  </a:t>
            </a:r>
            <a:r>
              <a:rPr lang="en-GB" sz="2800" b="1" smtClean="0">
                <a:solidFill>
                  <a:schemeClr val="bg1"/>
                </a:solidFill>
                <a:latin typeface="+mj-lt"/>
                <a:ea typeface="Tahoma" pitchFamily="34" charset="0"/>
                <a:cs typeface="Tahoma" pitchFamily="34" charset="0"/>
              </a:rPr>
              <a:t>sayyarat  ujra</a:t>
            </a:r>
          </a:p>
          <a:p>
            <a:r>
              <a:rPr lang="en-GB" sz="2400" b="1" smtClean="0">
                <a:latin typeface="+mj-lt"/>
                <a:ea typeface="Tahoma" pitchFamily="34" charset="0"/>
                <a:cs typeface="Tahoma" pitchFamily="34" charset="0"/>
              </a:rPr>
              <a:t>Taxi  </a:t>
            </a:r>
            <a:endParaRPr lang="en-GB" sz="2400" b="1"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32165" y="5616802"/>
            <a:ext cx="247967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MA" sz="2400" smtClean="0">
                <a:solidFill>
                  <a:srgbClr val="FFFF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دَرَّاجَة</a:t>
            </a:r>
            <a:r>
              <a:rPr lang="en-GB" sz="2400" smtClean="0">
                <a:solidFill>
                  <a:srgbClr val="FFFF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= </a:t>
            </a:r>
            <a:r>
              <a:rPr lang="en-GB" sz="2800" b="1" smtClean="0">
                <a:solidFill>
                  <a:schemeClr val="bg1"/>
                </a:solidFill>
                <a:latin typeface="+mj-lt"/>
                <a:ea typeface="Tahoma" pitchFamily="34" charset="0"/>
                <a:cs typeface="Tahoma" pitchFamily="34" charset="0"/>
              </a:rPr>
              <a:t>darraaja</a:t>
            </a:r>
          </a:p>
          <a:p>
            <a:r>
              <a:rPr lang="en-GB" sz="2400" b="1" smtClean="0">
                <a:latin typeface="+mj-lt"/>
                <a:ea typeface="Tahoma" pitchFamily="34" charset="0"/>
                <a:cs typeface="Tahoma" pitchFamily="34" charset="0"/>
              </a:rPr>
              <a:t>Bicycle </a:t>
            </a:r>
            <a:endParaRPr lang="en-GB" sz="2400" b="1"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498673" y="5491442"/>
            <a:ext cx="247967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MA" sz="2400" smtClean="0">
                <a:solidFill>
                  <a:srgbClr val="FFFF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طَائِرَة</a:t>
            </a:r>
            <a:r>
              <a:rPr lang="en-GB" sz="2400" smtClean="0">
                <a:solidFill>
                  <a:srgbClr val="FFFF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= </a:t>
            </a:r>
            <a:r>
              <a:rPr lang="en-GB" sz="2800" b="1" smtClean="0">
                <a:solidFill>
                  <a:schemeClr val="bg1"/>
                </a:solidFill>
                <a:latin typeface="+mj-lt"/>
                <a:ea typeface="Tahoma" pitchFamily="34" charset="0"/>
                <a:cs typeface="Tahoma" pitchFamily="34" charset="0"/>
              </a:rPr>
              <a:t>Taa’ira</a:t>
            </a:r>
          </a:p>
          <a:p>
            <a:r>
              <a:rPr lang="en-GB" sz="2400" b="1" smtClean="0">
                <a:latin typeface="+mj-lt"/>
                <a:ea typeface="Tahoma" pitchFamily="34" charset="0"/>
                <a:cs typeface="Tahoma" pitchFamily="34" charset="0"/>
              </a:rPr>
              <a:t>Plane  </a:t>
            </a:r>
            <a:endParaRPr lang="en-GB" sz="2400" b="1">
              <a:latin typeface="+mj-lt"/>
              <a:ea typeface="Tahoma" pitchFamily="34" charset="0"/>
              <a:cs typeface="Tahoma" pitchFamily="34" charset="0"/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906242" y="3107691"/>
            <a:ext cx="481707" cy="481707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4106802" y="3107691"/>
            <a:ext cx="465198" cy="465198"/>
          </a:xfrm>
          <a:prstGeom prst="rect">
            <a:avLst/>
          </a:prstGeom>
        </p:spPr>
      </p:pic>
      <p:pic>
        <p:nvPicPr>
          <p:cNvPr id="8" name="Recorded Soun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6876256" y="3107691"/>
            <a:ext cx="481707" cy="481707"/>
          </a:xfrm>
          <a:prstGeom prst="rect">
            <a:avLst/>
          </a:prstGeom>
        </p:spPr>
      </p:pic>
      <p:pic>
        <p:nvPicPr>
          <p:cNvPr id="9" name="Recorded Soun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987380" y="6446910"/>
            <a:ext cx="481707" cy="481707"/>
          </a:xfrm>
          <a:prstGeom prst="rect">
            <a:avLst/>
          </a:prstGeom>
        </p:spPr>
      </p:pic>
      <p:pic>
        <p:nvPicPr>
          <p:cNvPr id="10" name="Recorded Sound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4496099" y="6064423"/>
            <a:ext cx="465198" cy="465198"/>
          </a:xfrm>
          <a:prstGeom prst="rect">
            <a:avLst/>
          </a:prstGeom>
        </p:spPr>
      </p:pic>
      <p:pic>
        <p:nvPicPr>
          <p:cNvPr id="11" name="Recorded Sound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7497654" y="5902287"/>
            <a:ext cx="481707" cy="481707"/>
          </a:xfrm>
          <a:prstGeom prst="rect">
            <a:avLst/>
          </a:prstGeom>
        </p:spPr>
      </p:pic>
      <p:sp>
        <p:nvSpPr>
          <p:cNvPr id="22" name="Footer Placeholder 2"/>
          <p:cNvSpPr>
            <a:spLocks noGrp="1"/>
          </p:cNvSpPr>
          <p:nvPr/>
        </p:nvSpPr>
        <p:spPr>
          <a:xfrm>
            <a:off x="3275856" y="656349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bg1"/>
                </a:solidFill>
              </a:rPr>
              <a:t>By </a:t>
            </a:r>
            <a:r>
              <a:rPr lang="en-GB" b="1" dirty="0" err="1" smtClean="0">
                <a:solidFill>
                  <a:schemeClr val="bg1"/>
                </a:solidFill>
              </a:rPr>
              <a:t>Ghizlane</a:t>
            </a:r>
            <a:r>
              <a:rPr lang="en-GB" b="1" dirty="0" smtClean="0">
                <a:solidFill>
                  <a:schemeClr val="bg1"/>
                </a:solidFill>
              </a:rPr>
              <a:t> </a:t>
            </a:r>
            <a:r>
              <a:rPr lang="en-GB" b="1" dirty="0" err="1" smtClean="0">
                <a:solidFill>
                  <a:schemeClr val="bg1"/>
                </a:solidFill>
              </a:rPr>
              <a:t>Lafdi</a:t>
            </a:r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346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6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27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41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555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484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472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701730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GB" smtClean="0"/>
          </a:p>
          <a:p>
            <a:endParaRPr lang="en-GB"/>
          </a:p>
          <a:p>
            <a:endParaRPr lang="en-GB" smtClean="0"/>
          </a:p>
          <a:p>
            <a:endParaRPr lang="en-GB"/>
          </a:p>
          <a:p>
            <a:endParaRPr lang="en-GB" smtClean="0"/>
          </a:p>
          <a:p>
            <a:endParaRPr lang="en-GB"/>
          </a:p>
          <a:p>
            <a:endParaRPr lang="en-GB" smtClean="0"/>
          </a:p>
          <a:p>
            <a:endParaRPr lang="en-GB"/>
          </a:p>
          <a:p>
            <a:endParaRPr lang="en-GB" smtClean="0"/>
          </a:p>
          <a:p>
            <a:endParaRPr lang="en-GB"/>
          </a:p>
          <a:p>
            <a:endParaRPr lang="en-GB" smtClean="0"/>
          </a:p>
          <a:p>
            <a:endParaRPr lang="en-GB"/>
          </a:p>
          <a:p>
            <a:endParaRPr lang="en-GB" smtClean="0"/>
          </a:p>
          <a:p>
            <a:endParaRPr lang="en-GB"/>
          </a:p>
          <a:p>
            <a:endParaRPr lang="en-GB" smtClean="0"/>
          </a:p>
          <a:p>
            <a:endParaRPr lang="en-GB"/>
          </a:p>
          <a:p>
            <a:endParaRPr lang="en-GB" smtClean="0"/>
          </a:p>
          <a:p>
            <a:endParaRPr lang="en-GB"/>
          </a:p>
          <a:p>
            <a:endParaRPr lang="en-GB" smtClean="0"/>
          </a:p>
          <a:p>
            <a:endParaRPr lang="en-GB"/>
          </a:p>
          <a:p>
            <a:endParaRPr lang="en-GB" smtClean="0"/>
          </a:p>
          <a:p>
            <a:endParaRPr lang="en-GB" smtClean="0"/>
          </a:p>
          <a:p>
            <a:endParaRPr lang="en-GB"/>
          </a:p>
          <a:p>
            <a:endParaRPr lang="en-GB" smtClean="0"/>
          </a:p>
          <a:p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9144000" cy="701730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GB" smtClean="0"/>
          </a:p>
          <a:p>
            <a:endParaRPr lang="en-GB"/>
          </a:p>
          <a:p>
            <a:endParaRPr lang="en-GB" smtClean="0"/>
          </a:p>
          <a:p>
            <a:endParaRPr lang="en-GB"/>
          </a:p>
          <a:p>
            <a:endParaRPr lang="en-GB" smtClean="0"/>
          </a:p>
          <a:p>
            <a:endParaRPr lang="en-GB"/>
          </a:p>
          <a:p>
            <a:endParaRPr lang="en-GB" smtClean="0"/>
          </a:p>
          <a:p>
            <a:endParaRPr lang="en-GB"/>
          </a:p>
          <a:p>
            <a:endParaRPr lang="en-GB" smtClean="0"/>
          </a:p>
          <a:p>
            <a:endParaRPr lang="en-GB"/>
          </a:p>
          <a:p>
            <a:endParaRPr lang="en-GB" smtClean="0"/>
          </a:p>
          <a:p>
            <a:endParaRPr lang="en-GB"/>
          </a:p>
          <a:p>
            <a:endParaRPr lang="en-GB" smtClean="0"/>
          </a:p>
          <a:p>
            <a:endParaRPr lang="en-GB"/>
          </a:p>
          <a:p>
            <a:endParaRPr lang="en-GB" smtClean="0"/>
          </a:p>
          <a:p>
            <a:endParaRPr lang="en-GB"/>
          </a:p>
          <a:p>
            <a:endParaRPr lang="en-GB" smtClean="0"/>
          </a:p>
          <a:p>
            <a:endParaRPr lang="en-GB"/>
          </a:p>
          <a:p>
            <a:endParaRPr lang="en-GB" smtClean="0"/>
          </a:p>
          <a:p>
            <a:endParaRPr lang="en-GB"/>
          </a:p>
          <a:p>
            <a:endParaRPr lang="en-GB" smtClean="0"/>
          </a:p>
          <a:p>
            <a:endParaRPr lang="en-GB" smtClean="0"/>
          </a:p>
          <a:p>
            <a:endParaRPr lang="en-GB"/>
          </a:p>
          <a:p>
            <a:endParaRPr lang="en-GB" smtClean="0"/>
          </a:p>
          <a:p>
            <a:endParaRPr lang="en-GB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392" y="1861747"/>
            <a:ext cx="2160240" cy="1172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901676"/>
            <a:ext cx="2238474" cy="1172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311" y="1901676"/>
            <a:ext cx="2371377" cy="1172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12" y="4557366"/>
            <a:ext cx="2304256" cy="1368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630327"/>
            <a:ext cx="2238474" cy="1319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9970" y="4630328"/>
            <a:ext cx="2285652" cy="1319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41512" y="3228644"/>
            <a:ext cx="2479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smtClean="0">
                <a:solidFill>
                  <a:srgbClr val="FFFF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sz="2800" b="1" smtClean="0">
                <a:solidFill>
                  <a:schemeClr val="bg1"/>
                </a:solidFill>
                <a:latin typeface="+mj-lt"/>
                <a:ea typeface="Tahoma" pitchFamily="34" charset="0"/>
                <a:cs typeface="Tahoma" pitchFamily="34" charset="0"/>
              </a:rPr>
              <a:t>filaHaa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137825" y="3228644"/>
            <a:ext cx="247967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smtClean="0">
                <a:solidFill>
                  <a:srgbClr val="FFFF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sz="2800" b="1" smtClean="0">
                <a:solidFill>
                  <a:schemeClr val="bg1"/>
                </a:solidFill>
                <a:latin typeface="+mj-lt"/>
                <a:ea typeface="Tahoma" pitchFamily="34" charset="0"/>
                <a:cs typeface="Tahoma" pitchFamily="34" charset="0"/>
              </a:rPr>
              <a:t>Taarqi</a:t>
            </a:r>
          </a:p>
          <a:p>
            <a:endParaRPr lang="en-GB" sz="2400" b="1"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22951" y="3215324"/>
            <a:ext cx="275015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smtClean="0">
                <a:solidFill>
                  <a:schemeClr val="bg1"/>
                </a:solidFill>
                <a:latin typeface="+mj-lt"/>
                <a:ea typeface="Tahoma" pitchFamily="34" charset="0"/>
                <a:cs typeface="Tahoma" pitchFamily="34" charset="0"/>
              </a:rPr>
              <a:t>rasayyaa</a:t>
            </a:r>
          </a:p>
          <a:p>
            <a:endParaRPr lang="en-GB" sz="2400" b="1"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1512" y="6035493"/>
            <a:ext cx="277430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smtClean="0">
                <a:solidFill>
                  <a:schemeClr val="bg1"/>
                </a:solidFill>
                <a:latin typeface="+mj-lt"/>
                <a:ea typeface="Tahoma" pitchFamily="34" charset="0"/>
                <a:cs typeface="Tahoma" pitchFamily="34" charset="0"/>
              </a:rPr>
              <a:t>   ujra sayyarat  </a:t>
            </a:r>
          </a:p>
          <a:p>
            <a:r>
              <a:rPr lang="en-GB" sz="2400" b="1" smtClean="0">
                <a:latin typeface="+mj-lt"/>
                <a:ea typeface="Tahoma" pitchFamily="34" charset="0"/>
                <a:cs typeface="Tahoma" pitchFamily="34" charset="0"/>
              </a:rPr>
              <a:t>  </a:t>
            </a:r>
            <a:endParaRPr lang="en-GB" sz="2400" b="1"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91880" y="6065969"/>
            <a:ext cx="247967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smtClean="0">
                <a:solidFill>
                  <a:schemeClr val="bg1"/>
                </a:solidFill>
                <a:latin typeface="+mj-lt"/>
                <a:ea typeface="Tahoma" pitchFamily="34" charset="0"/>
                <a:cs typeface="Tahoma" pitchFamily="34" charset="0"/>
              </a:rPr>
              <a:t>jadarraa</a:t>
            </a:r>
          </a:p>
          <a:p>
            <a:r>
              <a:rPr lang="en-GB" sz="2400" b="1" smtClean="0">
                <a:latin typeface="+mj-lt"/>
                <a:ea typeface="Tahoma" pitchFamily="34" charset="0"/>
                <a:cs typeface="Tahoma" pitchFamily="34" charset="0"/>
              </a:rPr>
              <a:t> </a:t>
            </a:r>
            <a:endParaRPr lang="en-GB" sz="2400" b="1"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671100" y="6065969"/>
            <a:ext cx="247967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smtClean="0">
                <a:solidFill>
                  <a:srgbClr val="FFFF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sz="2800" b="1" smtClean="0">
                <a:solidFill>
                  <a:schemeClr val="bg1"/>
                </a:solidFill>
                <a:latin typeface="+mj-lt"/>
                <a:ea typeface="Tahoma" pitchFamily="34" charset="0"/>
                <a:cs typeface="Tahoma" pitchFamily="34" charset="0"/>
              </a:rPr>
              <a:t>raTaa’i</a:t>
            </a:r>
          </a:p>
          <a:p>
            <a:r>
              <a:rPr lang="en-GB" sz="2400" b="1" smtClean="0">
                <a:latin typeface="+mj-lt"/>
                <a:ea typeface="Tahoma" pitchFamily="34" charset="0"/>
                <a:cs typeface="Tahoma" pitchFamily="34" charset="0"/>
              </a:rPr>
              <a:t> </a:t>
            </a:r>
            <a:endParaRPr lang="en-GB" sz="2400" b="1">
              <a:latin typeface="+mj-lt"/>
              <a:ea typeface="Tahoma" pitchFamily="34" charset="0"/>
              <a:cs typeface="Tahoma" pitchFamily="34" charset="0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3"/>
            <a:ext cx="2069456" cy="1415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2094276" y="26987"/>
            <a:ext cx="67513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smtClean="0">
                <a:solidFill>
                  <a:srgbClr val="FFFF66"/>
                </a:solidFill>
                <a:latin typeface="Comic Sans MS" pitchFamily="66" charset="0"/>
              </a:rPr>
              <a:t>Test your memory</a:t>
            </a:r>
          </a:p>
          <a:p>
            <a:r>
              <a:rPr lang="en-GB" sz="2400" b="1" smtClean="0">
                <a:solidFill>
                  <a:srgbClr val="FFFF66"/>
                </a:solidFill>
                <a:latin typeface="Comic Sans MS" pitchFamily="66" charset="0"/>
              </a:rPr>
              <a:t>By putting the letters in the right order </a:t>
            </a:r>
            <a:endParaRPr lang="en-GB" sz="2400" b="1">
              <a:solidFill>
                <a:srgbClr val="FFFF66"/>
              </a:solidFill>
              <a:latin typeface="Comic Sans MS" pitchFamily="66" charset="0"/>
            </a:endParaRPr>
          </a:p>
        </p:txBody>
      </p:sp>
      <p:sp>
        <p:nvSpPr>
          <p:cNvPr id="21" name="Footer Placeholder 2"/>
          <p:cNvSpPr>
            <a:spLocks noGrp="1"/>
          </p:cNvSpPr>
          <p:nvPr/>
        </p:nvSpPr>
        <p:spPr>
          <a:xfrm>
            <a:off x="3124200" y="656292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bg1"/>
                </a:solidFill>
              </a:rPr>
              <a:t>By </a:t>
            </a:r>
            <a:r>
              <a:rPr lang="en-GB" b="1" dirty="0" err="1" smtClean="0">
                <a:solidFill>
                  <a:schemeClr val="bg1"/>
                </a:solidFill>
              </a:rPr>
              <a:t>Ghizlane</a:t>
            </a:r>
            <a:r>
              <a:rPr lang="en-GB" b="1" dirty="0" smtClean="0">
                <a:solidFill>
                  <a:schemeClr val="bg1"/>
                </a:solidFill>
              </a:rPr>
              <a:t> </a:t>
            </a:r>
            <a:r>
              <a:rPr lang="en-GB" b="1" dirty="0" err="1" smtClean="0">
                <a:solidFill>
                  <a:schemeClr val="bg1"/>
                </a:solidFill>
              </a:rPr>
              <a:t>Lafdi</a:t>
            </a:r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141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144000" cy="701730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GB" smtClean="0"/>
          </a:p>
          <a:p>
            <a:endParaRPr lang="en-GB"/>
          </a:p>
          <a:p>
            <a:endParaRPr lang="en-GB" smtClean="0"/>
          </a:p>
          <a:p>
            <a:endParaRPr lang="en-GB"/>
          </a:p>
          <a:p>
            <a:endParaRPr lang="en-GB" smtClean="0"/>
          </a:p>
          <a:p>
            <a:endParaRPr lang="en-GB"/>
          </a:p>
          <a:p>
            <a:endParaRPr lang="en-GB" smtClean="0"/>
          </a:p>
          <a:p>
            <a:endParaRPr lang="en-GB"/>
          </a:p>
          <a:p>
            <a:endParaRPr lang="en-GB" smtClean="0"/>
          </a:p>
          <a:p>
            <a:endParaRPr lang="en-GB"/>
          </a:p>
          <a:p>
            <a:endParaRPr lang="en-GB" smtClean="0"/>
          </a:p>
          <a:p>
            <a:endParaRPr lang="en-GB"/>
          </a:p>
          <a:p>
            <a:endParaRPr lang="en-GB" smtClean="0"/>
          </a:p>
          <a:p>
            <a:endParaRPr lang="en-GB"/>
          </a:p>
          <a:p>
            <a:endParaRPr lang="en-GB" smtClean="0"/>
          </a:p>
          <a:p>
            <a:endParaRPr lang="en-GB"/>
          </a:p>
          <a:p>
            <a:endParaRPr lang="en-GB" smtClean="0"/>
          </a:p>
          <a:p>
            <a:endParaRPr lang="en-GB"/>
          </a:p>
          <a:p>
            <a:endParaRPr lang="en-GB" smtClean="0"/>
          </a:p>
          <a:p>
            <a:endParaRPr lang="en-GB"/>
          </a:p>
          <a:p>
            <a:endParaRPr lang="en-GB" smtClean="0"/>
          </a:p>
          <a:p>
            <a:endParaRPr lang="en-GB" smtClean="0"/>
          </a:p>
          <a:p>
            <a:endParaRPr lang="en-GB"/>
          </a:p>
          <a:p>
            <a:endParaRPr lang="en-GB" smtClean="0"/>
          </a:p>
          <a:p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102606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+mj-lt"/>
              </a:rPr>
              <a:t>Note:</a:t>
            </a:r>
          </a:p>
          <a:p>
            <a:r>
              <a:rPr lang="en-GB" sz="2400" b="1" dirty="0" smtClean="0">
                <a:latin typeface="+mj-lt"/>
              </a:rPr>
              <a:t>To say by + means of transport you need to add ‘bi’ to the transport in</a:t>
            </a:r>
            <a:endParaRPr lang="ar-MA" sz="2400" b="1" dirty="0" smtClean="0">
              <a:latin typeface="+mj-lt"/>
            </a:endParaRPr>
          </a:p>
          <a:p>
            <a:r>
              <a:rPr lang="en-GB" sz="2400" b="1" dirty="0" smtClean="0">
                <a:latin typeface="+mj-lt"/>
              </a:rPr>
              <a:t> Arabic. For instance: </a:t>
            </a:r>
            <a:r>
              <a:rPr lang="en-GB" sz="2400" b="1" dirty="0" smtClean="0">
                <a:solidFill>
                  <a:srgbClr val="FFFF66"/>
                </a:solidFill>
                <a:latin typeface="+mj-lt"/>
              </a:rPr>
              <a:t>by</a:t>
            </a:r>
            <a:r>
              <a:rPr lang="en-GB" sz="2400" b="1" dirty="0" smtClean="0">
                <a:latin typeface="+mj-lt"/>
              </a:rPr>
              <a:t> train = </a:t>
            </a:r>
            <a:r>
              <a:rPr lang="en-GB" sz="2400" b="1" dirty="0" smtClean="0">
                <a:solidFill>
                  <a:srgbClr val="FFFF66"/>
                </a:solidFill>
                <a:latin typeface="+mj-lt"/>
              </a:rPr>
              <a:t>bi-</a:t>
            </a:r>
            <a:r>
              <a:rPr lang="en-GB" sz="2400" b="1" dirty="0" smtClean="0">
                <a:latin typeface="+mj-lt"/>
              </a:rPr>
              <a:t>(a)</a:t>
            </a:r>
            <a:r>
              <a:rPr lang="en-GB" sz="2400" b="1" dirty="0" err="1" smtClean="0">
                <a:latin typeface="+mj-lt"/>
              </a:rPr>
              <a:t>lqiTaar</a:t>
            </a:r>
            <a:r>
              <a:rPr lang="en-GB" sz="2400" b="1" dirty="0" smtClean="0">
                <a:latin typeface="+mj-lt"/>
              </a:rPr>
              <a:t> = </a:t>
            </a:r>
            <a:r>
              <a:rPr lang="ar-MA" sz="3600" dirty="0" smtClean="0">
                <a:solidFill>
                  <a:srgbClr val="FFFF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بِ</a:t>
            </a:r>
            <a:r>
              <a:rPr lang="ar-MA" sz="3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الْقِطَار</a:t>
            </a:r>
            <a:r>
              <a:rPr lang="en-GB" sz="3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ar-MA" sz="3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1700808"/>
            <a:ext cx="842493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66"/>
                </a:solidFill>
              </a:rPr>
              <a:t>By</a:t>
            </a:r>
            <a:r>
              <a:rPr lang="en-GB" sz="2400" dirty="0" smtClean="0"/>
              <a:t> car			</a:t>
            </a:r>
            <a:r>
              <a:rPr lang="en-GB" sz="2400" b="1" dirty="0" smtClean="0">
                <a:solidFill>
                  <a:srgbClr val="FFFF66"/>
                </a:solidFill>
              </a:rPr>
              <a:t>bi</a:t>
            </a:r>
            <a:r>
              <a:rPr lang="en-GB" sz="2400" b="1" dirty="0" smtClean="0"/>
              <a:t>-</a:t>
            </a:r>
            <a:r>
              <a:rPr lang="en-GB" sz="2400" dirty="0" smtClean="0"/>
              <a:t>(a)</a:t>
            </a:r>
            <a:r>
              <a:rPr lang="en-GB" sz="2400" dirty="0" err="1" smtClean="0"/>
              <a:t>ssayyara</a:t>
            </a:r>
            <a:r>
              <a:rPr lang="en-GB" sz="2400" dirty="0" smtClean="0"/>
              <a:t>		</a:t>
            </a:r>
            <a:r>
              <a:rPr lang="ar-MA" sz="2800" dirty="0" smtClean="0">
                <a:solidFill>
                  <a:srgbClr val="FFFF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ب</a:t>
            </a:r>
            <a:r>
              <a:rPr lang="ar-MA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السَّيَّارَة</a:t>
            </a:r>
            <a:endParaRPr lang="en-GB" sz="2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GB" sz="2400" dirty="0"/>
          </a:p>
          <a:p>
            <a:r>
              <a:rPr lang="en-GB" sz="2400" dirty="0" smtClean="0">
                <a:solidFill>
                  <a:srgbClr val="FFFF66"/>
                </a:solidFill>
              </a:rPr>
              <a:t>By</a:t>
            </a:r>
            <a:r>
              <a:rPr lang="en-GB" sz="2400" dirty="0" smtClean="0"/>
              <a:t> train		</a:t>
            </a:r>
            <a:r>
              <a:rPr lang="en-GB" sz="2400" b="1" dirty="0" smtClean="0">
                <a:solidFill>
                  <a:srgbClr val="FFFF66"/>
                </a:solidFill>
              </a:rPr>
              <a:t>bi</a:t>
            </a:r>
            <a:r>
              <a:rPr lang="en-GB" sz="2400" b="1" dirty="0" smtClean="0"/>
              <a:t>-</a:t>
            </a:r>
            <a:r>
              <a:rPr lang="en-GB" sz="2400" dirty="0" smtClean="0"/>
              <a:t>(a)</a:t>
            </a:r>
            <a:r>
              <a:rPr lang="en-GB" sz="2400" dirty="0" err="1" smtClean="0"/>
              <a:t>lqiTaar</a:t>
            </a:r>
            <a:r>
              <a:rPr lang="ar-MA" sz="2400" dirty="0" smtClean="0"/>
              <a:t>		</a:t>
            </a:r>
            <a:r>
              <a:rPr lang="ar-MA" sz="2800" dirty="0" smtClean="0">
                <a:solidFill>
                  <a:srgbClr val="FFFF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بِ</a:t>
            </a:r>
            <a:r>
              <a:rPr lang="ar-MA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الْقِطَار</a:t>
            </a:r>
            <a:endParaRPr lang="en-GB" sz="2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GB" sz="2400" dirty="0"/>
          </a:p>
          <a:p>
            <a:r>
              <a:rPr lang="en-GB" sz="2400" dirty="0" smtClean="0">
                <a:solidFill>
                  <a:srgbClr val="FFFF66"/>
                </a:solidFill>
              </a:rPr>
              <a:t>By</a:t>
            </a:r>
            <a:r>
              <a:rPr lang="en-GB" sz="2400" dirty="0" smtClean="0"/>
              <a:t> bicycle		</a:t>
            </a:r>
            <a:r>
              <a:rPr lang="en-GB" sz="2400" b="1" dirty="0" smtClean="0">
                <a:solidFill>
                  <a:srgbClr val="FFFF66"/>
                </a:solidFill>
              </a:rPr>
              <a:t>bi</a:t>
            </a:r>
            <a:r>
              <a:rPr lang="en-GB" sz="2400" b="1" dirty="0" smtClean="0"/>
              <a:t>-</a:t>
            </a:r>
            <a:r>
              <a:rPr lang="en-GB" sz="2400" dirty="0" smtClean="0"/>
              <a:t>(a)</a:t>
            </a:r>
            <a:r>
              <a:rPr lang="en-GB" sz="2400" dirty="0" err="1" smtClean="0"/>
              <a:t>ddarraaja</a:t>
            </a:r>
            <a:r>
              <a:rPr lang="ar-MA" sz="2400" dirty="0" smtClean="0"/>
              <a:t>	</a:t>
            </a:r>
            <a:r>
              <a:rPr lang="ar-MA" sz="2800" dirty="0" smtClean="0">
                <a:solidFill>
                  <a:srgbClr val="FFFF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بِ</a:t>
            </a:r>
            <a:r>
              <a:rPr lang="ar-MA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الدَّرَّاجَة</a:t>
            </a:r>
            <a:endParaRPr lang="en-GB" sz="2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GB" sz="2400" dirty="0"/>
          </a:p>
          <a:p>
            <a:r>
              <a:rPr lang="en-GB" sz="2400" dirty="0" smtClean="0">
                <a:solidFill>
                  <a:srgbClr val="FFFF66"/>
                </a:solidFill>
              </a:rPr>
              <a:t>By</a:t>
            </a:r>
            <a:r>
              <a:rPr lang="en-GB" sz="2400" dirty="0" smtClean="0"/>
              <a:t> plane		</a:t>
            </a:r>
            <a:r>
              <a:rPr lang="en-GB" sz="2400" b="1" dirty="0" smtClean="0">
                <a:solidFill>
                  <a:srgbClr val="FFFF66"/>
                </a:solidFill>
              </a:rPr>
              <a:t>bi</a:t>
            </a:r>
            <a:r>
              <a:rPr lang="en-GB" sz="2400" b="1" dirty="0" smtClean="0"/>
              <a:t>-</a:t>
            </a:r>
            <a:r>
              <a:rPr lang="en-GB" sz="2400" dirty="0" smtClean="0"/>
              <a:t>(a)</a:t>
            </a:r>
            <a:r>
              <a:rPr lang="en-GB" sz="2400" dirty="0" err="1" smtClean="0"/>
              <a:t>TTaa’ira</a:t>
            </a:r>
            <a:r>
              <a:rPr lang="ar-MA" sz="2400" dirty="0" smtClean="0"/>
              <a:t>		</a:t>
            </a:r>
            <a:r>
              <a:rPr lang="ar-MA" sz="2800" dirty="0" smtClean="0">
                <a:solidFill>
                  <a:srgbClr val="FFFF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بِ</a:t>
            </a:r>
            <a:r>
              <a:rPr lang="ar-MA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الطَّائِرَة</a:t>
            </a:r>
            <a:endParaRPr lang="en-GB" sz="2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GB" sz="2400" dirty="0"/>
          </a:p>
          <a:p>
            <a:r>
              <a:rPr lang="en-GB" sz="2400" dirty="0" smtClean="0">
                <a:solidFill>
                  <a:srgbClr val="FFFF66"/>
                </a:solidFill>
              </a:rPr>
              <a:t>By</a:t>
            </a:r>
            <a:r>
              <a:rPr lang="en-GB" sz="2400" dirty="0" smtClean="0"/>
              <a:t> bus 			</a:t>
            </a:r>
            <a:r>
              <a:rPr lang="en-GB" sz="2400" b="1" dirty="0" smtClean="0">
                <a:solidFill>
                  <a:srgbClr val="FFFF66"/>
                </a:solidFill>
              </a:rPr>
              <a:t>bi</a:t>
            </a:r>
            <a:r>
              <a:rPr lang="en-GB" sz="2400" b="1" dirty="0" smtClean="0"/>
              <a:t>-</a:t>
            </a:r>
            <a:r>
              <a:rPr lang="en-GB" sz="2400" dirty="0" smtClean="0"/>
              <a:t>(a)</a:t>
            </a:r>
            <a:r>
              <a:rPr lang="en-GB" sz="2400" dirty="0" err="1" smtClean="0"/>
              <a:t>lHaafila</a:t>
            </a:r>
            <a:r>
              <a:rPr lang="ar-MA" sz="2400" dirty="0" smtClean="0"/>
              <a:t>		</a:t>
            </a:r>
            <a:r>
              <a:rPr lang="ar-MA" sz="2800" dirty="0" smtClean="0">
                <a:solidFill>
                  <a:srgbClr val="FFFF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بِ</a:t>
            </a:r>
            <a:r>
              <a:rPr lang="ar-MA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الْحَافِلَة</a:t>
            </a:r>
            <a:endParaRPr lang="en-GB" sz="2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GB" sz="2400" dirty="0"/>
          </a:p>
          <a:p>
            <a:r>
              <a:rPr lang="en-GB" sz="2400" dirty="0" smtClean="0"/>
              <a:t>By foot/ I walk		</a:t>
            </a:r>
            <a:r>
              <a:rPr lang="en-GB" sz="2400" dirty="0" err="1" smtClean="0"/>
              <a:t>atamashshaa</a:t>
            </a:r>
            <a:r>
              <a:rPr lang="ar-MA" sz="2400" dirty="0" smtClean="0"/>
              <a:t>		</a:t>
            </a:r>
            <a:r>
              <a:rPr lang="ar-MA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أَتَمَشَّى</a:t>
            </a:r>
            <a:r>
              <a:rPr lang="en-GB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en-GB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7524328" y="1700808"/>
            <a:ext cx="609600" cy="609600"/>
          </a:xfrm>
          <a:prstGeom prst="rect">
            <a:avLst/>
          </a:prstGeom>
        </p:spPr>
      </p:pic>
      <p:pic>
        <p:nvPicPr>
          <p:cNvPr id="8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7516033" y="2514600"/>
            <a:ext cx="609600" cy="609600"/>
          </a:xfrm>
          <a:prstGeom prst="rect">
            <a:avLst/>
          </a:prstGeom>
        </p:spPr>
      </p:pic>
      <p:pic>
        <p:nvPicPr>
          <p:cNvPr id="9" name="Recorded Soun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7502178" y="3327113"/>
            <a:ext cx="609600" cy="609600"/>
          </a:xfrm>
          <a:prstGeom prst="rect">
            <a:avLst/>
          </a:prstGeom>
        </p:spPr>
      </p:pic>
      <p:pic>
        <p:nvPicPr>
          <p:cNvPr id="10" name="Recorded Soun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7502178" y="4077072"/>
            <a:ext cx="609600" cy="609600"/>
          </a:xfrm>
          <a:prstGeom prst="rect">
            <a:avLst/>
          </a:prstGeom>
        </p:spPr>
      </p:pic>
      <p:pic>
        <p:nvPicPr>
          <p:cNvPr id="11" name="Recorded Sound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7502178" y="4797152"/>
            <a:ext cx="609600" cy="609600"/>
          </a:xfrm>
          <a:prstGeom prst="rect">
            <a:avLst/>
          </a:prstGeom>
        </p:spPr>
      </p:pic>
      <p:pic>
        <p:nvPicPr>
          <p:cNvPr id="12" name="Recorded Sound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7529888" y="5594741"/>
            <a:ext cx="609600" cy="609600"/>
          </a:xfrm>
          <a:prstGeom prst="rect">
            <a:avLst/>
          </a:prstGeom>
        </p:spPr>
      </p:pic>
      <p:sp>
        <p:nvSpPr>
          <p:cNvPr id="13" name="Footer Placeholder 2"/>
          <p:cNvSpPr>
            <a:spLocks noGrp="1"/>
          </p:cNvSpPr>
          <p:nvPr/>
        </p:nvSpPr>
        <p:spPr>
          <a:xfrm>
            <a:off x="2987824" y="665218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bg1"/>
                </a:solidFill>
              </a:rPr>
              <a:t>By </a:t>
            </a:r>
            <a:r>
              <a:rPr lang="en-GB" b="1" dirty="0" err="1" smtClean="0">
                <a:solidFill>
                  <a:schemeClr val="bg1"/>
                </a:solidFill>
              </a:rPr>
              <a:t>Ghizlane</a:t>
            </a:r>
            <a:r>
              <a:rPr lang="en-GB" b="1" dirty="0" smtClean="0">
                <a:solidFill>
                  <a:schemeClr val="bg1"/>
                </a:solidFill>
              </a:rPr>
              <a:t> </a:t>
            </a:r>
            <a:r>
              <a:rPr lang="en-GB" b="1" dirty="0" err="1" smtClean="0">
                <a:solidFill>
                  <a:schemeClr val="bg1"/>
                </a:solidFill>
              </a:rPr>
              <a:t>Lafdi</a:t>
            </a:r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380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4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23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547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505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563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614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144000" cy="701730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GB" smtClean="0"/>
          </a:p>
          <a:p>
            <a:endParaRPr lang="en-GB"/>
          </a:p>
          <a:p>
            <a:endParaRPr lang="en-GB" smtClean="0"/>
          </a:p>
          <a:p>
            <a:endParaRPr lang="en-GB"/>
          </a:p>
          <a:p>
            <a:endParaRPr lang="en-GB" smtClean="0"/>
          </a:p>
          <a:p>
            <a:endParaRPr lang="en-GB"/>
          </a:p>
          <a:p>
            <a:endParaRPr lang="en-GB" smtClean="0"/>
          </a:p>
          <a:p>
            <a:endParaRPr lang="en-GB"/>
          </a:p>
          <a:p>
            <a:endParaRPr lang="en-GB" smtClean="0"/>
          </a:p>
          <a:p>
            <a:endParaRPr lang="en-GB"/>
          </a:p>
          <a:p>
            <a:endParaRPr lang="en-GB" smtClean="0"/>
          </a:p>
          <a:p>
            <a:endParaRPr lang="en-GB"/>
          </a:p>
          <a:p>
            <a:endParaRPr lang="en-GB" smtClean="0"/>
          </a:p>
          <a:p>
            <a:endParaRPr lang="en-GB"/>
          </a:p>
          <a:p>
            <a:endParaRPr lang="en-GB" smtClean="0"/>
          </a:p>
          <a:p>
            <a:endParaRPr lang="en-GB"/>
          </a:p>
          <a:p>
            <a:endParaRPr lang="en-GB" smtClean="0"/>
          </a:p>
          <a:p>
            <a:endParaRPr lang="en-GB"/>
          </a:p>
          <a:p>
            <a:endParaRPr lang="en-GB" smtClean="0"/>
          </a:p>
          <a:p>
            <a:endParaRPr lang="en-GB"/>
          </a:p>
          <a:p>
            <a:endParaRPr lang="en-GB" smtClean="0"/>
          </a:p>
          <a:p>
            <a:endParaRPr lang="en-GB" smtClean="0"/>
          </a:p>
          <a:p>
            <a:endParaRPr lang="en-GB"/>
          </a:p>
          <a:p>
            <a:endParaRPr lang="en-GB" smtClean="0"/>
          </a:p>
          <a:p>
            <a:endParaRPr lang="en-GB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52320" y="4293096"/>
            <a:ext cx="1371600" cy="241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252536" y="4293096"/>
            <a:ext cx="2304256" cy="3239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Oval Callout 8"/>
          <p:cNvSpPr/>
          <p:nvPr/>
        </p:nvSpPr>
        <p:spPr>
          <a:xfrm>
            <a:off x="3275856" y="0"/>
            <a:ext cx="6120680" cy="2276872"/>
          </a:xfrm>
          <a:prstGeom prst="wedgeEllipseCallout">
            <a:avLst>
              <a:gd name="adj1" fmla="val 20817"/>
              <a:gd name="adj2" fmla="val 140995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 smtClean="0">
              <a:solidFill>
                <a:srgbClr val="CC00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en-GB" sz="2000" dirty="0">
              <a:solidFill>
                <a:srgbClr val="CC00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ar-MA" sz="2000" dirty="0" smtClean="0">
                <a:solidFill>
                  <a:srgbClr val="CC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كَيْفَ تَذْهَبِين </a:t>
            </a:r>
            <a:r>
              <a:rPr lang="ar-MA" sz="2000" dirty="0">
                <a:solidFill>
                  <a:srgbClr val="CC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إِلَى </a:t>
            </a:r>
            <a:r>
              <a:rPr lang="ar-MA" sz="2000" dirty="0" smtClean="0">
                <a:solidFill>
                  <a:srgbClr val="CC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الْجَامِعَة؟</a:t>
            </a:r>
            <a:endParaRPr lang="en-GB" sz="2000" dirty="0" smtClean="0">
              <a:solidFill>
                <a:srgbClr val="CC00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en-GB" sz="2000" dirty="0" smtClean="0">
              <a:solidFill>
                <a:srgbClr val="CC00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GB" b="1" dirty="0" err="1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kayfa</a:t>
            </a:r>
            <a:r>
              <a:rPr lang="en-GB" b="1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GB" b="1" dirty="0" err="1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ta</a:t>
            </a:r>
            <a:r>
              <a:rPr lang="en-GB" b="1" u="sng" dirty="0" err="1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d</a:t>
            </a:r>
            <a:r>
              <a:rPr lang="en-GB" b="1" dirty="0" err="1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habiin</a:t>
            </a:r>
            <a:r>
              <a:rPr lang="en-GB" b="1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GB" b="1" dirty="0" err="1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ilaa</a:t>
            </a:r>
            <a:r>
              <a:rPr lang="en-GB" b="1" dirty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 (a)ljaami3a?</a:t>
            </a:r>
            <a:endParaRPr lang="ar-MA" b="1" dirty="0">
              <a:solidFill>
                <a:schemeClr val="accent5">
                  <a:lumMod val="75000"/>
                </a:schemeClr>
              </a:solidFill>
              <a:latin typeface="Comic Sans MS" pitchFamily="66" charset="0"/>
            </a:endParaRPr>
          </a:p>
          <a:p>
            <a:pPr algn="ctr"/>
            <a:endParaRPr lang="en-GB" dirty="0" smtClean="0">
              <a:solidFill>
                <a:srgbClr val="FFFF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GB" b="1" dirty="0">
                <a:solidFill>
                  <a:schemeClr val="tx1"/>
                </a:solidFill>
                <a:latin typeface="Comic Sans MS" pitchFamily="66" charset="0"/>
              </a:rPr>
              <a:t>How do you go to </a:t>
            </a:r>
            <a:r>
              <a:rPr lang="en-GB" b="1" dirty="0" err="1">
                <a:solidFill>
                  <a:schemeClr val="tx1"/>
                </a:solidFill>
                <a:latin typeface="Comic Sans MS" pitchFamily="66" charset="0"/>
              </a:rPr>
              <a:t>univerity</a:t>
            </a:r>
            <a:r>
              <a:rPr lang="en-GB" b="1" dirty="0">
                <a:solidFill>
                  <a:schemeClr val="tx1"/>
                </a:solidFill>
                <a:latin typeface="Comic Sans MS" pitchFamily="66" charset="0"/>
              </a:rPr>
              <a:t>?</a:t>
            </a:r>
          </a:p>
          <a:p>
            <a:pPr algn="ctr"/>
            <a:endParaRPr lang="en-GB" dirty="0">
              <a:solidFill>
                <a:srgbClr val="FFFF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en-GB" dirty="0" smtClean="0">
              <a:solidFill>
                <a:srgbClr val="FFFF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GB" dirty="0" smtClean="0">
                <a:solidFill>
                  <a:srgbClr val="FFFF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en-GB" dirty="0"/>
          </a:p>
        </p:txBody>
      </p:sp>
      <p:sp>
        <p:nvSpPr>
          <p:cNvPr id="11" name="Oval Callout 10"/>
          <p:cNvSpPr/>
          <p:nvPr/>
        </p:nvSpPr>
        <p:spPr>
          <a:xfrm>
            <a:off x="323528" y="2204864"/>
            <a:ext cx="6336704" cy="2394132"/>
          </a:xfrm>
          <a:prstGeom prst="wedgeEllipseCallout">
            <a:avLst>
              <a:gd name="adj1" fmla="val -31795"/>
              <a:gd name="adj2" fmla="val 65620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dirty="0" smtClean="0">
              <a:solidFill>
                <a:srgbClr val="D60093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GB" dirty="0">
              <a:solidFill>
                <a:srgbClr val="D60093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GB" dirty="0">
              <a:solidFill>
                <a:srgbClr val="D60093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ar-MA" dirty="0" smtClean="0">
                <a:solidFill>
                  <a:srgbClr val="D6009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أَذْهَبُ إِلَى الْجَامِعَة بِالْحَافِلَة</a:t>
            </a:r>
            <a:r>
              <a:rPr lang="en-GB" dirty="0" smtClean="0">
                <a:solidFill>
                  <a:srgbClr val="D6009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endParaRPr lang="en-GB" dirty="0">
              <a:solidFill>
                <a:srgbClr val="D60093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GB" b="1" dirty="0" err="1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a</a:t>
            </a:r>
            <a:r>
              <a:rPr lang="en-GB" b="1" u="sng" dirty="0" err="1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d</a:t>
            </a:r>
            <a:r>
              <a:rPr lang="en-GB" b="1" dirty="0" err="1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habu</a:t>
            </a:r>
            <a:r>
              <a:rPr lang="en-GB" b="1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GB" b="1" dirty="0" err="1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ilaa</a:t>
            </a:r>
            <a:r>
              <a:rPr lang="en-GB" b="1" dirty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GB" b="1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(a)ljaami3a </a:t>
            </a:r>
            <a:r>
              <a:rPr lang="en-GB" b="1" dirty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bi-(</a:t>
            </a:r>
            <a:r>
              <a:rPr lang="en-GB" b="1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a)</a:t>
            </a:r>
            <a:r>
              <a:rPr lang="en-GB" b="1" dirty="0" err="1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lHaafila</a:t>
            </a:r>
            <a:endParaRPr lang="en-GB" b="1" dirty="0" smtClean="0">
              <a:solidFill>
                <a:schemeClr val="accent5">
                  <a:lumMod val="75000"/>
                </a:schemeClr>
              </a:solidFill>
              <a:latin typeface="Comic Sans MS" pitchFamily="66" charset="0"/>
            </a:endParaRPr>
          </a:p>
          <a:p>
            <a:endParaRPr lang="en-GB" b="1" dirty="0">
              <a:solidFill>
                <a:schemeClr val="accent5">
                  <a:lumMod val="75000"/>
                </a:schemeClr>
              </a:solidFill>
              <a:latin typeface="Comic Sans MS" pitchFamily="66" charset="0"/>
            </a:endParaRPr>
          </a:p>
          <a:p>
            <a:pPr algn="ctr"/>
            <a:r>
              <a:rPr lang="en-GB" b="1" dirty="0" smtClean="0">
                <a:solidFill>
                  <a:schemeClr val="tx1"/>
                </a:solidFill>
                <a:latin typeface="Comic Sans MS" pitchFamily="66" charset="0"/>
              </a:rPr>
              <a:t>I go to university by bus </a:t>
            </a:r>
            <a:endParaRPr lang="en-GB" b="1" dirty="0">
              <a:solidFill>
                <a:schemeClr val="tx1"/>
              </a:solidFill>
              <a:latin typeface="Comic Sans MS" pitchFamily="66" charset="0"/>
              <a:ea typeface="Tahoma" pitchFamily="34" charset="0"/>
              <a:cs typeface="Tahoma" pitchFamily="34" charset="0"/>
            </a:endParaRPr>
          </a:p>
          <a:p>
            <a:endParaRPr lang="en-GB" dirty="0" smtClean="0">
              <a:solidFill>
                <a:srgbClr val="D60093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GB" dirty="0" smtClean="0">
              <a:solidFill>
                <a:srgbClr val="D60093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GB" dirty="0">
              <a:solidFill>
                <a:srgbClr val="D60093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491880" y="833636"/>
            <a:ext cx="609600" cy="609600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67544" y="3097130"/>
            <a:ext cx="609600" cy="609600"/>
          </a:xfrm>
          <a:prstGeom prst="rect">
            <a:avLst/>
          </a:prstGeom>
        </p:spPr>
      </p:pic>
      <p:sp>
        <p:nvSpPr>
          <p:cNvPr id="12" name="Footer Placeholder 2"/>
          <p:cNvSpPr>
            <a:spLocks noGrp="1"/>
          </p:cNvSpPr>
          <p:nvPr/>
        </p:nvSpPr>
        <p:spPr>
          <a:xfrm>
            <a:off x="3241220" y="6492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bg1"/>
                </a:solidFill>
              </a:rPr>
              <a:t>By </a:t>
            </a:r>
            <a:r>
              <a:rPr lang="en-GB" b="1" dirty="0" err="1" smtClean="0">
                <a:solidFill>
                  <a:schemeClr val="bg1"/>
                </a:solidFill>
              </a:rPr>
              <a:t>Ghizlane</a:t>
            </a:r>
            <a:r>
              <a:rPr lang="en-GB" b="1" dirty="0" smtClean="0">
                <a:solidFill>
                  <a:schemeClr val="bg1"/>
                </a:solidFill>
              </a:rPr>
              <a:t> </a:t>
            </a:r>
            <a:r>
              <a:rPr lang="en-GB" b="1" dirty="0" err="1" smtClean="0">
                <a:solidFill>
                  <a:schemeClr val="bg1"/>
                </a:solidFill>
              </a:rPr>
              <a:t>Lafdi</a:t>
            </a:r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9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3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135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144000" cy="701730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GB" smtClean="0"/>
          </a:p>
          <a:p>
            <a:endParaRPr lang="en-GB"/>
          </a:p>
          <a:p>
            <a:endParaRPr lang="en-GB" smtClean="0"/>
          </a:p>
          <a:p>
            <a:endParaRPr lang="en-GB"/>
          </a:p>
          <a:p>
            <a:endParaRPr lang="en-GB" smtClean="0"/>
          </a:p>
          <a:p>
            <a:endParaRPr lang="en-GB"/>
          </a:p>
          <a:p>
            <a:endParaRPr lang="en-GB" smtClean="0"/>
          </a:p>
          <a:p>
            <a:endParaRPr lang="en-GB"/>
          </a:p>
          <a:p>
            <a:endParaRPr lang="en-GB" smtClean="0"/>
          </a:p>
          <a:p>
            <a:endParaRPr lang="en-GB"/>
          </a:p>
          <a:p>
            <a:endParaRPr lang="en-GB" smtClean="0"/>
          </a:p>
          <a:p>
            <a:endParaRPr lang="en-GB"/>
          </a:p>
          <a:p>
            <a:endParaRPr lang="en-GB" smtClean="0"/>
          </a:p>
          <a:p>
            <a:endParaRPr lang="en-GB"/>
          </a:p>
          <a:p>
            <a:endParaRPr lang="en-GB" smtClean="0"/>
          </a:p>
          <a:p>
            <a:endParaRPr lang="en-GB"/>
          </a:p>
          <a:p>
            <a:endParaRPr lang="en-GB" smtClean="0"/>
          </a:p>
          <a:p>
            <a:endParaRPr lang="en-GB"/>
          </a:p>
          <a:p>
            <a:endParaRPr lang="en-GB" smtClean="0"/>
          </a:p>
          <a:p>
            <a:endParaRPr lang="en-GB"/>
          </a:p>
          <a:p>
            <a:endParaRPr lang="en-GB" smtClean="0"/>
          </a:p>
          <a:p>
            <a:endParaRPr lang="en-GB" smtClean="0"/>
          </a:p>
          <a:p>
            <a:endParaRPr lang="en-GB"/>
          </a:p>
          <a:p>
            <a:endParaRPr lang="en-GB" smtClean="0"/>
          </a:p>
          <a:p>
            <a:endParaRPr lang="en-GB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223633" y="3806565"/>
            <a:ext cx="2520280" cy="3239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24328" y="4601131"/>
            <a:ext cx="1371600" cy="241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Oval Callout 6"/>
          <p:cNvSpPr/>
          <p:nvPr/>
        </p:nvSpPr>
        <p:spPr>
          <a:xfrm>
            <a:off x="-108520" y="188640"/>
            <a:ext cx="7560840" cy="2276872"/>
          </a:xfrm>
          <a:prstGeom prst="wedgeEllipseCallout">
            <a:avLst>
              <a:gd name="adj1" fmla="val -22643"/>
              <a:gd name="adj2" fmla="val 127608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 smtClean="0">
              <a:solidFill>
                <a:srgbClr val="CC00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en-GB" sz="2000" dirty="0">
              <a:solidFill>
                <a:srgbClr val="CC00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ar-MA" sz="2000" dirty="0" smtClean="0">
                <a:solidFill>
                  <a:srgbClr val="CC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وَأَنْتَ , كَيْفَ تَذْهَبُ </a:t>
            </a:r>
            <a:r>
              <a:rPr lang="ar-MA" sz="2000" dirty="0">
                <a:solidFill>
                  <a:srgbClr val="CC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إِلَى </a:t>
            </a:r>
            <a:r>
              <a:rPr lang="ar-MA" sz="2000" dirty="0" smtClean="0">
                <a:solidFill>
                  <a:srgbClr val="CC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الْجَامِعَة؟</a:t>
            </a:r>
            <a:endParaRPr lang="en-GB" sz="2000" dirty="0" smtClean="0">
              <a:solidFill>
                <a:srgbClr val="CC00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en-GB" sz="2000" dirty="0" smtClean="0">
              <a:solidFill>
                <a:srgbClr val="CC00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GB" b="1" dirty="0" err="1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w</a:t>
            </a:r>
            <a:r>
              <a:rPr lang="en-GB" b="1" dirty="0" err="1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a</a:t>
            </a:r>
            <a:r>
              <a:rPr lang="en-GB" b="1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 anta, </a:t>
            </a:r>
            <a:r>
              <a:rPr lang="en-GB" b="1" dirty="0" err="1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kayfa</a:t>
            </a:r>
            <a:r>
              <a:rPr lang="en-GB" b="1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GB" b="1" dirty="0" err="1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ta</a:t>
            </a:r>
            <a:r>
              <a:rPr lang="en-GB" b="1" u="sng" dirty="0" err="1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d</a:t>
            </a:r>
            <a:r>
              <a:rPr lang="en-GB" b="1" dirty="0" err="1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habu</a:t>
            </a:r>
            <a:r>
              <a:rPr lang="en-GB" b="1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GB" b="1" dirty="0" err="1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ilaa</a:t>
            </a:r>
            <a:r>
              <a:rPr lang="en-GB" b="1" dirty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 (a)ljaami3a?</a:t>
            </a:r>
            <a:endParaRPr lang="ar-MA" b="1" dirty="0">
              <a:solidFill>
                <a:schemeClr val="accent5">
                  <a:lumMod val="75000"/>
                </a:schemeClr>
              </a:solidFill>
              <a:latin typeface="Comic Sans MS" pitchFamily="66" charset="0"/>
            </a:endParaRPr>
          </a:p>
          <a:p>
            <a:pPr algn="ctr"/>
            <a:endParaRPr lang="en-GB" dirty="0" smtClean="0">
              <a:solidFill>
                <a:srgbClr val="FFFF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GB" b="1" dirty="0" smtClean="0">
                <a:solidFill>
                  <a:schemeClr val="tx1"/>
                </a:solidFill>
                <a:latin typeface="Comic Sans MS" pitchFamily="66" charset="0"/>
              </a:rPr>
              <a:t>And you, how </a:t>
            </a:r>
            <a:r>
              <a:rPr lang="en-GB" b="1" dirty="0">
                <a:solidFill>
                  <a:schemeClr val="tx1"/>
                </a:solidFill>
                <a:latin typeface="Comic Sans MS" pitchFamily="66" charset="0"/>
              </a:rPr>
              <a:t>do you go to </a:t>
            </a:r>
            <a:r>
              <a:rPr lang="en-GB" b="1" dirty="0" smtClean="0">
                <a:solidFill>
                  <a:schemeClr val="tx1"/>
                </a:solidFill>
                <a:latin typeface="Comic Sans MS" pitchFamily="66" charset="0"/>
              </a:rPr>
              <a:t>university</a:t>
            </a:r>
            <a:r>
              <a:rPr lang="en-GB" b="1" dirty="0">
                <a:solidFill>
                  <a:schemeClr val="tx1"/>
                </a:solidFill>
                <a:latin typeface="Comic Sans MS" pitchFamily="66" charset="0"/>
              </a:rPr>
              <a:t>?</a:t>
            </a:r>
          </a:p>
          <a:p>
            <a:pPr algn="ctr"/>
            <a:endParaRPr lang="en-GB" dirty="0">
              <a:solidFill>
                <a:srgbClr val="FFFF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en-GB" dirty="0" smtClean="0">
              <a:solidFill>
                <a:srgbClr val="FFFF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GB" dirty="0" smtClean="0">
                <a:solidFill>
                  <a:srgbClr val="FFFF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en-GB" dirty="0"/>
          </a:p>
        </p:txBody>
      </p:sp>
      <p:sp>
        <p:nvSpPr>
          <p:cNvPr id="8" name="Oval Callout 7"/>
          <p:cNvSpPr/>
          <p:nvPr/>
        </p:nvSpPr>
        <p:spPr>
          <a:xfrm>
            <a:off x="3275856" y="2276872"/>
            <a:ext cx="6336704" cy="1827584"/>
          </a:xfrm>
          <a:prstGeom prst="wedgeEllipseCallout">
            <a:avLst>
              <a:gd name="adj1" fmla="val 16524"/>
              <a:gd name="adj2" fmla="val 110868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dirty="0" smtClean="0">
              <a:solidFill>
                <a:srgbClr val="D60093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GB" dirty="0">
              <a:solidFill>
                <a:srgbClr val="D60093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GB" dirty="0">
              <a:solidFill>
                <a:srgbClr val="D60093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ar-MA" dirty="0" smtClean="0">
                <a:solidFill>
                  <a:srgbClr val="D6009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أَنَا أَتَمَشَّى إِلَى الْجَامِعَة</a:t>
            </a:r>
            <a:endParaRPr lang="en-GB" dirty="0" smtClean="0">
              <a:solidFill>
                <a:srgbClr val="D60093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GB" dirty="0">
              <a:solidFill>
                <a:srgbClr val="D60093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GB" b="1" dirty="0" err="1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a</a:t>
            </a:r>
            <a:r>
              <a:rPr lang="en-GB" b="1" dirty="0" err="1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naa</a:t>
            </a:r>
            <a:r>
              <a:rPr lang="en-GB" b="1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GB" b="1" dirty="0" err="1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atamashshaa</a:t>
            </a:r>
            <a:r>
              <a:rPr lang="en-GB" b="1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GB" b="1" dirty="0" err="1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ilaa</a:t>
            </a:r>
            <a:r>
              <a:rPr lang="en-GB" b="1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 (a)ljaami3a</a:t>
            </a:r>
          </a:p>
          <a:p>
            <a:endParaRPr lang="en-GB" b="1" dirty="0">
              <a:solidFill>
                <a:schemeClr val="accent5">
                  <a:lumMod val="75000"/>
                </a:schemeClr>
              </a:solidFill>
              <a:latin typeface="Comic Sans MS" pitchFamily="66" charset="0"/>
            </a:endParaRPr>
          </a:p>
          <a:p>
            <a:pPr algn="ctr"/>
            <a:r>
              <a:rPr lang="en-GB" b="1" dirty="0" smtClean="0">
                <a:solidFill>
                  <a:schemeClr val="tx1"/>
                </a:solidFill>
                <a:latin typeface="Comic Sans MS" pitchFamily="66" charset="0"/>
              </a:rPr>
              <a:t>I walk to university  </a:t>
            </a:r>
            <a:endParaRPr lang="en-GB" b="1" dirty="0">
              <a:solidFill>
                <a:schemeClr val="tx1"/>
              </a:solidFill>
              <a:latin typeface="Comic Sans MS" pitchFamily="66" charset="0"/>
              <a:ea typeface="Tahoma" pitchFamily="34" charset="0"/>
              <a:cs typeface="Tahoma" pitchFamily="34" charset="0"/>
            </a:endParaRPr>
          </a:p>
          <a:p>
            <a:endParaRPr lang="en-GB" dirty="0" smtClean="0">
              <a:solidFill>
                <a:srgbClr val="D60093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GB" dirty="0" smtClean="0">
              <a:solidFill>
                <a:srgbClr val="D60093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GB" dirty="0">
              <a:solidFill>
                <a:srgbClr val="D60093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9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26907" y="1022276"/>
            <a:ext cx="609600" cy="609600"/>
          </a:xfrm>
          <a:prstGeom prst="rect">
            <a:avLst/>
          </a:prstGeom>
        </p:spPr>
      </p:pic>
      <p:pic>
        <p:nvPicPr>
          <p:cNvPr id="10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657600" y="2784764"/>
            <a:ext cx="609600" cy="609600"/>
          </a:xfrm>
          <a:prstGeom prst="rect">
            <a:avLst/>
          </a:prstGeom>
        </p:spPr>
      </p:pic>
      <p:sp>
        <p:nvSpPr>
          <p:cNvPr id="11" name="Footer Placeholder 2"/>
          <p:cNvSpPr>
            <a:spLocks noGrp="1"/>
          </p:cNvSpPr>
          <p:nvPr/>
        </p:nvSpPr>
        <p:spPr>
          <a:xfrm>
            <a:off x="3268929" y="648247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bg1"/>
                </a:solidFill>
              </a:rPr>
              <a:t>By </a:t>
            </a:r>
            <a:r>
              <a:rPr lang="en-GB" b="1" dirty="0" err="1" smtClean="0">
                <a:solidFill>
                  <a:schemeClr val="bg1"/>
                </a:solidFill>
              </a:rPr>
              <a:t>Ghizlane</a:t>
            </a:r>
            <a:r>
              <a:rPr lang="en-GB" b="1" dirty="0" smtClean="0">
                <a:solidFill>
                  <a:schemeClr val="bg1"/>
                </a:solidFill>
              </a:rPr>
              <a:t> </a:t>
            </a:r>
            <a:r>
              <a:rPr lang="en-GB" b="1" dirty="0" err="1" smtClean="0">
                <a:solidFill>
                  <a:schemeClr val="bg1"/>
                </a:solidFill>
              </a:rPr>
              <a:t>Lafdi</a:t>
            </a:r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912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80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912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701730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GB" smtClean="0"/>
          </a:p>
          <a:p>
            <a:endParaRPr lang="en-GB"/>
          </a:p>
          <a:p>
            <a:endParaRPr lang="en-GB" smtClean="0"/>
          </a:p>
          <a:p>
            <a:endParaRPr lang="en-GB"/>
          </a:p>
          <a:p>
            <a:endParaRPr lang="en-GB" smtClean="0"/>
          </a:p>
          <a:p>
            <a:endParaRPr lang="en-GB"/>
          </a:p>
          <a:p>
            <a:endParaRPr lang="en-GB" smtClean="0"/>
          </a:p>
          <a:p>
            <a:endParaRPr lang="en-GB"/>
          </a:p>
          <a:p>
            <a:endParaRPr lang="en-GB" smtClean="0"/>
          </a:p>
          <a:p>
            <a:endParaRPr lang="en-GB"/>
          </a:p>
          <a:p>
            <a:endParaRPr lang="en-GB" smtClean="0"/>
          </a:p>
          <a:p>
            <a:endParaRPr lang="en-GB"/>
          </a:p>
          <a:p>
            <a:endParaRPr lang="en-GB" smtClean="0"/>
          </a:p>
          <a:p>
            <a:endParaRPr lang="en-GB"/>
          </a:p>
          <a:p>
            <a:endParaRPr lang="en-GB" smtClean="0"/>
          </a:p>
          <a:p>
            <a:endParaRPr lang="en-GB"/>
          </a:p>
          <a:p>
            <a:endParaRPr lang="en-GB" smtClean="0"/>
          </a:p>
          <a:p>
            <a:endParaRPr lang="en-GB"/>
          </a:p>
          <a:p>
            <a:endParaRPr lang="en-GB" smtClean="0"/>
          </a:p>
          <a:p>
            <a:endParaRPr lang="en-GB"/>
          </a:p>
          <a:p>
            <a:endParaRPr lang="en-GB" smtClean="0"/>
          </a:p>
          <a:p>
            <a:endParaRPr lang="en-GB" smtClean="0"/>
          </a:p>
          <a:p>
            <a:endParaRPr lang="en-GB"/>
          </a:p>
          <a:p>
            <a:endParaRPr lang="en-GB" smtClean="0"/>
          </a:p>
          <a:p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323528" y="404664"/>
            <a:ext cx="82089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smtClean="0">
                <a:solidFill>
                  <a:srgbClr val="FFFF66"/>
                </a:solidFill>
                <a:latin typeface="Comic Sans MS" pitchFamily="66" charset="0"/>
              </a:rPr>
              <a:t>Lesson objectives </a:t>
            </a:r>
            <a:endParaRPr lang="en-GB" sz="6000" b="1">
              <a:solidFill>
                <a:srgbClr val="FFFF66"/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76" y="1988840"/>
            <a:ext cx="7776864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002060"/>
                </a:solidFill>
                <a:latin typeface="Comic Sans MS" pitchFamily="66" charset="0"/>
              </a:rPr>
              <a:t>In this lesson we will learn</a:t>
            </a:r>
            <a:r>
              <a:rPr lang="en-GB" sz="3200" b="1" dirty="0" smtClean="0">
                <a:solidFill>
                  <a:srgbClr val="002060"/>
                </a:solidFill>
                <a:latin typeface="Comic Sans MS" pitchFamily="66" charset="0"/>
              </a:rPr>
              <a:t>:</a:t>
            </a:r>
          </a:p>
          <a:p>
            <a:endParaRPr lang="en-GB" sz="3200" b="1" dirty="0">
              <a:solidFill>
                <a:srgbClr val="002060"/>
              </a:solidFill>
              <a:latin typeface="Comic Sans MS" pitchFamily="66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sz="3200" b="1" dirty="0" smtClean="0">
                <a:solidFill>
                  <a:srgbClr val="002060"/>
                </a:solidFill>
                <a:latin typeface="Comic Sans MS" pitchFamily="66" charset="0"/>
              </a:rPr>
              <a:t>Different places</a:t>
            </a:r>
          </a:p>
          <a:p>
            <a:pPr marL="514350" indent="-514350">
              <a:buFont typeface="+mj-lt"/>
              <a:buAutoNum type="arabicPeriod"/>
            </a:pPr>
            <a:endParaRPr lang="en-GB" sz="3200" b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sz="3200" b="1" dirty="0" smtClean="0">
                <a:solidFill>
                  <a:srgbClr val="002060"/>
                </a:solidFill>
                <a:latin typeface="Comic Sans MS" pitchFamily="66" charset="0"/>
              </a:rPr>
              <a:t>How to describe places</a:t>
            </a:r>
          </a:p>
          <a:p>
            <a:pPr marL="514350" indent="-514350">
              <a:buFont typeface="+mj-lt"/>
              <a:buAutoNum type="arabicPeriod"/>
            </a:pPr>
            <a:endParaRPr lang="en-GB" sz="3200" b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r>
              <a:rPr lang="en-GB" sz="3200" b="1" dirty="0" smtClean="0">
                <a:solidFill>
                  <a:srgbClr val="002060"/>
                </a:solidFill>
                <a:latin typeface="Comic Sans MS" pitchFamily="66" charset="0"/>
              </a:rPr>
              <a:t>3. Different types of transports</a:t>
            </a:r>
            <a:endParaRPr lang="en-GB" sz="3200" b="1" dirty="0">
              <a:solidFill>
                <a:srgbClr val="002060"/>
              </a:solidFill>
              <a:latin typeface="Comic Sans MS" pitchFamily="66" charset="0"/>
            </a:endParaRPr>
          </a:p>
          <a:p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7" name="Footer Placeholder 2"/>
          <p:cNvSpPr>
            <a:spLocks noGrp="1"/>
          </p:cNvSpPr>
          <p:nvPr/>
        </p:nvSpPr>
        <p:spPr>
          <a:xfrm>
            <a:off x="3131127" y="638132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bg1"/>
                </a:solidFill>
              </a:rPr>
              <a:t>By </a:t>
            </a:r>
            <a:r>
              <a:rPr lang="en-GB" b="1" dirty="0" err="1" smtClean="0">
                <a:solidFill>
                  <a:schemeClr val="bg1"/>
                </a:solidFill>
              </a:rPr>
              <a:t>Ghizlane</a:t>
            </a:r>
            <a:r>
              <a:rPr lang="en-GB" b="1" dirty="0" smtClean="0">
                <a:solidFill>
                  <a:schemeClr val="bg1"/>
                </a:solidFill>
              </a:rPr>
              <a:t> </a:t>
            </a:r>
            <a:r>
              <a:rPr lang="en-GB" b="1" dirty="0" err="1" smtClean="0">
                <a:solidFill>
                  <a:schemeClr val="bg1"/>
                </a:solidFill>
              </a:rPr>
              <a:t>Lafdi</a:t>
            </a:r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223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144000" cy="701730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348" y="4624943"/>
            <a:ext cx="3707904" cy="239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val Callout 6"/>
          <p:cNvSpPr/>
          <p:nvPr/>
        </p:nvSpPr>
        <p:spPr>
          <a:xfrm>
            <a:off x="79082" y="52269"/>
            <a:ext cx="8985836" cy="3456384"/>
          </a:xfrm>
          <a:prstGeom prst="wedgeEllipseCallout">
            <a:avLst>
              <a:gd name="adj1" fmla="val -29356"/>
              <a:gd name="adj2" fmla="val 11214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 smtClean="0">
              <a:solidFill>
                <a:srgbClr val="CC00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en-GB" sz="2000" dirty="0">
              <a:solidFill>
                <a:srgbClr val="CC00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ar-MA" sz="2800" dirty="0" smtClean="0">
                <a:solidFill>
                  <a:srgbClr val="CC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وَأَنْتَ , كَيْفَ تَذْهَبُ </a:t>
            </a:r>
            <a:r>
              <a:rPr lang="ar-MA" sz="2800" dirty="0">
                <a:solidFill>
                  <a:srgbClr val="CC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إِلَى </a:t>
            </a:r>
            <a:r>
              <a:rPr lang="ar-MA" sz="2800" dirty="0" smtClean="0">
                <a:solidFill>
                  <a:srgbClr val="CC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الْجَامِعَة؟</a:t>
            </a:r>
            <a:endParaRPr lang="en-GB" sz="2800" dirty="0" smtClean="0">
              <a:solidFill>
                <a:srgbClr val="CC00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en-GB" sz="2000" dirty="0">
              <a:solidFill>
                <a:srgbClr val="CC00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GB" sz="2400" b="1" dirty="0" err="1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wa</a:t>
            </a:r>
            <a:r>
              <a:rPr lang="en-GB" sz="2400" b="1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 anta, </a:t>
            </a:r>
            <a:r>
              <a:rPr lang="en-GB" sz="2400" b="1" dirty="0" err="1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kayfa</a:t>
            </a:r>
            <a:r>
              <a:rPr lang="en-GB" sz="2400" b="1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GB" sz="2400" b="1" dirty="0" err="1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ta</a:t>
            </a:r>
            <a:r>
              <a:rPr lang="en-GB" sz="2400" b="1" u="sng" dirty="0" err="1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d</a:t>
            </a:r>
            <a:r>
              <a:rPr lang="en-GB" sz="2400" b="1" dirty="0" err="1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habu</a:t>
            </a:r>
            <a:r>
              <a:rPr lang="en-GB" sz="2400" b="1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GB" sz="2400" b="1" dirty="0" err="1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ilaa</a:t>
            </a:r>
            <a:r>
              <a:rPr lang="en-GB" sz="2400" b="1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 (a)ljaami3a</a:t>
            </a:r>
            <a:r>
              <a:rPr lang="en-GB" sz="2400" b="1" dirty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?</a:t>
            </a:r>
            <a:endParaRPr lang="ar-MA" sz="2400" b="1" dirty="0">
              <a:solidFill>
                <a:schemeClr val="accent5">
                  <a:lumMod val="75000"/>
                </a:schemeClr>
              </a:solidFill>
              <a:latin typeface="Comic Sans MS" pitchFamily="66" charset="0"/>
            </a:endParaRPr>
          </a:p>
          <a:p>
            <a:pPr algn="ctr"/>
            <a:endParaRPr lang="en-GB" dirty="0" smtClean="0">
              <a:solidFill>
                <a:srgbClr val="FFFF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GB" sz="2400" b="1" dirty="0" smtClean="0">
                <a:solidFill>
                  <a:schemeClr val="tx1"/>
                </a:solidFill>
                <a:latin typeface="Comic Sans MS" pitchFamily="66" charset="0"/>
              </a:rPr>
              <a:t>And you, how </a:t>
            </a:r>
            <a:r>
              <a:rPr lang="en-GB" sz="2400" b="1" dirty="0">
                <a:solidFill>
                  <a:schemeClr val="tx1"/>
                </a:solidFill>
                <a:latin typeface="Comic Sans MS" pitchFamily="66" charset="0"/>
              </a:rPr>
              <a:t>do you go to </a:t>
            </a:r>
            <a:r>
              <a:rPr lang="en-GB" sz="2400" b="1" dirty="0" smtClean="0">
                <a:solidFill>
                  <a:schemeClr val="tx1"/>
                </a:solidFill>
                <a:latin typeface="Comic Sans MS" pitchFamily="66" charset="0"/>
              </a:rPr>
              <a:t>university</a:t>
            </a:r>
            <a:r>
              <a:rPr lang="en-GB" sz="2400" b="1" dirty="0">
                <a:solidFill>
                  <a:schemeClr val="tx1"/>
                </a:solidFill>
                <a:latin typeface="Comic Sans MS" pitchFamily="66" charset="0"/>
              </a:rPr>
              <a:t>?</a:t>
            </a:r>
          </a:p>
          <a:p>
            <a:pPr algn="ctr"/>
            <a:endParaRPr lang="en-GB" dirty="0">
              <a:solidFill>
                <a:srgbClr val="FFFF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en-GB" dirty="0" smtClean="0">
              <a:solidFill>
                <a:srgbClr val="FFFF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GB" dirty="0" smtClean="0">
                <a:solidFill>
                  <a:srgbClr val="FFFF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en-GB" dirty="0"/>
          </a:p>
        </p:txBody>
      </p:sp>
      <p:sp>
        <p:nvSpPr>
          <p:cNvPr id="8" name="Footer Placeholder 2"/>
          <p:cNvSpPr>
            <a:spLocks noGrp="1"/>
          </p:cNvSpPr>
          <p:nvPr/>
        </p:nvSpPr>
        <p:spPr>
          <a:xfrm>
            <a:off x="4565073" y="6492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bg1"/>
                </a:solidFill>
              </a:rPr>
              <a:t>By </a:t>
            </a:r>
            <a:r>
              <a:rPr lang="en-GB" b="1" dirty="0" err="1" smtClean="0">
                <a:solidFill>
                  <a:schemeClr val="bg1"/>
                </a:solidFill>
              </a:rPr>
              <a:t>Ghizlane</a:t>
            </a:r>
            <a:r>
              <a:rPr lang="en-GB" b="1" dirty="0" smtClean="0">
                <a:solidFill>
                  <a:schemeClr val="bg1"/>
                </a:solidFill>
              </a:rPr>
              <a:t> </a:t>
            </a:r>
            <a:r>
              <a:rPr lang="en-GB" b="1" dirty="0" err="1" smtClean="0">
                <a:solidFill>
                  <a:schemeClr val="bg1"/>
                </a:solidFill>
              </a:rPr>
              <a:t>Lafdi</a:t>
            </a:r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890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144000" cy="701730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GB" smtClean="0"/>
          </a:p>
          <a:p>
            <a:endParaRPr lang="en-GB"/>
          </a:p>
          <a:p>
            <a:endParaRPr lang="en-GB" smtClean="0"/>
          </a:p>
          <a:p>
            <a:endParaRPr lang="en-GB"/>
          </a:p>
          <a:p>
            <a:endParaRPr lang="en-GB" smtClean="0"/>
          </a:p>
          <a:p>
            <a:endParaRPr lang="en-GB"/>
          </a:p>
          <a:p>
            <a:endParaRPr lang="en-GB" smtClean="0"/>
          </a:p>
          <a:p>
            <a:endParaRPr lang="en-GB"/>
          </a:p>
          <a:p>
            <a:endParaRPr lang="en-GB" smtClean="0"/>
          </a:p>
          <a:p>
            <a:endParaRPr lang="en-GB"/>
          </a:p>
          <a:p>
            <a:endParaRPr lang="en-GB" smtClean="0"/>
          </a:p>
          <a:p>
            <a:endParaRPr lang="en-GB"/>
          </a:p>
          <a:p>
            <a:endParaRPr lang="en-GB" smtClean="0"/>
          </a:p>
          <a:p>
            <a:endParaRPr lang="en-GB"/>
          </a:p>
          <a:p>
            <a:endParaRPr lang="en-GB" smtClean="0"/>
          </a:p>
          <a:p>
            <a:endParaRPr lang="en-GB"/>
          </a:p>
          <a:p>
            <a:endParaRPr lang="en-GB" smtClean="0"/>
          </a:p>
          <a:p>
            <a:endParaRPr lang="en-GB"/>
          </a:p>
          <a:p>
            <a:endParaRPr lang="en-GB" smtClean="0"/>
          </a:p>
          <a:p>
            <a:endParaRPr lang="en-GB"/>
          </a:p>
          <a:p>
            <a:endParaRPr lang="en-GB" smtClean="0"/>
          </a:p>
          <a:p>
            <a:endParaRPr lang="en-GB" smtClean="0"/>
          </a:p>
          <a:p>
            <a:endParaRPr lang="en-GB"/>
          </a:p>
          <a:p>
            <a:endParaRPr lang="en-GB" smtClean="0"/>
          </a:p>
          <a:p>
            <a:endParaRPr lang="en-GB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138"/>
            <a:ext cx="1619672" cy="1319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979712" y="23842"/>
            <a:ext cx="62646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 err="1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Reading:</a:t>
            </a:r>
            <a:r>
              <a:rPr lang="en-GB" sz="3200" b="1" dirty="0" err="1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Arabic</a:t>
            </a:r>
            <a:r>
              <a:rPr lang="en-GB" sz="3200" b="1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 script </a:t>
            </a:r>
            <a:endParaRPr lang="en-GB" sz="3200" b="1" dirty="0">
              <a:solidFill>
                <a:schemeClr val="accent5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7524" y="1556792"/>
            <a:ext cx="856895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MA" sz="28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إِسْمِي لَيْلَى وَأَنَا مِصْرِيَّة. أَسْكُنُ فِي الْقَاهِرَة. فِي مَدِينَتِي </a:t>
            </a:r>
          </a:p>
          <a:p>
            <a:pPr algn="r"/>
            <a:endParaRPr lang="ar-MA" sz="28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r"/>
            <a:r>
              <a:rPr lang="ar-MA" sz="28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هُنَاكَ مَطَار جَدِيد, وَمَسَاجِد كَبِيرَة, وَمَتْحَف قَدِيم. هُنَاكَ أَيْضاً </a:t>
            </a:r>
          </a:p>
          <a:p>
            <a:pPr algn="r"/>
            <a:endParaRPr lang="ar-MA" sz="28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r"/>
            <a:r>
              <a:rPr lang="ar-MA" sz="28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مَطَاعِم غَالِيَة وَأَسْوَاق رَخِيصَة. وَلَكِن هُنَاكَ مَحَطَّة قِطَار </a:t>
            </a:r>
          </a:p>
          <a:p>
            <a:pPr algn="r"/>
            <a:endParaRPr lang="ar-MA" sz="28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r"/>
            <a:r>
              <a:rPr lang="ar-MA" sz="28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بَشِعَة. </a:t>
            </a:r>
            <a:r>
              <a:rPr lang="ar-MA" sz="28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أُحِبُّ مَدِينَتِي لِأَنَّهَا جَمِيلَة.  </a:t>
            </a:r>
            <a:endParaRPr lang="en-GB" sz="28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r"/>
            <a:r>
              <a:rPr lang="ar-MA" sz="28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endParaRPr lang="en-GB" sz="28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r"/>
            <a:r>
              <a:rPr lang="ar-MA" sz="28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أَنَا أدْرُسُ فِي الْجَامِعَة وَأَذْهَبُ إِلَى الْجَامِعَة بِالدَّرَّاجَة, وَلَكِن</a:t>
            </a:r>
          </a:p>
          <a:p>
            <a:pPr algn="r"/>
            <a:endParaRPr lang="ar-MA" sz="28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r"/>
            <a:r>
              <a:rPr lang="ar-MA" sz="28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صَدِيقَتِي تَذْهَبُ إِلَى الْجَامِعَة بِالْحَافِلَة. </a:t>
            </a:r>
          </a:p>
          <a:p>
            <a:pPr algn="r"/>
            <a:endParaRPr lang="ar-MA" sz="28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8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939608" y="376153"/>
            <a:ext cx="609600" cy="609600"/>
          </a:xfrm>
          <a:prstGeom prst="rect">
            <a:avLst/>
          </a:prstGeom>
        </p:spPr>
      </p:pic>
      <p:sp>
        <p:nvSpPr>
          <p:cNvPr id="9" name="Footer Placeholder 2"/>
          <p:cNvSpPr>
            <a:spLocks noGrp="1"/>
          </p:cNvSpPr>
          <p:nvPr/>
        </p:nvSpPr>
        <p:spPr>
          <a:xfrm>
            <a:off x="3275856" y="658738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bg1"/>
                </a:solidFill>
              </a:rPr>
              <a:t>By </a:t>
            </a:r>
            <a:r>
              <a:rPr lang="en-GB" b="1" dirty="0" err="1" smtClean="0">
                <a:solidFill>
                  <a:schemeClr val="bg1"/>
                </a:solidFill>
              </a:rPr>
              <a:t>Ghizlane</a:t>
            </a:r>
            <a:r>
              <a:rPr lang="en-GB" b="1" dirty="0" smtClean="0">
                <a:solidFill>
                  <a:schemeClr val="bg1"/>
                </a:solidFill>
              </a:rPr>
              <a:t> </a:t>
            </a:r>
            <a:r>
              <a:rPr lang="en-GB" b="1" dirty="0" err="1" smtClean="0">
                <a:solidFill>
                  <a:schemeClr val="bg1"/>
                </a:solidFill>
              </a:rPr>
              <a:t>Lafdi</a:t>
            </a:r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588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75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144000" cy="701730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GB" smtClean="0"/>
          </a:p>
          <a:p>
            <a:endParaRPr lang="en-GB"/>
          </a:p>
          <a:p>
            <a:endParaRPr lang="en-GB" smtClean="0"/>
          </a:p>
          <a:p>
            <a:endParaRPr lang="en-GB"/>
          </a:p>
          <a:p>
            <a:endParaRPr lang="en-GB" smtClean="0"/>
          </a:p>
          <a:p>
            <a:endParaRPr lang="en-GB"/>
          </a:p>
          <a:p>
            <a:endParaRPr lang="en-GB" smtClean="0"/>
          </a:p>
          <a:p>
            <a:endParaRPr lang="en-GB"/>
          </a:p>
          <a:p>
            <a:endParaRPr lang="en-GB" smtClean="0"/>
          </a:p>
          <a:p>
            <a:endParaRPr lang="en-GB"/>
          </a:p>
          <a:p>
            <a:endParaRPr lang="en-GB" smtClean="0"/>
          </a:p>
          <a:p>
            <a:endParaRPr lang="en-GB"/>
          </a:p>
          <a:p>
            <a:endParaRPr lang="en-GB" smtClean="0"/>
          </a:p>
          <a:p>
            <a:endParaRPr lang="en-GB"/>
          </a:p>
          <a:p>
            <a:endParaRPr lang="en-GB" smtClean="0"/>
          </a:p>
          <a:p>
            <a:endParaRPr lang="en-GB"/>
          </a:p>
          <a:p>
            <a:endParaRPr lang="en-GB" smtClean="0"/>
          </a:p>
          <a:p>
            <a:endParaRPr lang="en-GB"/>
          </a:p>
          <a:p>
            <a:endParaRPr lang="en-GB" smtClean="0"/>
          </a:p>
          <a:p>
            <a:endParaRPr lang="en-GB"/>
          </a:p>
          <a:p>
            <a:endParaRPr lang="en-GB" smtClean="0"/>
          </a:p>
          <a:p>
            <a:endParaRPr lang="en-GB" smtClean="0"/>
          </a:p>
          <a:p>
            <a:endParaRPr lang="en-GB"/>
          </a:p>
          <a:p>
            <a:endParaRPr lang="en-GB" smtClean="0"/>
          </a:p>
          <a:p>
            <a:endParaRPr lang="en-GB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138"/>
            <a:ext cx="1619672" cy="1319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63688" y="0"/>
            <a:ext cx="73803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Reading:</a:t>
            </a:r>
            <a:r>
              <a:rPr lang="en-GB" sz="3200" b="1" dirty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GB" sz="3200" b="1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transliteration  </a:t>
            </a:r>
            <a:endParaRPr lang="en-GB" sz="3200" b="1" dirty="0">
              <a:solidFill>
                <a:schemeClr val="accent5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1700808"/>
            <a:ext cx="871296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 smtClean="0">
                <a:solidFill>
                  <a:srgbClr val="FFFF66"/>
                </a:solidFill>
              </a:rPr>
              <a:t>ismii</a:t>
            </a:r>
            <a:r>
              <a:rPr lang="en-GB" sz="2800" dirty="0" smtClean="0">
                <a:solidFill>
                  <a:srgbClr val="FFFF66"/>
                </a:solidFill>
              </a:rPr>
              <a:t>  </a:t>
            </a:r>
            <a:r>
              <a:rPr lang="en-GB" sz="2800" dirty="0" err="1" smtClean="0">
                <a:solidFill>
                  <a:srgbClr val="FFFF66"/>
                </a:solidFill>
              </a:rPr>
              <a:t>laylaa</a:t>
            </a:r>
            <a:r>
              <a:rPr lang="en-GB" sz="2800" dirty="0" smtClean="0">
                <a:solidFill>
                  <a:srgbClr val="FFFF66"/>
                </a:solidFill>
              </a:rPr>
              <a:t>  </a:t>
            </a:r>
            <a:r>
              <a:rPr lang="en-GB" sz="2800" dirty="0" err="1" smtClean="0">
                <a:solidFill>
                  <a:srgbClr val="FFFF66"/>
                </a:solidFill>
              </a:rPr>
              <a:t>wa</a:t>
            </a:r>
            <a:r>
              <a:rPr lang="en-GB" sz="2800" dirty="0" smtClean="0">
                <a:solidFill>
                  <a:srgbClr val="FFFF66"/>
                </a:solidFill>
              </a:rPr>
              <a:t>  </a:t>
            </a:r>
            <a:r>
              <a:rPr lang="en-GB" sz="2800" dirty="0" err="1" smtClean="0">
                <a:solidFill>
                  <a:srgbClr val="FFFF66"/>
                </a:solidFill>
              </a:rPr>
              <a:t>anaa</a:t>
            </a:r>
            <a:r>
              <a:rPr lang="en-GB" sz="2800" dirty="0" smtClean="0">
                <a:solidFill>
                  <a:srgbClr val="FFFF66"/>
                </a:solidFill>
              </a:rPr>
              <a:t>  </a:t>
            </a:r>
            <a:r>
              <a:rPr lang="en-GB" sz="2800" dirty="0" err="1" smtClean="0">
                <a:solidFill>
                  <a:srgbClr val="FFFF66"/>
                </a:solidFill>
              </a:rPr>
              <a:t>miSriyya</a:t>
            </a:r>
            <a:r>
              <a:rPr lang="en-GB" sz="2800" dirty="0" smtClean="0">
                <a:solidFill>
                  <a:srgbClr val="FFFF66"/>
                </a:solidFill>
              </a:rPr>
              <a:t>.  </a:t>
            </a:r>
            <a:r>
              <a:rPr lang="en-GB" sz="2800" dirty="0" err="1" smtClean="0">
                <a:solidFill>
                  <a:srgbClr val="FFFF66"/>
                </a:solidFill>
              </a:rPr>
              <a:t>askunu</a:t>
            </a:r>
            <a:r>
              <a:rPr lang="en-GB" sz="2800" dirty="0" smtClean="0">
                <a:solidFill>
                  <a:srgbClr val="FFFF66"/>
                </a:solidFill>
              </a:rPr>
              <a:t>  </a:t>
            </a:r>
            <a:r>
              <a:rPr lang="en-GB" sz="2800" dirty="0" err="1" smtClean="0">
                <a:solidFill>
                  <a:srgbClr val="FFFF66"/>
                </a:solidFill>
              </a:rPr>
              <a:t>fii</a:t>
            </a:r>
            <a:r>
              <a:rPr lang="en-GB" sz="2800" dirty="0" smtClean="0">
                <a:solidFill>
                  <a:srgbClr val="FFFF66"/>
                </a:solidFill>
              </a:rPr>
              <a:t>  (a)</a:t>
            </a:r>
            <a:r>
              <a:rPr lang="en-GB" sz="2800" dirty="0" err="1" smtClean="0">
                <a:solidFill>
                  <a:srgbClr val="FFFF66"/>
                </a:solidFill>
              </a:rPr>
              <a:t>lqaahira</a:t>
            </a:r>
            <a:r>
              <a:rPr lang="en-GB" sz="2800" dirty="0" smtClean="0">
                <a:solidFill>
                  <a:srgbClr val="FFFF66"/>
                </a:solidFill>
              </a:rPr>
              <a:t>. </a:t>
            </a:r>
            <a:r>
              <a:rPr lang="en-GB" sz="2800" dirty="0" err="1">
                <a:solidFill>
                  <a:srgbClr val="FFFF66"/>
                </a:solidFill>
              </a:rPr>
              <a:t>f</a:t>
            </a:r>
            <a:r>
              <a:rPr lang="en-GB" sz="2800" dirty="0" err="1" smtClean="0">
                <a:solidFill>
                  <a:srgbClr val="FFFF66"/>
                </a:solidFill>
              </a:rPr>
              <a:t>ii</a:t>
            </a:r>
            <a:r>
              <a:rPr lang="en-GB" sz="2800" dirty="0" smtClean="0">
                <a:solidFill>
                  <a:srgbClr val="FFFF66"/>
                </a:solidFill>
              </a:rPr>
              <a:t> </a:t>
            </a:r>
            <a:r>
              <a:rPr lang="en-GB" sz="2800" dirty="0" err="1" smtClean="0">
                <a:solidFill>
                  <a:srgbClr val="FFFF66"/>
                </a:solidFill>
              </a:rPr>
              <a:t>madiinatii</a:t>
            </a:r>
            <a:r>
              <a:rPr lang="en-GB" sz="2800" dirty="0" smtClean="0">
                <a:solidFill>
                  <a:srgbClr val="FFFF66"/>
                </a:solidFill>
              </a:rPr>
              <a:t>  </a:t>
            </a:r>
            <a:r>
              <a:rPr lang="en-GB" sz="2800" dirty="0" err="1" smtClean="0">
                <a:solidFill>
                  <a:srgbClr val="FFFF66"/>
                </a:solidFill>
              </a:rPr>
              <a:t>hunaaka</a:t>
            </a:r>
            <a:r>
              <a:rPr lang="en-GB" sz="2800" dirty="0" smtClean="0">
                <a:solidFill>
                  <a:srgbClr val="FFFF66"/>
                </a:solidFill>
              </a:rPr>
              <a:t>  </a:t>
            </a:r>
            <a:r>
              <a:rPr lang="en-GB" sz="2800" dirty="0" err="1" smtClean="0">
                <a:solidFill>
                  <a:srgbClr val="FFFF66"/>
                </a:solidFill>
              </a:rPr>
              <a:t>maTaar</a:t>
            </a:r>
            <a:r>
              <a:rPr lang="en-GB" sz="2800" dirty="0" smtClean="0">
                <a:solidFill>
                  <a:srgbClr val="FFFF66"/>
                </a:solidFill>
              </a:rPr>
              <a:t>  </a:t>
            </a:r>
            <a:r>
              <a:rPr lang="en-GB" sz="2800" dirty="0" err="1" smtClean="0">
                <a:solidFill>
                  <a:srgbClr val="FFFF66"/>
                </a:solidFill>
              </a:rPr>
              <a:t>jadiid</a:t>
            </a:r>
            <a:r>
              <a:rPr lang="en-GB" sz="2800" dirty="0" smtClean="0">
                <a:solidFill>
                  <a:srgbClr val="FFFF66"/>
                </a:solidFill>
              </a:rPr>
              <a:t>  </a:t>
            </a:r>
            <a:r>
              <a:rPr lang="en-GB" sz="2800" dirty="0" err="1" smtClean="0">
                <a:solidFill>
                  <a:srgbClr val="FFFF66"/>
                </a:solidFill>
              </a:rPr>
              <a:t>wa</a:t>
            </a:r>
            <a:r>
              <a:rPr lang="en-GB" sz="2800" dirty="0" smtClean="0">
                <a:solidFill>
                  <a:srgbClr val="FFFF66"/>
                </a:solidFill>
              </a:rPr>
              <a:t>  </a:t>
            </a:r>
            <a:r>
              <a:rPr lang="en-GB" sz="2800" dirty="0" err="1" smtClean="0">
                <a:solidFill>
                  <a:srgbClr val="FFFF66"/>
                </a:solidFill>
              </a:rPr>
              <a:t>masaajid</a:t>
            </a:r>
            <a:r>
              <a:rPr lang="en-GB" sz="2800" dirty="0" smtClean="0">
                <a:solidFill>
                  <a:srgbClr val="FFFF66"/>
                </a:solidFill>
              </a:rPr>
              <a:t>  </a:t>
            </a:r>
            <a:r>
              <a:rPr lang="en-GB" sz="2800" dirty="0" err="1" smtClean="0">
                <a:solidFill>
                  <a:srgbClr val="FFFF66"/>
                </a:solidFill>
              </a:rPr>
              <a:t>kabiira</a:t>
            </a:r>
            <a:r>
              <a:rPr lang="en-GB" sz="2800" dirty="0" smtClean="0">
                <a:solidFill>
                  <a:srgbClr val="FFFF66"/>
                </a:solidFill>
              </a:rPr>
              <a:t> </a:t>
            </a:r>
            <a:r>
              <a:rPr lang="en-GB" sz="2800" dirty="0" err="1" smtClean="0">
                <a:solidFill>
                  <a:srgbClr val="FFFF66"/>
                </a:solidFill>
              </a:rPr>
              <a:t>wa</a:t>
            </a:r>
            <a:r>
              <a:rPr lang="en-GB" sz="2800" dirty="0" smtClean="0">
                <a:solidFill>
                  <a:srgbClr val="FFFF66"/>
                </a:solidFill>
              </a:rPr>
              <a:t>  </a:t>
            </a:r>
            <a:r>
              <a:rPr lang="en-GB" sz="2800" dirty="0" err="1" smtClean="0">
                <a:solidFill>
                  <a:srgbClr val="FFFF66"/>
                </a:solidFill>
              </a:rPr>
              <a:t>matHaf</a:t>
            </a:r>
            <a:r>
              <a:rPr lang="en-GB" sz="2800" dirty="0" smtClean="0">
                <a:solidFill>
                  <a:srgbClr val="FFFF66"/>
                </a:solidFill>
              </a:rPr>
              <a:t>  </a:t>
            </a:r>
            <a:r>
              <a:rPr lang="en-GB" sz="2800" dirty="0" err="1" smtClean="0">
                <a:solidFill>
                  <a:srgbClr val="FFFF66"/>
                </a:solidFill>
              </a:rPr>
              <a:t>qadiim</a:t>
            </a:r>
            <a:r>
              <a:rPr lang="en-GB" sz="2800" dirty="0" smtClean="0">
                <a:solidFill>
                  <a:srgbClr val="FFFF66"/>
                </a:solidFill>
              </a:rPr>
              <a:t>. </a:t>
            </a:r>
            <a:r>
              <a:rPr lang="en-GB" sz="2800" dirty="0" err="1">
                <a:solidFill>
                  <a:srgbClr val="FFFF66"/>
                </a:solidFill>
              </a:rPr>
              <a:t>h</a:t>
            </a:r>
            <a:r>
              <a:rPr lang="en-GB" sz="2800" dirty="0" err="1" smtClean="0">
                <a:solidFill>
                  <a:srgbClr val="FFFF66"/>
                </a:solidFill>
              </a:rPr>
              <a:t>unaaka</a:t>
            </a:r>
            <a:r>
              <a:rPr lang="en-GB" sz="2800" dirty="0" smtClean="0">
                <a:solidFill>
                  <a:srgbClr val="FFFF66"/>
                </a:solidFill>
              </a:rPr>
              <a:t>  </a:t>
            </a:r>
            <a:r>
              <a:rPr lang="en-GB" sz="2800" dirty="0" err="1" smtClean="0">
                <a:solidFill>
                  <a:srgbClr val="FFFF66"/>
                </a:solidFill>
              </a:rPr>
              <a:t>ayDan</a:t>
            </a:r>
            <a:r>
              <a:rPr lang="en-GB" sz="2800" dirty="0" smtClean="0">
                <a:solidFill>
                  <a:srgbClr val="FFFF66"/>
                </a:solidFill>
              </a:rPr>
              <a:t>  maTaa3im  </a:t>
            </a:r>
            <a:r>
              <a:rPr lang="en-GB" sz="2800" dirty="0" err="1" smtClean="0">
                <a:solidFill>
                  <a:srgbClr val="FFFF66"/>
                </a:solidFill>
              </a:rPr>
              <a:t>ghaaliya</a:t>
            </a:r>
            <a:r>
              <a:rPr lang="en-GB" sz="2800" dirty="0" smtClean="0">
                <a:solidFill>
                  <a:srgbClr val="FFFF66"/>
                </a:solidFill>
              </a:rPr>
              <a:t> </a:t>
            </a:r>
            <a:r>
              <a:rPr lang="en-GB" sz="2800" dirty="0" err="1" smtClean="0">
                <a:solidFill>
                  <a:srgbClr val="FFFF66"/>
                </a:solidFill>
              </a:rPr>
              <a:t>wa</a:t>
            </a:r>
            <a:r>
              <a:rPr lang="en-GB" sz="2800" dirty="0" smtClean="0">
                <a:solidFill>
                  <a:srgbClr val="FFFF66"/>
                </a:solidFill>
              </a:rPr>
              <a:t>  </a:t>
            </a:r>
            <a:r>
              <a:rPr lang="en-GB" sz="2800" dirty="0" err="1" smtClean="0">
                <a:solidFill>
                  <a:srgbClr val="FFFF66"/>
                </a:solidFill>
              </a:rPr>
              <a:t>aswaaq</a:t>
            </a:r>
            <a:r>
              <a:rPr lang="en-GB" sz="2800" dirty="0" smtClean="0">
                <a:solidFill>
                  <a:srgbClr val="FFFF66"/>
                </a:solidFill>
              </a:rPr>
              <a:t>  </a:t>
            </a:r>
            <a:r>
              <a:rPr lang="en-GB" sz="2800" dirty="0" err="1" smtClean="0">
                <a:solidFill>
                  <a:srgbClr val="FFFF66"/>
                </a:solidFill>
              </a:rPr>
              <a:t>rakhiiSa</a:t>
            </a:r>
            <a:r>
              <a:rPr lang="en-GB" sz="2800" dirty="0" smtClean="0">
                <a:solidFill>
                  <a:srgbClr val="FFFF66"/>
                </a:solidFill>
              </a:rPr>
              <a:t>. </a:t>
            </a:r>
            <a:r>
              <a:rPr lang="en-GB" sz="2800" dirty="0" err="1">
                <a:solidFill>
                  <a:srgbClr val="FFFF66"/>
                </a:solidFill>
              </a:rPr>
              <a:t>w</a:t>
            </a:r>
            <a:r>
              <a:rPr lang="en-GB" sz="2800" dirty="0" err="1" smtClean="0">
                <a:solidFill>
                  <a:srgbClr val="FFFF66"/>
                </a:solidFill>
              </a:rPr>
              <a:t>a</a:t>
            </a:r>
            <a:r>
              <a:rPr lang="en-GB" sz="2800" dirty="0" smtClean="0">
                <a:solidFill>
                  <a:srgbClr val="FFFF66"/>
                </a:solidFill>
              </a:rPr>
              <a:t>  </a:t>
            </a:r>
            <a:r>
              <a:rPr lang="en-GB" sz="2800" dirty="0" err="1" smtClean="0">
                <a:solidFill>
                  <a:srgbClr val="FFFF66"/>
                </a:solidFill>
              </a:rPr>
              <a:t>lakin</a:t>
            </a:r>
            <a:r>
              <a:rPr lang="en-GB" sz="2800" dirty="0" smtClean="0">
                <a:solidFill>
                  <a:srgbClr val="FFFF66"/>
                </a:solidFill>
              </a:rPr>
              <a:t>  </a:t>
            </a:r>
            <a:r>
              <a:rPr lang="en-GB" sz="2800" dirty="0" err="1" smtClean="0">
                <a:solidFill>
                  <a:srgbClr val="FFFF66"/>
                </a:solidFill>
              </a:rPr>
              <a:t>hunaaka</a:t>
            </a:r>
            <a:r>
              <a:rPr lang="en-GB" sz="2800" dirty="0" smtClean="0">
                <a:solidFill>
                  <a:srgbClr val="FFFF66"/>
                </a:solidFill>
              </a:rPr>
              <a:t>  </a:t>
            </a:r>
            <a:r>
              <a:rPr lang="en-GB" sz="2800" dirty="0" err="1" smtClean="0">
                <a:solidFill>
                  <a:srgbClr val="FFFF66"/>
                </a:solidFill>
              </a:rPr>
              <a:t>maHaTTat</a:t>
            </a:r>
            <a:r>
              <a:rPr lang="en-GB" sz="2800" dirty="0" smtClean="0">
                <a:solidFill>
                  <a:srgbClr val="FFFF66"/>
                </a:solidFill>
              </a:rPr>
              <a:t>  </a:t>
            </a:r>
            <a:r>
              <a:rPr lang="en-GB" sz="2800" dirty="0" err="1" smtClean="0">
                <a:solidFill>
                  <a:srgbClr val="FFFF66"/>
                </a:solidFill>
              </a:rPr>
              <a:t>qiTaar</a:t>
            </a:r>
            <a:r>
              <a:rPr lang="en-GB" sz="2800" dirty="0" smtClean="0">
                <a:solidFill>
                  <a:srgbClr val="FFFF66"/>
                </a:solidFill>
              </a:rPr>
              <a:t> bashi3a. </a:t>
            </a:r>
            <a:r>
              <a:rPr lang="en-GB" sz="2800" dirty="0" err="1">
                <a:solidFill>
                  <a:srgbClr val="FFFF66"/>
                </a:solidFill>
              </a:rPr>
              <a:t>a</a:t>
            </a:r>
            <a:r>
              <a:rPr lang="en-GB" sz="2800" dirty="0" err="1" smtClean="0">
                <a:solidFill>
                  <a:srgbClr val="FFFF66"/>
                </a:solidFill>
              </a:rPr>
              <a:t>naa</a:t>
            </a:r>
            <a:r>
              <a:rPr lang="en-GB" sz="2800" dirty="0" smtClean="0">
                <a:solidFill>
                  <a:srgbClr val="FFFF66"/>
                </a:solidFill>
              </a:rPr>
              <a:t>  </a:t>
            </a:r>
            <a:r>
              <a:rPr lang="en-GB" sz="2800" dirty="0" err="1" smtClean="0">
                <a:solidFill>
                  <a:srgbClr val="FFFF66"/>
                </a:solidFill>
              </a:rPr>
              <a:t>uHibbu</a:t>
            </a:r>
            <a:r>
              <a:rPr lang="en-GB" sz="2800" dirty="0" smtClean="0">
                <a:solidFill>
                  <a:srgbClr val="FFFF66"/>
                </a:solidFill>
              </a:rPr>
              <a:t>  </a:t>
            </a:r>
            <a:r>
              <a:rPr lang="en-GB" sz="2800" dirty="0" err="1" smtClean="0">
                <a:solidFill>
                  <a:srgbClr val="FFFF66"/>
                </a:solidFill>
              </a:rPr>
              <a:t>madiinatii</a:t>
            </a:r>
            <a:r>
              <a:rPr lang="en-GB" sz="2800" dirty="0" smtClean="0">
                <a:solidFill>
                  <a:srgbClr val="FFFF66"/>
                </a:solidFill>
              </a:rPr>
              <a:t>  </a:t>
            </a:r>
            <a:r>
              <a:rPr lang="en-GB" sz="2800" dirty="0" err="1" smtClean="0">
                <a:solidFill>
                  <a:srgbClr val="FFFF66"/>
                </a:solidFill>
              </a:rPr>
              <a:t>li’annahaa</a:t>
            </a:r>
            <a:r>
              <a:rPr lang="en-GB" sz="2800" dirty="0" smtClean="0">
                <a:solidFill>
                  <a:srgbClr val="FFFF66"/>
                </a:solidFill>
              </a:rPr>
              <a:t>  </a:t>
            </a:r>
            <a:r>
              <a:rPr lang="en-GB" sz="2800" dirty="0" err="1" smtClean="0">
                <a:solidFill>
                  <a:srgbClr val="FFFF66"/>
                </a:solidFill>
              </a:rPr>
              <a:t>jamiila</a:t>
            </a:r>
            <a:r>
              <a:rPr lang="en-GB" sz="2800" dirty="0" smtClean="0">
                <a:solidFill>
                  <a:srgbClr val="FFFF66"/>
                </a:solidFill>
              </a:rPr>
              <a:t>.</a:t>
            </a:r>
          </a:p>
          <a:p>
            <a:endParaRPr lang="en-GB" sz="2800" dirty="0">
              <a:solidFill>
                <a:srgbClr val="FFFF66"/>
              </a:solidFill>
            </a:endParaRPr>
          </a:p>
          <a:p>
            <a:r>
              <a:rPr lang="en-GB" sz="2800" dirty="0" err="1">
                <a:solidFill>
                  <a:srgbClr val="FFFF66"/>
                </a:solidFill>
              </a:rPr>
              <a:t>a</a:t>
            </a:r>
            <a:r>
              <a:rPr lang="en-GB" sz="2800" dirty="0" err="1" smtClean="0">
                <a:solidFill>
                  <a:srgbClr val="FFFF66"/>
                </a:solidFill>
              </a:rPr>
              <a:t>naa</a:t>
            </a:r>
            <a:r>
              <a:rPr lang="en-GB" sz="2800" dirty="0" smtClean="0">
                <a:solidFill>
                  <a:srgbClr val="FFFF66"/>
                </a:solidFill>
              </a:rPr>
              <a:t>  </a:t>
            </a:r>
            <a:r>
              <a:rPr lang="en-GB" sz="2800" dirty="0" err="1" smtClean="0">
                <a:solidFill>
                  <a:srgbClr val="FFFF66"/>
                </a:solidFill>
              </a:rPr>
              <a:t>adrusu</a:t>
            </a:r>
            <a:r>
              <a:rPr lang="en-GB" sz="2800" dirty="0" smtClean="0">
                <a:solidFill>
                  <a:srgbClr val="FFFF66"/>
                </a:solidFill>
              </a:rPr>
              <a:t>  </a:t>
            </a:r>
            <a:r>
              <a:rPr lang="en-GB" sz="2800" dirty="0" err="1" smtClean="0">
                <a:solidFill>
                  <a:srgbClr val="FFFF66"/>
                </a:solidFill>
              </a:rPr>
              <a:t>fii</a:t>
            </a:r>
            <a:r>
              <a:rPr lang="en-GB" sz="2800" dirty="0" smtClean="0">
                <a:solidFill>
                  <a:srgbClr val="FFFF66"/>
                </a:solidFill>
              </a:rPr>
              <a:t>  (a)ljaami3a  </a:t>
            </a:r>
            <a:r>
              <a:rPr lang="en-GB" sz="2800" dirty="0" err="1" smtClean="0">
                <a:solidFill>
                  <a:srgbClr val="FFFF66"/>
                </a:solidFill>
              </a:rPr>
              <a:t>wa</a:t>
            </a:r>
            <a:r>
              <a:rPr lang="en-GB" sz="2800" dirty="0" smtClean="0">
                <a:solidFill>
                  <a:srgbClr val="FFFF66"/>
                </a:solidFill>
              </a:rPr>
              <a:t>  </a:t>
            </a:r>
            <a:r>
              <a:rPr lang="en-GB" sz="2800" dirty="0" err="1" smtClean="0">
                <a:solidFill>
                  <a:srgbClr val="FFFF66"/>
                </a:solidFill>
              </a:rPr>
              <a:t>a</a:t>
            </a:r>
            <a:r>
              <a:rPr lang="en-GB" sz="2800" u="sng" dirty="0" err="1" smtClean="0">
                <a:solidFill>
                  <a:srgbClr val="FFFF66"/>
                </a:solidFill>
              </a:rPr>
              <a:t>d</a:t>
            </a:r>
            <a:r>
              <a:rPr lang="en-GB" sz="2800" dirty="0" err="1" smtClean="0">
                <a:solidFill>
                  <a:srgbClr val="FFFF66"/>
                </a:solidFill>
              </a:rPr>
              <a:t>habu</a:t>
            </a:r>
            <a:r>
              <a:rPr lang="en-GB" sz="2800" dirty="0" smtClean="0">
                <a:solidFill>
                  <a:srgbClr val="FFFF66"/>
                </a:solidFill>
              </a:rPr>
              <a:t>  </a:t>
            </a:r>
            <a:r>
              <a:rPr lang="en-GB" sz="2800" dirty="0" err="1" smtClean="0">
                <a:solidFill>
                  <a:srgbClr val="FFFF66"/>
                </a:solidFill>
              </a:rPr>
              <a:t>ilaa</a:t>
            </a:r>
            <a:r>
              <a:rPr lang="en-GB" sz="2800" dirty="0" smtClean="0">
                <a:solidFill>
                  <a:srgbClr val="FFFF66"/>
                </a:solidFill>
              </a:rPr>
              <a:t>  (a)ljaami3a </a:t>
            </a:r>
            <a:r>
              <a:rPr lang="en-GB" sz="2800" dirty="0" err="1" smtClean="0">
                <a:solidFill>
                  <a:srgbClr val="FFFF66"/>
                </a:solidFill>
              </a:rPr>
              <a:t>bi’addarraaja</a:t>
            </a:r>
            <a:r>
              <a:rPr lang="en-GB" sz="2800" dirty="0" smtClean="0">
                <a:solidFill>
                  <a:srgbClr val="FFFF66"/>
                </a:solidFill>
              </a:rPr>
              <a:t>  </a:t>
            </a:r>
            <a:r>
              <a:rPr lang="en-GB" sz="2800" dirty="0" err="1" smtClean="0">
                <a:solidFill>
                  <a:srgbClr val="FFFF66"/>
                </a:solidFill>
              </a:rPr>
              <a:t>wa</a:t>
            </a:r>
            <a:r>
              <a:rPr lang="en-GB" sz="2800" dirty="0" smtClean="0">
                <a:solidFill>
                  <a:srgbClr val="FFFF66"/>
                </a:solidFill>
              </a:rPr>
              <a:t>  </a:t>
            </a:r>
            <a:r>
              <a:rPr lang="en-GB" sz="2800" dirty="0" err="1" smtClean="0">
                <a:solidFill>
                  <a:srgbClr val="FFFF66"/>
                </a:solidFill>
              </a:rPr>
              <a:t>lakin</a:t>
            </a:r>
            <a:r>
              <a:rPr lang="en-GB" sz="2800" dirty="0" smtClean="0">
                <a:solidFill>
                  <a:srgbClr val="FFFF66"/>
                </a:solidFill>
              </a:rPr>
              <a:t>  </a:t>
            </a:r>
            <a:r>
              <a:rPr lang="en-GB" sz="2800" dirty="0" err="1" smtClean="0">
                <a:solidFill>
                  <a:srgbClr val="FFFF66"/>
                </a:solidFill>
              </a:rPr>
              <a:t>Sadiiqatii</a:t>
            </a:r>
            <a:r>
              <a:rPr lang="en-GB" sz="2800" dirty="0" smtClean="0">
                <a:solidFill>
                  <a:srgbClr val="FFFF66"/>
                </a:solidFill>
              </a:rPr>
              <a:t>  </a:t>
            </a:r>
            <a:r>
              <a:rPr lang="en-GB" sz="2800" dirty="0" err="1" smtClean="0">
                <a:solidFill>
                  <a:srgbClr val="FFFF66"/>
                </a:solidFill>
              </a:rPr>
              <a:t>ta</a:t>
            </a:r>
            <a:r>
              <a:rPr lang="en-GB" sz="2800" u="sng" dirty="0" err="1" smtClean="0">
                <a:solidFill>
                  <a:srgbClr val="FFFF66"/>
                </a:solidFill>
              </a:rPr>
              <a:t>d</a:t>
            </a:r>
            <a:r>
              <a:rPr lang="en-GB" sz="2800" dirty="0" err="1" smtClean="0">
                <a:solidFill>
                  <a:srgbClr val="FFFF66"/>
                </a:solidFill>
              </a:rPr>
              <a:t>habu</a:t>
            </a:r>
            <a:r>
              <a:rPr lang="en-GB" sz="2800" dirty="0" smtClean="0">
                <a:solidFill>
                  <a:srgbClr val="FFFF66"/>
                </a:solidFill>
              </a:rPr>
              <a:t>  </a:t>
            </a:r>
            <a:r>
              <a:rPr lang="en-GB" sz="2800" dirty="0" err="1" smtClean="0">
                <a:solidFill>
                  <a:srgbClr val="FFFF66"/>
                </a:solidFill>
              </a:rPr>
              <a:t>ilaa</a:t>
            </a:r>
            <a:r>
              <a:rPr lang="en-GB" sz="2800" dirty="0" smtClean="0">
                <a:solidFill>
                  <a:srgbClr val="FFFF66"/>
                </a:solidFill>
              </a:rPr>
              <a:t>  (a)ljaami3a  bi-</a:t>
            </a:r>
            <a:r>
              <a:rPr lang="en-GB" sz="2800" dirty="0" err="1" smtClean="0">
                <a:solidFill>
                  <a:srgbClr val="FFFF66"/>
                </a:solidFill>
              </a:rPr>
              <a:t>alHaafila</a:t>
            </a:r>
            <a:r>
              <a:rPr lang="en-GB" sz="2800" dirty="0" smtClean="0">
                <a:solidFill>
                  <a:srgbClr val="FFFF66"/>
                </a:solidFill>
              </a:rPr>
              <a:t>.    </a:t>
            </a:r>
            <a:endParaRPr lang="en-GB" sz="2800" dirty="0">
              <a:solidFill>
                <a:srgbClr val="FFFF66"/>
              </a:solidFill>
            </a:endParaRPr>
          </a:p>
        </p:txBody>
      </p:sp>
      <p:pic>
        <p:nvPicPr>
          <p:cNvPr id="8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244408" y="376153"/>
            <a:ext cx="609600" cy="609600"/>
          </a:xfrm>
          <a:prstGeom prst="rect">
            <a:avLst/>
          </a:prstGeom>
        </p:spPr>
      </p:pic>
      <p:sp>
        <p:nvSpPr>
          <p:cNvPr id="9" name="Footer Placeholder 2"/>
          <p:cNvSpPr>
            <a:spLocks noGrp="1"/>
          </p:cNvSpPr>
          <p:nvPr/>
        </p:nvSpPr>
        <p:spPr>
          <a:xfrm>
            <a:off x="3124200" y="649632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bg1"/>
                </a:solidFill>
              </a:rPr>
              <a:t>By </a:t>
            </a:r>
            <a:r>
              <a:rPr lang="en-GB" b="1" dirty="0" err="1" smtClean="0">
                <a:solidFill>
                  <a:schemeClr val="bg1"/>
                </a:solidFill>
              </a:rPr>
              <a:t>Ghizlane</a:t>
            </a:r>
            <a:r>
              <a:rPr lang="en-GB" b="1" dirty="0" smtClean="0">
                <a:solidFill>
                  <a:schemeClr val="bg1"/>
                </a:solidFill>
              </a:rPr>
              <a:t> </a:t>
            </a:r>
            <a:r>
              <a:rPr lang="en-GB" b="1" dirty="0" err="1" smtClean="0">
                <a:solidFill>
                  <a:schemeClr val="bg1"/>
                </a:solidFill>
              </a:rPr>
              <a:t>Lafdi</a:t>
            </a:r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471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75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144000" cy="701730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GB" smtClean="0"/>
          </a:p>
          <a:p>
            <a:endParaRPr lang="en-GB"/>
          </a:p>
          <a:p>
            <a:endParaRPr lang="en-GB" smtClean="0"/>
          </a:p>
          <a:p>
            <a:endParaRPr lang="en-GB"/>
          </a:p>
          <a:p>
            <a:endParaRPr lang="en-GB" smtClean="0"/>
          </a:p>
          <a:p>
            <a:endParaRPr lang="en-GB"/>
          </a:p>
          <a:p>
            <a:endParaRPr lang="en-GB" smtClean="0"/>
          </a:p>
          <a:p>
            <a:endParaRPr lang="en-GB"/>
          </a:p>
          <a:p>
            <a:endParaRPr lang="en-GB" smtClean="0"/>
          </a:p>
          <a:p>
            <a:endParaRPr lang="en-GB"/>
          </a:p>
          <a:p>
            <a:endParaRPr lang="en-GB" smtClean="0"/>
          </a:p>
          <a:p>
            <a:endParaRPr lang="en-GB"/>
          </a:p>
          <a:p>
            <a:endParaRPr lang="en-GB" smtClean="0"/>
          </a:p>
          <a:p>
            <a:endParaRPr lang="en-GB"/>
          </a:p>
          <a:p>
            <a:endParaRPr lang="en-GB" smtClean="0"/>
          </a:p>
          <a:p>
            <a:endParaRPr lang="en-GB"/>
          </a:p>
          <a:p>
            <a:endParaRPr lang="en-GB" smtClean="0"/>
          </a:p>
          <a:p>
            <a:endParaRPr lang="en-GB"/>
          </a:p>
          <a:p>
            <a:endParaRPr lang="en-GB" smtClean="0"/>
          </a:p>
          <a:p>
            <a:endParaRPr lang="en-GB"/>
          </a:p>
          <a:p>
            <a:endParaRPr lang="en-GB" smtClean="0"/>
          </a:p>
          <a:p>
            <a:endParaRPr lang="en-GB" smtClean="0"/>
          </a:p>
          <a:p>
            <a:endParaRPr lang="en-GB"/>
          </a:p>
          <a:p>
            <a:endParaRPr lang="en-GB" smtClean="0"/>
          </a:p>
          <a:p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179512" y="332656"/>
            <a:ext cx="84969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 smtClean="0">
                <a:solidFill>
                  <a:srgbClr val="002060"/>
                </a:solidFill>
                <a:latin typeface="Comic Sans MS" pitchFamily="66" charset="0"/>
              </a:rPr>
              <a:t>Questions </a:t>
            </a:r>
            <a:endParaRPr lang="en-GB" sz="66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1988840"/>
            <a:ext cx="874846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latin typeface="Comic Sans MS" pitchFamily="66" charset="0"/>
              </a:rPr>
              <a:t>1- what can be found in Fatima’s city?</a:t>
            </a:r>
          </a:p>
          <a:p>
            <a:endParaRPr lang="en-GB" sz="3200" b="1" dirty="0">
              <a:latin typeface="Comic Sans MS" pitchFamily="66" charset="0"/>
            </a:endParaRPr>
          </a:p>
          <a:p>
            <a:r>
              <a:rPr lang="en-GB" sz="3200" b="1" dirty="0" smtClean="0">
                <a:latin typeface="Comic Sans MS" pitchFamily="66" charset="0"/>
              </a:rPr>
              <a:t>2-  Does </a:t>
            </a:r>
            <a:r>
              <a:rPr lang="en-GB" sz="3200" b="1" dirty="0">
                <a:latin typeface="Comic Sans MS" pitchFamily="66" charset="0"/>
              </a:rPr>
              <a:t>F</a:t>
            </a:r>
            <a:r>
              <a:rPr lang="en-GB" sz="3200" b="1" dirty="0" smtClean="0">
                <a:latin typeface="Comic Sans MS" pitchFamily="66" charset="0"/>
              </a:rPr>
              <a:t>atima like her city? Why?</a:t>
            </a:r>
          </a:p>
          <a:p>
            <a:endParaRPr lang="en-GB" sz="3200" b="1" dirty="0">
              <a:latin typeface="Comic Sans MS" pitchFamily="66" charset="0"/>
            </a:endParaRPr>
          </a:p>
          <a:p>
            <a:r>
              <a:rPr lang="en-GB" sz="3200" b="1" dirty="0" smtClean="0">
                <a:latin typeface="Comic Sans MS" pitchFamily="66" charset="0"/>
              </a:rPr>
              <a:t>3-  How does </a:t>
            </a:r>
            <a:r>
              <a:rPr lang="en-GB" sz="3200" b="1" dirty="0">
                <a:latin typeface="Comic Sans MS" pitchFamily="66" charset="0"/>
              </a:rPr>
              <a:t>F</a:t>
            </a:r>
            <a:r>
              <a:rPr lang="en-GB" sz="3200" b="1" dirty="0" smtClean="0">
                <a:latin typeface="Comic Sans MS" pitchFamily="66" charset="0"/>
              </a:rPr>
              <a:t>atima go to university?</a:t>
            </a:r>
          </a:p>
          <a:p>
            <a:endParaRPr lang="en-GB" sz="3200" b="1" dirty="0">
              <a:latin typeface="Comic Sans MS" pitchFamily="66" charset="0"/>
            </a:endParaRPr>
          </a:p>
          <a:p>
            <a:r>
              <a:rPr lang="en-GB" sz="3200" b="1" dirty="0" smtClean="0">
                <a:latin typeface="Comic Sans MS" pitchFamily="66" charset="0"/>
              </a:rPr>
              <a:t>4- How does Fatima’s friend go to university?</a:t>
            </a:r>
            <a:endParaRPr lang="en-GB" sz="3200" b="1" dirty="0">
              <a:latin typeface="Comic Sans MS" pitchFamily="66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/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bg1"/>
                </a:solidFill>
              </a:rPr>
              <a:t>By </a:t>
            </a:r>
            <a:r>
              <a:rPr lang="en-GB" b="1" dirty="0" err="1" smtClean="0">
                <a:solidFill>
                  <a:schemeClr val="bg1"/>
                </a:solidFill>
              </a:rPr>
              <a:t>Ghizlane</a:t>
            </a:r>
            <a:r>
              <a:rPr lang="en-GB" b="1" dirty="0" smtClean="0">
                <a:solidFill>
                  <a:schemeClr val="bg1"/>
                </a:solidFill>
              </a:rPr>
              <a:t> </a:t>
            </a:r>
            <a:r>
              <a:rPr lang="en-GB" b="1" dirty="0" err="1" smtClean="0">
                <a:solidFill>
                  <a:schemeClr val="bg1"/>
                </a:solidFill>
              </a:rPr>
              <a:t>Lafdi</a:t>
            </a:r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211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144000" cy="701730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GB" smtClean="0"/>
          </a:p>
          <a:p>
            <a:endParaRPr lang="en-GB"/>
          </a:p>
          <a:p>
            <a:endParaRPr lang="en-GB" smtClean="0"/>
          </a:p>
          <a:p>
            <a:endParaRPr lang="en-GB"/>
          </a:p>
          <a:p>
            <a:endParaRPr lang="en-GB" smtClean="0"/>
          </a:p>
          <a:p>
            <a:endParaRPr lang="en-GB"/>
          </a:p>
          <a:p>
            <a:endParaRPr lang="en-GB" smtClean="0"/>
          </a:p>
          <a:p>
            <a:endParaRPr lang="en-GB"/>
          </a:p>
          <a:p>
            <a:endParaRPr lang="en-GB" smtClean="0"/>
          </a:p>
          <a:p>
            <a:endParaRPr lang="en-GB"/>
          </a:p>
          <a:p>
            <a:endParaRPr lang="en-GB" smtClean="0"/>
          </a:p>
          <a:p>
            <a:endParaRPr lang="en-GB"/>
          </a:p>
          <a:p>
            <a:endParaRPr lang="en-GB" smtClean="0"/>
          </a:p>
          <a:p>
            <a:endParaRPr lang="en-GB"/>
          </a:p>
          <a:p>
            <a:endParaRPr lang="en-GB" smtClean="0"/>
          </a:p>
          <a:p>
            <a:endParaRPr lang="en-GB"/>
          </a:p>
          <a:p>
            <a:endParaRPr lang="en-GB" smtClean="0"/>
          </a:p>
          <a:p>
            <a:endParaRPr lang="en-GB"/>
          </a:p>
          <a:p>
            <a:endParaRPr lang="en-GB" smtClean="0"/>
          </a:p>
          <a:p>
            <a:endParaRPr lang="en-GB"/>
          </a:p>
          <a:p>
            <a:endParaRPr lang="en-GB" smtClean="0"/>
          </a:p>
          <a:p>
            <a:endParaRPr lang="en-GB" smtClean="0"/>
          </a:p>
          <a:p>
            <a:endParaRPr lang="en-GB"/>
          </a:p>
          <a:p>
            <a:endParaRPr lang="en-GB" smtClean="0"/>
          </a:p>
          <a:p>
            <a:endParaRPr lang="en-GB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2830413" cy="2852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5"/>
          <p:cNvSpPr/>
          <p:nvPr/>
        </p:nvSpPr>
        <p:spPr>
          <a:xfrm>
            <a:off x="2987824" y="44236"/>
            <a:ext cx="4806698" cy="176155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dirty="0" smtClean="0">
                <a:solidFill>
                  <a:srgbClr val="D60093"/>
                </a:solidFill>
                <a:latin typeface="Comic Sans MS" pitchFamily="66" charset="0"/>
              </a:rPr>
              <a:t>Homework</a:t>
            </a:r>
            <a:endParaRPr lang="en-GB" sz="4800" b="1" dirty="0">
              <a:solidFill>
                <a:srgbClr val="D60093"/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3356992"/>
            <a:ext cx="856895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omic Sans MS" pitchFamily="66" charset="0"/>
              </a:rPr>
              <a:t>Write, in Arabic script,  a letter to an Arab penfriend in which you give information about yourself (name, age, work, family…</a:t>
            </a:r>
            <a:r>
              <a:rPr lang="en-GB" sz="2800" dirty="0" err="1" smtClean="0">
                <a:latin typeface="Comic Sans MS" pitchFamily="66" charset="0"/>
              </a:rPr>
              <a:t>etc</a:t>
            </a:r>
            <a:r>
              <a:rPr lang="en-GB" sz="2800" dirty="0" smtClean="0">
                <a:latin typeface="Comic Sans MS" pitchFamily="66" charset="0"/>
              </a:rPr>
              <a:t>) and your town. </a:t>
            </a:r>
            <a:endParaRPr lang="en-GB" sz="2800" dirty="0">
              <a:latin typeface="Comic Sans MS" pitchFamily="66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/>
        </p:nvSpPr>
        <p:spPr>
          <a:xfrm>
            <a:off x="3160204" y="6492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bg1"/>
                </a:solidFill>
              </a:rPr>
              <a:t>By </a:t>
            </a:r>
            <a:r>
              <a:rPr lang="en-GB" b="1" dirty="0" err="1" smtClean="0">
                <a:solidFill>
                  <a:schemeClr val="bg1"/>
                </a:solidFill>
              </a:rPr>
              <a:t>Ghizlane</a:t>
            </a:r>
            <a:r>
              <a:rPr lang="en-GB" b="1" dirty="0" smtClean="0">
                <a:solidFill>
                  <a:schemeClr val="bg1"/>
                </a:solidFill>
              </a:rPr>
              <a:t> </a:t>
            </a:r>
            <a:r>
              <a:rPr lang="en-GB" b="1" dirty="0" err="1" smtClean="0">
                <a:solidFill>
                  <a:schemeClr val="bg1"/>
                </a:solidFill>
              </a:rPr>
              <a:t>Lafdi</a:t>
            </a:r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610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701730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GB" smtClean="0"/>
          </a:p>
          <a:p>
            <a:endParaRPr lang="en-GB"/>
          </a:p>
          <a:p>
            <a:endParaRPr lang="en-GB" smtClean="0"/>
          </a:p>
          <a:p>
            <a:endParaRPr lang="en-GB"/>
          </a:p>
          <a:p>
            <a:endParaRPr lang="en-GB" smtClean="0"/>
          </a:p>
          <a:p>
            <a:endParaRPr lang="en-GB"/>
          </a:p>
          <a:p>
            <a:endParaRPr lang="en-GB" smtClean="0"/>
          </a:p>
          <a:p>
            <a:endParaRPr lang="en-GB"/>
          </a:p>
          <a:p>
            <a:endParaRPr lang="en-GB" smtClean="0"/>
          </a:p>
          <a:p>
            <a:endParaRPr lang="en-GB"/>
          </a:p>
          <a:p>
            <a:endParaRPr lang="en-GB" smtClean="0"/>
          </a:p>
          <a:p>
            <a:endParaRPr lang="en-GB"/>
          </a:p>
          <a:p>
            <a:endParaRPr lang="en-GB" smtClean="0"/>
          </a:p>
          <a:p>
            <a:endParaRPr lang="en-GB"/>
          </a:p>
          <a:p>
            <a:endParaRPr lang="en-GB" smtClean="0"/>
          </a:p>
          <a:p>
            <a:endParaRPr lang="en-GB"/>
          </a:p>
          <a:p>
            <a:endParaRPr lang="en-GB" smtClean="0"/>
          </a:p>
          <a:p>
            <a:endParaRPr lang="en-GB"/>
          </a:p>
          <a:p>
            <a:endParaRPr lang="en-GB" smtClean="0"/>
          </a:p>
          <a:p>
            <a:endParaRPr lang="en-GB"/>
          </a:p>
          <a:p>
            <a:endParaRPr lang="en-GB" smtClean="0"/>
          </a:p>
          <a:p>
            <a:endParaRPr lang="en-GB" smtClean="0"/>
          </a:p>
          <a:p>
            <a:endParaRPr lang="en-GB"/>
          </a:p>
          <a:p>
            <a:endParaRPr lang="en-GB" smtClean="0"/>
          </a:p>
          <a:p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53752" y="0"/>
            <a:ext cx="90364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smtClean="0">
                <a:solidFill>
                  <a:srgbClr val="FFFF66"/>
                </a:solidFill>
                <a:latin typeface="Comic Sans MS" pitchFamily="66" charset="0"/>
              </a:rPr>
              <a:t>Places  =  </a:t>
            </a:r>
            <a:r>
              <a:rPr lang="en-GB" sz="5400" b="1" err="1" smtClean="0">
                <a:solidFill>
                  <a:srgbClr val="FFFF66"/>
                </a:solidFill>
                <a:latin typeface="Comic Sans MS" pitchFamily="66" charset="0"/>
              </a:rPr>
              <a:t>amaakin</a:t>
            </a:r>
            <a:r>
              <a:rPr lang="en-GB" sz="5400" b="1" smtClean="0">
                <a:solidFill>
                  <a:srgbClr val="FFFF66"/>
                </a:solidFill>
                <a:latin typeface="Comic Sans MS" pitchFamily="66" charset="0"/>
              </a:rPr>
              <a:t> =  </a:t>
            </a:r>
            <a:r>
              <a:rPr lang="ar-MA" sz="5400" b="1" smtClean="0">
                <a:solidFill>
                  <a:srgbClr val="FFFF66"/>
                </a:solidFill>
                <a:latin typeface="Comic Sans MS" pitchFamily="66" charset="0"/>
              </a:rPr>
              <a:t>أَمَاكِن </a:t>
            </a:r>
            <a:endParaRPr lang="en-GB" sz="5400" b="1">
              <a:solidFill>
                <a:srgbClr val="FFFF66"/>
              </a:solidFill>
              <a:latin typeface="Comic Sans MS" pitchFamily="66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40" y="1232800"/>
            <a:ext cx="1754989" cy="1323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549" y="1250685"/>
            <a:ext cx="1909700" cy="1200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97" y="4605005"/>
            <a:ext cx="1431032" cy="1136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605005"/>
            <a:ext cx="1368152" cy="1136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576075"/>
            <a:ext cx="1568121" cy="1073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 descr="http://upload.wikimedia.org/wikipedia/commons/e/e0/Dubai-Gold-Souq-1.JP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202" y="1299633"/>
            <a:ext cx="1768943" cy="1179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0940" y="2708920"/>
            <a:ext cx="32069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MA" sz="2400" dirty="0" smtClean="0">
                <a:solidFill>
                  <a:srgbClr val="FFFF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مَحَطَّةُ ُالْقِطَار</a:t>
            </a:r>
          </a:p>
          <a:p>
            <a:r>
              <a:rPr lang="en-GB" sz="2400" b="1" dirty="0" err="1" smtClean="0">
                <a:solidFill>
                  <a:schemeClr val="bg1"/>
                </a:solidFill>
                <a:latin typeface="+mj-lt"/>
                <a:ea typeface="Tahoma" pitchFamily="34" charset="0"/>
                <a:cs typeface="Tahoma" pitchFamily="34" charset="0"/>
              </a:rPr>
              <a:t>maHaTTatu</a:t>
            </a:r>
            <a:r>
              <a:rPr lang="en-GB" sz="2400" b="1" dirty="0" smtClean="0">
                <a:solidFill>
                  <a:schemeClr val="bg1"/>
                </a:solidFill>
                <a:latin typeface="+mj-lt"/>
                <a:ea typeface="Tahoma" pitchFamily="34" charset="0"/>
                <a:cs typeface="Tahoma" pitchFamily="34" charset="0"/>
              </a:rPr>
              <a:t> (a)</a:t>
            </a:r>
            <a:r>
              <a:rPr lang="en-GB" sz="2400" b="1" dirty="0" err="1" smtClean="0">
                <a:solidFill>
                  <a:schemeClr val="bg1"/>
                </a:solidFill>
                <a:latin typeface="+mj-lt"/>
                <a:ea typeface="Tahoma" pitchFamily="34" charset="0"/>
                <a:cs typeface="Tahoma" pitchFamily="34" charset="0"/>
              </a:rPr>
              <a:t>lqiTaar</a:t>
            </a:r>
            <a:endParaRPr lang="en-GB" sz="2400" b="1" dirty="0" smtClean="0">
              <a:solidFill>
                <a:schemeClr val="bg1"/>
              </a:solidFill>
              <a:latin typeface="+mj-lt"/>
              <a:ea typeface="Tahoma" pitchFamily="34" charset="0"/>
              <a:cs typeface="Tahoma" pitchFamily="34" charset="0"/>
            </a:endParaRPr>
          </a:p>
          <a:p>
            <a:r>
              <a:rPr lang="en-GB" sz="2400" b="1" dirty="0" smtClean="0">
                <a:latin typeface="+mj-lt"/>
                <a:ea typeface="Tahoma" pitchFamily="34" charset="0"/>
                <a:cs typeface="Tahoma" pitchFamily="34" charset="0"/>
              </a:rPr>
              <a:t>Train station </a:t>
            </a:r>
            <a:endParaRPr lang="en-GB" sz="2400" b="1" dirty="0"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49929" y="2662753"/>
            <a:ext cx="22761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MA" sz="2400" smtClean="0">
                <a:solidFill>
                  <a:srgbClr val="FFFF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مَتْحَف</a:t>
            </a:r>
            <a:endParaRPr lang="en-GB" sz="2400" smtClean="0">
              <a:solidFill>
                <a:srgbClr val="FFFF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GB" sz="2400" b="1" smtClean="0">
                <a:solidFill>
                  <a:schemeClr val="bg1"/>
                </a:solidFill>
                <a:latin typeface="+mj-lt"/>
                <a:ea typeface="Tahoma" pitchFamily="34" charset="0"/>
                <a:cs typeface="Tahoma" pitchFamily="34" charset="0"/>
              </a:rPr>
              <a:t>matHaf</a:t>
            </a:r>
          </a:p>
          <a:p>
            <a:r>
              <a:rPr lang="en-GB" sz="2400" b="1" smtClean="0">
                <a:latin typeface="+mj-lt"/>
                <a:ea typeface="Tahoma" pitchFamily="34" charset="0"/>
                <a:cs typeface="Tahoma" pitchFamily="34" charset="0"/>
              </a:rPr>
              <a:t>Museum </a:t>
            </a:r>
            <a:endParaRPr lang="en-GB" sz="2400" b="1"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08596" y="2708920"/>
            <a:ext cx="17689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MA" sz="2400" smtClean="0">
                <a:solidFill>
                  <a:srgbClr val="FFFF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سُوق</a:t>
            </a:r>
            <a:endParaRPr lang="en-GB" sz="2400" smtClean="0">
              <a:solidFill>
                <a:srgbClr val="FFFF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GB" sz="2400" b="1">
                <a:solidFill>
                  <a:schemeClr val="bg1"/>
                </a:solidFill>
                <a:latin typeface="+mj-lt"/>
                <a:ea typeface="Tahoma" pitchFamily="34" charset="0"/>
                <a:cs typeface="Tahoma" pitchFamily="34" charset="0"/>
              </a:rPr>
              <a:t>s</a:t>
            </a:r>
            <a:r>
              <a:rPr lang="en-GB" sz="2400" b="1" smtClean="0">
                <a:solidFill>
                  <a:schemeClr val="bg1"/>
                </a:solidFill>
                <a:latin typeface="+mj-lt"/>
                <a:ea typeface="Tahoma" pitchFamily="34" charset="0"/>
                <a:cs typeface="Tahoma" pitchFamily="34" charset="0"/>
              </a:rPr>
              <a:t>uuq</a:t>
            </a:r>
          </a:p>
          <a:p>
            <a:r>
              <a:rPr lang="en-GB" sz="2400" b="1" smtClean="0">
                <a:latin typeface="+mj-lt"/>
                <a:ea typeface="Tahoma" pitchFamily="34" charset="0"/>
                <a:cs typeface="Tahoma" pitchFamily="34" charset="0"/>
              </a:rPr>
              <a:t>market</a:t>
            </a:r>
            <a:endParaRPr lang="en-GB" sz="2400" b="1"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276" y="5760042"/>
            <a:ext cx="18421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MA" sz="2400" smtClean="0">
                <a:solidFill>
                  <a:srgbClr val="FFFF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مَسْرَح</a:t>
            </a:r>
            <a:endParaRPr lang="en-GB" sz="2400" smtClean="0">
              <a:solidFill>
                <a:srgbClr val="FFFF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GB" sz="2400" b="1" smtClean="0">
                <a:solidFill>
                  <a:schemeClr val="bg1"/>
                </a:solidFill>
                <a:latin typeface="+mj-lt"/>
                <a:ea typeface="Tahoma" pitchFamily="34" charset="0"/>
                <a:cs typeface="Tahoma" pitchFamily="34" charset="0"/>
              </a:rPr>
              <a:t>masraH</a:t>
            </a:r>
          </a:p>
          <a:p>
            <a:r>
              <a:rPr lang="en-GB" sz="2400" b="1" smtClean="0">
                <a:latin typeface="+mj-lt"/>
                <a:ea typeface="Tahoma" pitchFamily="34" charset="0"/>
                <a:cs typeface="Tahoma" pitchFamily="34" charset="0"/>
              </a:rPr>
              <a:t>Theatre </a:t>
            </a:r>
            <a:endParaRPr lang="en-GB" sz="2400" b="1"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41277" y="5773227"/>
            <a:ext cx="25782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MA" sz="2400" dirty="0" smtClean="0">
                <a:solidFill>
                  <a:srgbClr val="FFFF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مَسْبَح</a:t>
            </a:r>
            <a:endParaRPr lang="en-GB" sz="2400" dirty="0" smtClean="0">
              <a:solidFill>
                <a:srgbClr val="FFFF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GB" sz="2400" b="1" dirty="0" err="1" smtClean="0">
                <a:solidFill>
                  <a:schemeClr val="bg1"/>
                </a:solidFill>
                <a:latin typeface="+mj-lt"/>
                <a:ea typeface="Tahoma" pitchFamily="34" charset="0"/>
                <a:cs typeface="Tahoma" pitchFamily="34" charset="0"/>
              </a:rPr>
              <a:t>masbaH</a:t>
            </a:r>
            <a:endParaRPr lang="en-GB" sz="2400" b="1" dirty="0" smtClean="0">
              <a:solidFill>
                <a:schemeClr val="bg1"/>
              </a:solidFill>
              <a:latin typeface="+mj-lt"/>
              <a:ea typeface="Tahoma" pitchFamily="34" charset="0"/>
              <a:cs typeface="Tahoma" pitchFamily="34" charset="0"/>
            </a:endParaRPr>
          </a:p>
          <a:p>
            <a:r>
              <a:rPr lang="en-GB" sz="2400" b="1" dirty="0" smtClean="0">
                <a:latin typeface="+mj-lt"/>
                <a:ea typeface="Tahoma" pitchFamily="34" charset="0"/>
                <a:cs typeface="Tahoma" pitchFamily="34" charset="0"/>
              </a:rPr>
              <a:t>Swimming pool</a:t>
            </a:r>
            <a:endParaRPr lang="en-GB" sz="2400" b="1" dirty="0"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19532" y="5716324"/>
            <a:ext cx="18168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MA" sz="2400" dirty="0" smtClean="0">
                <a:solidFill>
                  <a:srgbClr val="FFFF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فُنْدُق</a:t>
            </a:r>
            <a:endParaRPr lang="en-GB" sz="2400" dirty="0" smtClean="0">
              <a:solidFill>
                <a:srgbClr val="FFFF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GB" sz="2400" b="1" dirty="0" err="1">
                <a:solidFill>
                  <a:schemeClr val="bg1"/>
                </a:solidFill>
                <a:latin typeface="+mj-lt"/>
                <a:ea typeface="Tahoma" pitchFamily="34" charset="0"/>
                <a:cs typeface="Tahoma" pitchFamily="34" charset="0"/>
              </a:rPr>
              <a:t>f</a:t>
            </a:r>
            <a:r>
              <a:rPr lang="en-GB" sz="2400" b="1" dirty="0" err="1" smtClean="0">
                <a:solidFill>
                  <a:schemeClr val="bg1"/>
                </a:solidFill>
                <a:latin typeface="+mj-lt"/>
                <a:ea typeface="Tahoma" pitchFamily="34" charset="0"/>
                <a:cs typeface="Tahoma" pitchFamily="34" charset="0"/>
              </a:rPr>
              <a:t>unduq</a:t>
            </a:r>
            <a:endParaRPr lang="en-GB" sz="2400" b="1" dirty="0" smtClean="0">
              <a:solidFill>
                <a:schemeClr val="bg1"/>
              </a:solidFill>
              <a:latin typeface="+mj-lt"/>
              <a:ea typeface="Tahoma" pitchFamily="34" charset="0"/>
              <a:cs typeface="Tahoma" pitchFamily="34" charset="0"/>
            </a:endParaRPr>
          </a:p>
          <a:p>
            <a:r>
              <a:rPr lang="en-GB" sz="2400" b="1" dirty="0" smtClean="0">
                <a:latin typeface="+mj-lt"/>
                <a:ea typeface="Tahoma" pitchFamily="34" charset="0"/>
                <a:cs typeface="Tahoma" pitchFamily="34" charset="0"/>
              </a:rPr>
              <a:t>Hotel </a:t>
            </a:r>
            <a:endParaRPr lang="en-GB" sz="2400" b="1" dirty="0">
              <a:latin typeface="+mj-lt"/>
              <a:ea typeface="Tahoma" pitchFamily="34" charset="0"/>
              <a:cs typeface="Tahoma" pitchFamily="34" charset="0"/>
            </a:endParaRPr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9880" y="4586246"/>
            <a:ext cx="1651836" cy="1081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7020272" y="5773227"/>
            <a:ext cx="20118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MA" sz="2400" dirty="0" smtClean="0">
                <a:solidFill>
                  <a:srgbClr val="FFFF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حَدِيقَة</a:t>
            </a:r>
            <a:endParaRPr lang="en-GB" sz="2400" dirty="0" smtClean="0">
              <a:solidFill>
                <a:srgbClr val="FFFF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GB" sz="2400" b="1" dirty="0" err="1" smtClean="0">
                <a:solidFill>
                  <a:schemeClr val="bg1"/>
                </a:solidFill>
              </a:rPr>
              <a:t>Hadiiqa</a:t>
            </a:r>
            <a:endParaRPr lang="en-GB" sz="2400" b="1" dirty="0" smtClean="0">
              <a:solidFill>
                <a:schemeClr val="bg1"/>
              </a:solidFill>
            </a:endParaRPr>
          </a:p>
          <a:p>
            <a:r>
              <a:rPr lang="en-GB" sz="2400" b="1" dirty="0" smtClean="0"/>
              <a:t>Park /garden </a:t>
            </a:r>
            <a:endParaRPr lang="en-GB" sz="2400" b="1" dirty="0"/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920453" y="2697600"/>
            <a:ext cx="520824" cy="520824"/>
          </a:xfrm>
          <a:prstGeom prst="rect">
            <a:avLst/>
          </a:prstGeom>
        </p:spPr>
      </p:pic>
      <p:pic>
        <p:nvPicPr>
          <p:cNvPr id="15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4602503" y="2705478"/>
            <a:ext cx="505068" cy="505068"/>
          </a:xfrm>
          <a:prstGeom prst="rect">
            <a:avLst/>
          </a:prstGeom>
        </p:spPr>
      </p:pic>
      <p:pic>
        <p:nvPicPr>
          <p:cNvPr id="16" name="Recorded Soun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7765798" y="2771107"/>
            <a:ext cx="520824" cy="520824"/>
          </a:xfrm>
          <a:prstGeom prst="rect">
            <a:avLst/>
          </a:prstGeom>
        </p:spPr>
      </p:pic>
      <p:pic>
        <p:nvPicPr>
          <p:cNvPr id="17" name="Recorded Soun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58126" y="5833929"/>
            <a:ext cx="409096" cy="409096"/>
          </a:xfrm>
          <a:prstGeom prst="rect">
            <a:avLst/>
          </a:prstGeom>
        </p:spPr>
      </p:pic>
      <p:pic>
        <p:nvPicPr>
          <p:cNvPr id="18" name="Recorded Sound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3591508" y="5833929"/>
            <a:ext cx="520824" cy="520824"/>
          </a:xfrm>
          <a:prstGeom prst="rect">
            <a:avLst/>
          </a:prstGeom>
        </p:spPr>
      </p:pic>
      <p:pic>
        <p:nvPicPr>
          <p:cNvPr id="19" name="Recorded Sound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5926119" y="5722201"/>
            <a:ext cx="520824" cy="520824"/>
          </a:xfrm>
          <a:prstGeom prst="rect">
            <a:avLst/>
          </a:prstGeom>
        </p:spPr>
      </p:pic>
      <p:pic>
        <p:nvPicPr>
          <p:cNvPr id="20" name="Recorded Sound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8026210" y="5818309"/>
            <a:ext cx="424716" cy="424716"/>
          </a:xfrm>
          <a:prstGeom prst="rect">
            <a:avLst/>
          </a:prstGeom>
        </p:spPr>
      </p:pic>
      <p:sp>
        <p:nvSpPr>
          <p:cNvPr id="25" name="Footer Placeholder 2"/>
          <p:cNvSpPr>
            <a:spLocks noGrp="1"/>
          </p:cNvSpPr>
          <p:nvPr/>
        </p:nvSpPr>
        <p:spPr>
          <a:xfrm>
            <a:off x="4478319" y="677780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bg1"/>
                </a:solidFill>
              </a:rPr>
              <a:t>By </a:t>
            </a:r>
            <a:r>
              <a:rPr lang="en-GB" b="1" dirty="0" err="1" smtClean="0">
                <a:solidFill>
                  <a:schemeClr val="bg1"/>
                </a:solidFill>
              </a:rPr>
              <a:t>Ghizlane</a:t>
            </a:r>
            <a:r>
              <a:rPr lang="en-GB" b="1" dirty="0" smtClean="0">
                <a:solidFill>
                  <a:schemeClr val="bg1"/>
                </a:solidFill>
              </a:rPr>
              <a:t> </a:t>
            </a:r>
            <a:r>
              <a:rPr lang="en-GB" b="1" dirty="0" err="1" smtClean="0">
                <a:solidFill>
                  <a:schemeClr val="bg1"/>
                </a:solidFill>
              </a:rPr>
              <a:t>Lafdi</a:t>
            </a:r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975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6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76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083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4916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4784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4987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6257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701730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GB" smtClean="0"/>
          </a:p>
          <a:p>
            <a:endParaRPr lang="en-GB"/>
          </a:p>
          <a:p>
            <a:endParaRPr lang="en-GB" smtClean="0"/>
          </a:p>
          <a:p>
            <a:endParaRPr lang="en-GB"/>
          </a:p>
          <a:p>
            <a:endParaRPr lang="en-GB" smtClean="0"/>
          </a:p>
          <a:p>
            <a:endParaRPr lang="en-GB"/>
          </a:p>
          <a:p>
            <a:endParaRPr lang="en-GB" smtClean="0"/>
          </a:p>
          <a:p>
            <a:endParaRPr lang="en-GB"/>
          </a:p>
          <a:p>
            <a:endParaRPr lang="en-GB" smtClean="0"/>
          </a:p>
          <a:p>
            <a:endParaRPr lang="en-GB"/>
          </a:p>
          <a:p>
            <a:endParaRPr lang="en-GB" smtClean="0"/>
          </a:p>
          <a:p>
            <a:endParaRPr lang="en-GB"/>
          </a:p>
          <a:p>
            <a:endParaRPr lang="en-GB" smtClean="0"/>
          </a:p>
          <a:p>
            <a:endParaRPr lang="en-GB"/>
          </a:p>
          <a:p>
            <a:endParaRPr lang="en-GB" smtClean="0"/>
          </a:p>
          <a:p>
            <a:endParaRPr lang="en-GB"/>
          </a:p>
          <a:p>
            <a:endParaRPr lang="en-GB" smtClean="0"/>
          </a:p>
          <a:p>
            <a:endParaRPr lang="en-GB"/>
          </a:p>
          <a:p>
            <a:endParaRPr lang="en-GB" smtClean="0"/>
          </a:p>
          <a:p>
            <a:endParaRPr lang="en-GB"/>
          </a:p>
          <a:p>
            <a:endParaRPr lang="en-GB" smtClean="0"/>
          </a:p>
          <a:p>
            <a:endParaRPr lang="en-GB" smtClean="0"/>
          </a:p>
          <a:p>
            <a:endParaRPr lang="en-GB"/>
          </a:p>
          <a:p>
            <a:endParaRPr lang="en-GB" smtClean="0"/>
          </a:p>
          <a:p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1"/>
            <a:ext cx="1728192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88641"/>
            <a:ext cx="1767817" cy="1045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23635"/>
            <a:ext cx="1661839" cy="1126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455726"/>
            <a:ext cx="1728192" cy="98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383904"/>
            <a:ext cx="1735560" cy="96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5313" y="4488075"/>
            <a:ext cx="1661839" cy="98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1268762"/>
            <a:ext cx="2160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MA" sz="2400" smtClean="0">
                <a:solidFill>
                  <a:srgbClr val="FFFF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مَطْعَم</a:t>
            </a:r>
            <a:endParaRPr lang="en-GB" sz="2400" smtClean="0">
              <a:solidFill>
                <a:srgbClr val="FFFF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GB" sz="2400" b="1" smtClean="0">
                <a:solidFill>
                  <a:schemeClr val="bg1"/>
                </a:solidFill>
                <a:latin typeface="+mj-lt"/>
                <a:ea typeface="Tahoma" pitchFamily="34" charset="0"/>
                <a:cs typeface="Tahoma" pitchFamily="34" charset="0"/>
              </a:rPr>
              <a:t>maT3am</a:t>
            </a:r>
          </a:p>
          <a:p>
            <a:r>
              <a:rPr lang="en-GB" sz="2400" b="1" smtClean="0">
                <a:latin typeface="+mj-lt"/>
                <a:ea typeface="Tahoma" pitchFamily="34" charset="0"/>
                <a:cs typeface="Tahoma" pitchFamily="34" charset="0"/>
              </a:rPr>
              <a:t>Restaurant </a:t>
            </a:r>
            <a:endParaRPr lang="en-GB" sz="2400" b="1"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20733" y="1300385"/>
            <a:ext cx="2448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MA" sz="2400" smtClean="0">
                <a:solidFill>
                  <a:srgbClr val="FFFF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مَطَار</a:t>
            </a:r>
            <a:endParaRPr lang="en-GB" sz="2400" smtClean="0">
              <a:solidFill>
                <a:srgbClr val="FFFF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GB" sz="2400" b="1" smtClean="0">
                <a:solidFill>
                  <a:schemeClr val="bg1"/>
                </a:solidFill>
                <a:latin typeface="+mj-lt"/>
                <a:ea typeface="Tahoma" pitchFamily="34" charset="0"/>
                <a:cs typeface="Tahoma" pitchFamily="34" charset="0"/>
              </a:rPr>
              <a:t>maTaar</a:t>
            </a:r>
          </a:p>
          <a:p>
            <a:r>
              <a:rPr lang="en-GB" sz="2400" b="1" smtClean="0">
                <a:latin typeface="+mj-lt"/>
                <a:ea typeface="Tahoma" pitchFamily="34" charset="0"/>
                <a:cs typeface="Tahoma" pitchFamily="34" charset="0"/>
              </a:rPr>
              <a:t>Airport  </a:t>
            </a:r>
            <a:endParaRPr lang="en-GB" sz="2400" b="1"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24327" y="1281179"/>
            <a:ext cx="20938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MA" sz="2400" smtClean="0">
                <a:solidFill>
                  <a:srgbClr val="FFFF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مَسْجِد</a:t>
            </a:r>
            <a:endParaRPr lang="en-GB" sz="2400" smtClean="0">
              <a:solidFill>
                <a:srgbClr val="FFFF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GB" sz="2400" b="1">
                <a:solidFill>
                  <a:schemeClr val="bg1"/>
                </a:solidFill>
                <a:latin typeface="+mj-lt"/>
                <a:ea typeface="Tahoma" pitchFamily="34" charset="0"/>
                <a:cs typeface="Tahoma" pitchFamily="34" charset="0"/>
              </a:rPr>
              <a:t>m</a:t>
            </a:r>
            <a:r>
              <a:rPr lang="en-GB" sz="2400" b="1" smtClean="0">
                <a:solidFill>
                  <a:schemeClr val="bg1"/>
                </a:solidFill>
                <a:latin typeface="+mj-lt"/>
                <a:ea typeface="Tahoma" pitchFamily="34" charset="0"/>
                <a:cs typeface="Tahoma" pitchFamily="34" charset="0"/>
              </a:rPr>
              <a:t>asjid </a:t>
            </a:r>
          </a:p>
          <a:p>
            <a:r>
              <a:rPr lang="en-GB" sz="2400" b="1" smtClean="0">
                <a:latin typeface="+mj-lt"/>
                <a:ea typeface="Tahoma" pitchFamily="34" charset="0"/>
                <a:cs typeface="Tahoma" pitchFamily="34" charset="0"/>
              </a:rPr>
              <a:t>Mosque </a:t>
            </a:r>
            <a:endParaRPr lang="en-GB" sz="2400" b="1"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1206" y="5450593"/>
            <a:ext cx="2160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MA" sz="2400" smtClean="0">
                <a:solidFill>
                  <a:srgbClr val="FFFF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كَنِيسَة</a:t>
            </a:r>
            <a:endParaRPr lang="en-GB" sz="2400" smtClean="0">
              <a:solidFill>
                <a:srgbClr val="FFFF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GB" sz="2400" b="1">
                <a:solidFill>
                  <a:schemeClr val="bg1"/>
                </a:solidFill>
                <a:latin typeface="+mj-lt"/>
                <a:ea typeface="Tahoma" pitchFamily="34" charset="0"/>
                <a:cs typeface="Tahoma" pitchFamily="34" charset="0"/>
              </a:rPr>
              <a:t>k</a:t>
            </a:r>
            <a:r>
              <a:rPr lang="en-GB" sz="2400" b="1" smtClean="0">
                <a:solidFill>
                  <a:schemeClr val="bg1"/>
                </a:solidFill>
                <a:latin typeface="+mj-lt"/>
                <a:ea typeface="Tahoma" pitchFamily="34" charset="0"/>
                <a:cs typeface="Tahoma" pitchFamily="34" charset="0"/>
              </a:rPr>
              <a:t>aniisa</a:t>
            </a:r>
          </a:p>
          <a:p>
            <a:r>
              <a:rPr lang="en-GB" sz="2400" b="1" smtClean="0">
                <a:latin typeface="+mj-lt"/>
                <a:ea typeface="Tahoma" pitchFamily="34" charset="0"/>
                <a:cs typeface="Tahoma" pitchFamily="34" charset="0"/>
              </a:rPr>
              <a:t>Church </a:t>
            </a:r>
            <a:endParaRPr lang="en-GB" sz="2400" b="1"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15313" y="5524538"/>
            <a:ext cx="22520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MA" sz="2400" smtClean="0">
                <a:solidFill>
                  <a:srgbClr val="FFFF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مَنْزِل/ بَيْت</a:t>
            </a:r>
            <a:endParaRPr lang="en-GB" sz="2400" smtClean="0">
              <a:solidFill>
                <a:srgbClr val="FFFF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GB" sz="2400" b="1">
                <a:solidFill>
                  <a:schemeClr val="bg1"/>
                </a:solidFill>
                <a:latin typeface="+mj-lt"/>
                <a:ea typeface="Tahoma" pitchFamily="34" charset="0"/>
                <a:cs typeface="Tahoma" pitchFamily="34" charset="0"/>
              </a:rPr>
              <a:t>m</a:t>
            </a:r>
            <a:r>
              <a:rPr lang="en-GB" sz="2400" b="1" smtClean="0">
                <a:solidFill>
                  <a:schemeClr val="bg1"/>
                </a:solidFill>
                <a:latin typeface="+mj-lt"/>
                <a:ea typeface="Tahoma" pitchFamily="34" charset="0"/>
                <a:cs typeface="Tahoma" pitchFamily="34" charset="0"/>
              </a:rPr>
              <a:t>anzil/bayt</a:t>
            </a:r>
          </a:p>
          <a:p>
            <a:r>
              <a:rPr lang="en-GB" sz="2400" b="1">
                <a:latin typeface="+mj-lt"/>
                <a:ea typeface="Tahoma" pitchFamily="34" charset="0"/>
                <a:cs typeface="Tahoma" pitchFamily="34" charset="0"/>
              </a:rPr>
              <a:t>H</a:t>
            </a:r>
            <a:r>
              <a:rPr lang="en-GB" sz="2400" b="1" smtClean="0">
                <a:latin typeface="+mj-lt"/>
                <a:ea typeface="Tahoma" pitchFamily="34" charset="0"/>
                <a:cs typeface="Tahoma" pitchFamily="34" charset="0"/>
              </a:rPr>
              <a:t>ouse   </a:t>
            </a:r>
            <a:endParaRPr lang="en-GB" sz="2400" b="1"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59844" y="5349779"/>
            <a:ext cx="23099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MA" sz="2400" smtClean="0">
                <a:solidFill>
                  <a:srgbClr val="FFFF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جَامِعَة</a:t>
            </a:r>
            <a:endParaRPr lang="en-GB" sz="2400" smtClean="0">
              <a:solidFill>
                <a:srgbClr val="FFFF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GB" sz="240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j</a:t>
            </a:r>
            <a:r>
              <a:rPr lang="en-GB" sz="240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aami3a</a:t>
            </a:r>
          </a:p>
          <a:p>
            <a:r>
              <a:rPr lang="en-GB" sz="2400" b="1" smtClean="0">
                <a:latin typeface="+mj-lt"/>
                <a:ea typeface="Tahoma" pitchFamily="34" charset="0"/>
                <a:cs typeface="Tahoma" pitchFamily="34" charset="0"/>
              </a:rPr>
              <a:t>University </a:t>
            </a:r>
            <a:endParaRPr lang="en-GB" sz="2400" b="1">
              <a:latin typeface="+mj-lt"/>
              <a:ea typeface="Tahoma" pitchFamily="34" charset="0"/>
              <a:cs typeface="Tahoma" pitchFamily="34" charset="0"/>
            </a:endParaRP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634" y="176243"/>
            <a:ext cx="1660252" cy="1174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573951" y="1350567"/>
            <a:ext cx="29847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MA" sz="2400" smtClean="0">
                <a:solidFill>
                  <a:srgbClr val="FFFF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مَرْكَزُ الْمَدِينَة</a:t>
            </a:r>
            <a:endParaRPr lang="en-GB" sz="2400" smtClean="0">
              <a:solidFill>
                <a:srgbClr val="FFFF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GB" sz="2400" b="1">
                <a:solidFill>
                  <a:schemeClr val="bg1"/>
                </a:solidFill>
                <a:latin typeface="+mj-lt"/>
                <a:ea typeface="Tahoma" pitchFamily="34" charset="0"/>
                <a:cs typeface="Tahoma" pitchFamily="34" charset="0"/>
              </a:rPr>
              <a:t>m</a:t>
            </a:r>
            <a:r>
              <a:rPr lang="en-GB" sz="2400" b="1" smtClean="0">
                <a:solidFill>
                  <a:schemeClr val="bg1"/>
                </a:solidFill>
                <a:latin typeface="+mj-lt"/>
                <a:ea typeface="Tahoma" pitchFamily="34" charset="0"/>
                <a:cs typeface="Tahoma" pitchFamily="34" charset="0"/>
              </a:rPr>
              <a:t>arkazu (a)lmadiina</a:t>
            </a:r>
          </a:p>
          <a:p>
            <a:r>
              <a:rPr lang="en-GB" sz="2400" b="1" smtClean="0">
                <a:latin typeface="+mj-lt"/>
                <a:ea typeface="Tahoma" pitchFamily="34" charset="0"/>
                <a:cs typeface="Tahoma" pitchFamily="34" charset="0"/>
              </a:rPr>
              <a:t>City centre </a:t>
            </a:r>
            <a:endParaRPr lang="en-GB" sz="2400" b="1">
              <a:latin typeface="+mj-lt"/>
              <a:ea typeface="Tahoma" pitchFamily="34" charset="0"/>
              <a:cs typeface="Tahoma" pitchFamily="34" charset="0"/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991810" y="1350567"/>
            <a:ext cx="479032" cy="479032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3213794" y="1339536"/>
            <a:ext cx="479032" cy="479032"/>
          </a:xfrm>
          <a:prstGeom prst="rect">
            <a:avLst/>
          </a:prstGeom>
        </p:spPr>
      </p:pic>
      <p:pic>
        <p:nvPicPr>
          <p:cNvPr id="13" name="Recorded Soun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6269988" y="1402311"/>
            <a:ext cx="479032" cy="479032"/>
          </a:xfrm>
          <a:prstGeom prst="rect">
            <a:avLst/>
          </a:prstGeom>
        </p:spPr>
      </p:pic>
      <p:pic>
        <p:nvPicPr>
          <p:cNvPr id="14" name="Recorded Soun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8564832" y="1325681"/>
            <a:ext cx="479032" cy="479032"/>
          </a:xfrm>
          <a:prstGeom prst="rect">
            <a:avLst/>
          </a:prstGeom>
        </p:spPr>
      </p:pic>
      <p:pic>
        <p:nvPicPr>
          <p:cNvPr id="17" name="Recorded Sound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282111" y="5507386"/>
            <a:ext cx="448816" cy="448816"/>
          </a:xfrm>
          <a:prstGeom prst="rect">
            <a:avLst/>
          </a:prstGeom>
        </p:spPr>
      </p:pic>
      <p:pic>
        <p:nvPicPr>
          <p:cNvPr id="18" name="Recorded Sound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5410280" y="5512612"/>
            <a:ext cx="479032" cy="479032"/>
          </a:xfrm>
          <a:prstGeom prst="rect">
            <a:avLst/>
          </a:prstGeom>
        </p:spPr>
      </p:pic>
      <p:pic>
        <p:nvPicPr>
          <p:cNvPr id="21" name="Recorded Sound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8414799" y="5353971"/>
            <a:ext cx="520824" cy="520824"/>
          </a:xfrm>
          <a:prstGeom prst="rect">
            <a:avLst/>
          </a:prstGeom>
        </p:spPr>
      </p:pic>
      <p:sp>
        <p:nvSpPr>
          <p:cNvPr id="24" name="Footer Placeholder 2"/>
          <p:cNvSpPr>
            <a:spLocks noGrp="1"/>
          </p:cNvSpPr>
          <p:nvPr/>
        </p:nvSpPr>
        <p:spPr>
          <a:xfrm>
            <a:off x="3321205" y="6724867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bg1"/>
                </a:solidFill>
              </a:rPr>
              <a:t>By </a:t>
            </a:r>
            <a:r>
              <a:rPr lang="en-GB" b="1" dirty="0" err="1" smtClean="0">
                <a:solidFill>
                  <a:schemeClr val="bg1"/>
                </a:solidFill>
              </a:rPr>
              <a:t>Ghizlane</a:t>
            </a:r>
            <a:r>
              <a:rPr lang="en-GB" b="1" dirty="0" smtClean="0">
                <a:solidFill>
                  <a:schemeClr val="bg1"/>
                </a:solidFill>
              </a:rPr>
              <a:t> </a:t>
            </a:r>
            <a:r>
              <a:rPr lang="en-GB" b="1" dirty="0" err="1" smtClean="0">
                <a:solidFill>
                  <a:schemeClr val="bg1"/>
                </a:solidFill>
              </a:rPr>
              <a:t>Lafdi</a:t>
            </a:r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555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3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17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6085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4794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4368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8634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4723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0906776"/>
              </p:ext>
            </p:extLst>
          </p:nvPr>
        </p:nvGraphicFramePr>
        <p:xfrm>
          <a:off x="457200" y="1600200"/>
          <a:ext cx="8229600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0"/>
              </a:tblGrid>
              <a:tr h="370840">
                <a:tc>
                  <a:txBody>
                    <a:bodyPr/>
                    <a:lstStyle/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0"/>
            <a:ext cx="9144000" cy="701730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GB" smtClean="0"/>
          </a:p>
          <a:p>
            <a:endParaRPr lang="en-GB"/>
          </a:p>
          <a:p>
            <a:endParaRPr lang="en-GB" smtClean="0"/>
          </a:p>
          <a:p>
            <a:endParaRPr lang="en-GB"/>
          </a:p>
          <a:p>
            <a:endParaRPr lang="en-GB" smtClean="0"/>
          </a:p>
          <a:p>
            <a:endParaRPr lang="en-GB"/>
          </a:p>
          <a:p>
            <a:endParaRPr lang="en-GB" smtClean="0"/>
          </a:p>
          <a:p>
            <a:endParaRPr lang="en-GB"/>
          </a:p>
          <a:p>
            <a:endParaRPr lang="en-GB" smtClean="0"/>
          </a:p>
          <a:p>
            <a:endParaRPr lang="en-GB"/>
          </a:p>
          <a:p>
            <a:endParaRPr lang="en-GB" smtClean="0"/>
          </a:p>
          <a:p>
            <a:endParaRPr lang="en-GB"/>
          </a:p>
          <a:p>
            <a:endParaRPr lang="en-GB" smtClean="0"/>
          </a:p>
          <a:p>
            <a:endParaRPr lang="en-GB"/>
          </a:p>
          <a:p>
            <a:endParaRPr lang="en-GB" smtClean="0"/>
          </a:p>
          <a:p>
            <a:endParaRPr lang="en-GB"/>
          </a:p>
          <a:p>
            <a:endParaRPr lang="en-GB" smtClean="0"/>
          </a:p>
          <a:p>
            <a:endParaRPr lang="en-GB"/>
          </a:p>
          <a:p>
            <a:endParaRPr lang="en-GB" smtClean="0"/>
          </a:p>
          <a:p>
            <a:endParaRPr lang="en-GB"/>
          </a:p>
          <a:p>
            <a:endParaRPr lang="en-GB" smtClean="0"/>
          </a:p>
          <a:p>
            <a:endParaRPr lang="en-GB" smtClean="0"/>
          </a:p>
          <a:p>
            <a:endParaRPr lang="en-GB"/>
          </a:p>
          <a:p>
            <a:endParaRPr lang="en-GB" smtClean="0"/>
          </a:p>
          <a:p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251520" y="88118"/>
            <a:ext cx="8640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solidFill>
                  <a:srgbClr val="002060"/>
                </a:solidFill>
                <a:latin typeface="Comic Sans MS" pitchFamily="66" charset="0"/>
              </a:rPr>
              <a:t>Irregular plural </a:t>
            </a:r>
            <a:endParaRPr lang="en-GB" sz="40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5028120"/>
              </p:ext>
            </p:extLst>
          </p:nvPr>
        </p:nvGraphicFramePr>
        <p:xfrm>
          <a:off x="143508" y="993120"/>
          <a:ext cx="8856984" cy="5669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2328"/>
                <a:gridCol w="3276364"/>
                <a:gridCol w="2628292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solidFill>
                            <a:srgbClr val="7030A0"/>
                          </a:solidFill>
                        </a:rPr>
                        <a:t>Singular </a:t>
                      </a:r>
                      <a:endParaRPr lang="en-GB" sz="24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solidFill>
                            <a:srgbClr val="7030A0"/>
                          </a:solidFill>
                        </a:rPr>
                        <a:t>Plural </a:t>
                      </a:r>
                      <a:endParaRPr lang="en-GB" sz="24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solidFill>
                            <a:srgbClr val="7030A0"/>
                          </a:solidFill>
                        </a:rPr>
                        <a:t>English </a:t>
                      </a:r>
                      <a:endParaRPr lang="en-GB" sz="24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Tahoma" pitchFamily="34" charset="0"/>
                          <a:cs typeface="Tahoma" pitchFamily="34" charset="0"/>
                        </a:rPr>
                        <a:t>maHaTTatu</a:t>
                      </a:r>
                      <a:r>
                        <a:rPr lang="en-GB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Tahoma" pitchFamily="34" charset="0"/>
                          <a:cs typeface="Tahoma" pitchFamily="34" charset="0"/>
                        </a:rPr>
                        <a:t> (a)</a:t>
                      </a:r>
                      <a:r>
                        <a:rPr lang="en-GB" sz="24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Tahoma" pitchFamily="34" charset="0"/>
                          <a:cs typeface="Tahoma" pitchFamily="34" charset="0"/>
                        </a:rPr>
                        <a:t>lqiTaar</a:t>
                      </a:r>
                      <a:endParaRPr lang="en-GB" sz="2400" b="1" kern="1200" dirty="0" smtClean="0">
                        <a:solidFill>
                          <a:schemeClr val="tx1"/>
                        </a:solidFill>
                        <a:latin typeface="+mn-lt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Tahoma" pitchFamily="34" charset="0"/>
                          <a:cs typeface="Tahoma" pitchFamily="34" charset="0"/>
                        </a:rPr>
                        <a:t>matHaf</a:t>
                      </a:r>
                      <a:endParaRPr lang="en-GB" sz="2400" b="1" kern="1200" dirty="0" smtClean="0">
                        <a:solidFill>
                          <a:schemeClr val="tx1"/>
                        </a:solidFill>
                        <a:latin typeface="+mn-lt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Tahoma" pitchFamily="34" charset="0"/>
                          <a:cs typeface="Tahoma" pitchFamily="34" charset="0"/>
                        </a:rPr>
                        <a:t>suuq</a:t>
                      </a:r>
                      <a:endParaRPr lang="en-GB" sz="2400" b="1" kern="1200" dirty="0" smtClean="0">
                        <a:solidFill>
                          <a:schemeClr val="tx1"/>
                        </a:solidFill>
                        <a:latin typeface="+mn-lt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Tahoma" pitchFamily="34" charset="0"/>
                          <a:cs typeface="Tahoma" pitchFamily="34" charset="0"/>
                        </a:rPr>
                        <a:t>masraH</a:t>
                      </a:r>
                      <a:endParaRPr lang="en-GB" sz="2400" b="1" kern="1200" dirty="0" smtClean="0">
                        <a:solidFill>
                          <a:schemeClr val="tx1"/>
                        </a:solidFill>
                        <a:latin typeface="+mn-lt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Tahoma" pitchFamily="34" charset="0"/>
                          <a:cs typeface="Tahoma" pitchFamily="34" charset="0"/>
                        </a:rPr>
                        <a:t>masbaH</a:t>
                      </a:r>
                      <a:endParaRPr lang="en-GB" sz="2400" b="1" kern="1200" dirty="0" smtClean="0">
                        <a:solidFill>
                          <a:schemeClr val="tx1"/>
                        </a:solidFill>
                        <a:latin typeface="+mn-lt"/>
                        <a:ea typeface="Tahoma" pitchFamily="34" charset="0"/>
                        <a:cs typeface="Tahoma" pitchFamily="34" charset="0"/>
                      </a:endParaRPr>
                    </a:p>
                    <a:p>
                      <a:r>
                        <a:rPr lang="en-GB" sz="2400" b="1" dirty="0" err="1" smtClean="0"/>
                        <a:t>funduq</a:t>
                      </a:r>
                      <a:r>
                        <a:rPr lang="en-GB" sz="2400" b="1" dirty="0" smtClean="0"/>
                        <a:t> </a:t>
                      </a:r>
                    </a:p>
                    <a:p>
                      <a:r>
                        <a:rPr lang="en-GB" sz="2400" b="1" dirty="0" err="1" smtClean="0"/>
                        <a:t>Hadiiqa</a:t>
                      </a:r>
                      <a:r>
                        <a:rPr lang="en-GB" sz="2400" b="1" dirty="0" smtClean="0"/>
                        <a:t> </a:t>
                      </a:r>
                    </a:p>
                    <a:p>
                      <a:r>
                        <a:rPr lang="en-GB" sz="2400" b="1" dirty="0" smtClean="0"/>
                        <a:t>maT3am </a:t>
                      </a:r>
                    </a:p>
                    <a:p>
                      <a:r>
                        <a:rPr lang="en-GB" sz="2400" b="1" dirty="0" err="1" smtClean="0"/>
                        <a:t>kaniisa</a:t>
                      </a:r>
                      <a:r>
                        <a:rPr lang="en-GB" sz="2400" b="1" baseline="0" dirty="0" smtClean="0"/>
                        <a:t> </a:t>
                      </a:r>
                    </a:p>
                    <a:p>
                      <a:r>
                        <a:rPr lang="en-GB" sz="2400" b="1" baseline="0" dirty="0" smtClean="0"/>
                        <a:t>masjid</a:t>
                      </a:r>
                    </a:p>
                    <a:p>
                      <a:r>
                        <a:rPr lang="en-GB" sz="2400" b="1" baseline="0" dirty="0" err="1" smtClean="0"/>
                        <a:t>maTaar</a:t>
                      </a:r>
                      <a:r>
                        <a:rPr lang="en-GB" sz="2400" b="1" baseline="0" dirty="0" smtClean="0"/>
                        <a:t> </a:t>
                      </a:r>
                    </a:p>
                    <a:p>
                      <a:r>
                        <a:rPr lang="en-GB" sz="2400" b="1" baseline="0" dirty="0" err="1" smtClean="0"/>
                        <a:t>manzil</a:t>
                      </a:r>
                      <a:endParaRPr lang="en-GB" sz="2400" b="1" baseline="0" dirty="0" smtClean="0"/>
                    </a:p>
                    <a:p>
                      <a:r>
                        <a:rPr lang="en-GB" sz="2400" b="1" dirty="0" err="1" smtClean="0"/>
                        <a:t>bayt</a:t>
                      </a:r>
                      <a:endParaRPr lang="en-GB" sz="2400" b="1" dirty="0" smtClean="0"/>
                    </a:p>
                    <a:p>
                      <a:r>
                        <a:rPr lang="en-GB" sz="2400" b="1" dirty="0" smtClean="0"/>
                        <a:t>jaami3a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1" dirty="0" err="1" smtClean="0"/>
                        <a:t>maHaTTaatu</a:t>
                      </a:r>
                      <a:r>
                        <a:rPr lang="en-GB" sz="2000" b="1" dirty="0" smtClean="0"/>
                        <a:t> (a)</a:t>
                      </a:r>
                      <a:r>
                        <a:rPr lang="en-GB" sz="2000" b="1" dirty="0" err="1" smtClean="0"/>
                        <a:t>lqiTaar</a:t>
                      </a:r>
                      <a:endParaRPr lang="en-GB" sz="2000" b="1" dirty="0" smtClean="0"/>
                    </a:p>
                    <a:p>
                      <a:r>
                        <a:rPr lang="en-GB" sz="2400" b="1" dirty="0" err="1" smtClean="0"/>
                        <a:t>mataaHif</a:t>
                      </a:r>
                      <a:endParaRPr lang="en-GB" sz="2400" b="1" dirty="0" smtClean="0"/>
                    </a:p>
                    <a:p>
                      <a:r>
                        <a:rPr lang="en-GB" sz="2400" b="1" dirty="0" err="1" smtClean="0"/>
                        <a:t>aswaaq</a:t>
                      </a:r>
                      <a:endParaRPr lang="en-GB" sz="2400" b="1" dirty="0" smtClean="0"/>
                    </a:p>
                    <a:p>
                      <a:r>
                        <a:rPr lang="en-GB" sz="2400" b="1" dirty="0" err="1" smtClean="0"/>
                        <a:t>masaariH</a:t>
                      </a:r>
                      <a:endParaRPr lang="en-GB" sz="2400" b="1" dirty="0" smtClean="0"/>
                    </a:p>
                    <a:p>
                      <a:r>
                        <a:rPr lang="en-GB" sz="2400" b="1" dirty="0" err="1" smtClean="0"/>
                        <a:t>masaabiH</a:t>
                      </a:r>
                      <a:endParaRPr lang="en-GB" sz="2400" b="1" dirty="0" smtClean="0"/>
                    </a:p>
                    <a:p>
                      <a:r>
                        <a:rPr lang="en-GB" sz="2400" b="1" dirty="0" err="1" smtClean="0"/>
                        <a:t>fanaadiq</a:t>
                      </a:r>
                      <a:endParaRPr lang="en-GB" sz="2400" b="1" dirty="0" smtClean="0"/>
                    </a:p>
                    <a:p>
                      <a:r>
                        <a:rPr lang="en-GB" sz="2400" b="1" dirty="0" err="1" smtClean="0"/>
                        <a:t>Hadaa’iq</a:t>
                      </a:r>
                      <a:endParaRPr lang="en-GB" sz="2400" b="1" dirty="0" smtClean="0"/>
                    </a:p>
                    <a:p>
                      <a:r>
                        <a:rPr lang="en-GB" sz="2400" b="1" dirty="0" smtClean="0"/>
                        <a:t>maTaa3im </a:t>
                      </a:r>
                    </a:p>
                    <a:p>
                      <a:r>
                        <a:rPr lang="en-GB" sz="2400" b="1" dirty="0" err="1" smtClean="0"/>
                        <a:t>kanna’is</a:t>
                      </a:r>
                      <a:endParaRPr lang="en-GB" sz="2400" b="1" dirty="0" smtClean="0"/>
                    </a:p>
                    <a:p>
                      <a:r>
                        <a:rPr lang="en-GB" sz="2400" b="1" dirty="0" err="1" smtClean="0"/>
                        <a:t>masaajid</a:t>
                      </a:r>
                      <a:endParaRPr lang="en-GB" sz="2400" b="1" dirty="0" smtClean="0"/>
                    </a:p>
                    <a:p>
                      <a:r>
                        <a:rPr lang="en-GB" sz="2400" b="1" dirty="0" err="1" smtClean="0"/>
                        <a:t>maTaaraat</a:t>
                      </a:r>
                      <a:endParaRPr lang="en-GB" sz="2400" b="1" dirty="0" smtClean="0"/>
                    </a:p>
                    <a:p>
                      <a:r>
                        <a:rPr lang="en-GB" sz="2400" b="1" dirty="0" err="1" smtClean="0"/>
                        <a:t>manaazil</a:t>
                      </a:r>
                      <a:r>
                        <a:rPr lang="en-GB" sz="2400" b="1" dirty="0" smtClean="0"/>
                        <a:t> </a:t>
                      </a:r>
                    </a:p>
                    <a:p>
                      <a:r>
                        <a:rPr lang="en-GB" sz="2400" b="1" dirty="0" err="1" smtClean="0"/>
                        <a:t>buyuut</a:t>
                      </a:r>
                      <a:endParaRPr lang="en-GB" sz="2400" b="1" dirty="0" smtClean="0"/>
                    </a:p>
                    <a:p>
                      <a:r>
                        <a:rPr lang="en-GB" sz="2400" b="1" dirty="0" smtClean="0"/>
                        <a:t>jaami3aat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smtClean="0"/>
                        <a:t>Train station(s)</a:t>
                      </a:r>
                    </a:p>
                    <a:p>
                      <a:r>
                        <a:rPr lang="en-GB" sz="2400" b="1" dirty="0" smtClean="0"/>
                        <a:t>Museum(s)</a:t>
                      </a:r>
                    </a:p>
                    <a:p>
                      <a:r>
                        <a:rPr lang="en-GB" sz="2400" b="1" dirty="0" smtClean="0"/>
                        <a:t>Market(s)</a:t>
                      </a:r>
                    </a:p>
                    <a:p>
                      <a:r>
                        <a:rPr lang="en-GB" sz="2400" b="1" dirty="0" smtClean="0"/>
                        <a:t>Theatre(s)</a:t>
                      </a:r>
                    </a:p>
                    <a:p>
                      <a:r>
                        <a:rPr lang="en-GB" sz="2400" b="1" dirty="0" smtClean="0"/>
                        <a:t>Swimming pool(s)</a:t>
                      </a:r>
                    </a:p>
                    <a:p>
                      <a:r>
                        <a:rPr lang="en-GB" sz="2400" b="1" dirty="0" smtClean="0"/>
                        <a:t>Hotel(s)</a:t>
                      </a:r>
                    </a:p>
                    <a:p>
                      <a:r>
                        <a:rPr lang="en-GB" sz="2400" b="1" dirty="0" smtClean="0"/>
                        <a:t>Park(s)/garden(s)</a:t>
                      </a:r>
                    </a:p>
                    <a:p>
                      <a:r>
                        <a:rPr lang="en-GB" sz="2400" b="1" dirty="0" smtClean="0"/>
                        <a:t>Restaurant(s)</a:t>
                      </a:r>
                    </a:p>
                    <a:p>
                      <a:r>
                        <a:rPr lang="en-GB" sz="2400" b="1" dirty="0" smtClean="0"/>
                        <a:t>Church(</a:t>
                      </a:r>
                      <a:r>
                        <a:rPr lang="en-GB" sz="2400" b="1" dirty="0" err="1" smtClean="0"/>
                        <a:t>es</a:t>
                      </a:r>
                      <a:r>
                        <a:rPr lang="en-GB" sz="2400" b="1" dirty="0" smtClean="0"/>
                        <a:t>) </a:t>
                      </a:r>
                    </a:p>
                    <a:p>
                      <a:r>
                        <a:rPr lang="en-GB" sz="2400" b="1" dirty="0" smtClean="0"/>
                        <a:t>Mosque(s)</a:t>
                      </a:r>
                    </a:p>
                    <a:p>
                      <a:r>
                        <a:rPr lang="en-GB" sz="2400" b="1" dirty="0" smtClean="0"/>
                        <a:t>Airport(s) </a:t>
                      </a:r>
                    </a:p>
                    <a:p>
                      <a:r>
                        <a:rPr lang="en-GB" sz="2400" b="1" dirty="0" smtClean="0"/>
                        <a:t>House(s)</a:t>
                      </a:r>
                    </a:p>
                    <a:p>
                      <a:r>
                        <a:rPr lang="en-GB" sz="2400" b="1" dirty="0" smtClean="0"/>
                        <a:t>House(s) / home(s)</a:t>
                      </a:r>
                    </a:p>
                    <a:p>
                      <a:r>
                        <a:rPr lang="en-GB" sz="2400" b="1" dirty="0" smtClean="0"/>
                        <a:t>University(</a:t>
                      </a:r>
                      <a:r>
                        <a:rPr lang="en-GB" sz="2400" b="1" dirty="0" err="1" smtClean="0"/>
                        <a:t>ies</a:t>
                      </a:r>
                      <a:r>
                        <a:rPr lang="en-GB" sz="2400" b="1" dirty="0" smtClean="0"/>
                        <a:t>)</a:t>
                      </a:r>
                      <a:endParaRPr lang="en-GB" sz="2400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5724128" y="1501552"/>
            <a:ext cx="360040" cy="360040"/>
          </a:xfrm>
          <a:prstGeom prst="rect">
            <a:avLst/>
          </a:prstGeom>
        </p:spPr>
      </p:pic>
      <p:pic>
        <p:nvPicPr>
          <p:cNvPr id="9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4535907" y="1861592"/>
            <a:ext cx="324125" cy="324125"/>
          </a:xfrm>
          <a:prstGeom prst="rect">
            <a:avLst/>
          </a:prstGeom>
        </p:spPr>
      </p:pic>
      <p:pic>
        <p:nvPicPr>
          <p:cNvPr id="11" name="Recorded Soun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4277039" y="2208668"/>
            <a:ext cx="301887" cy="301887"/>
          </a:xfrm>
          <a:prstGeom prst="rect">
            <a:avLst/>
          </a:prstGeom>
        </p:spPr>
      </p:pic>
      <p:pic>
        <p:nvPicPr>
          <p:cNvPr id="12" name="Recorded Soun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4578925" y="2583281"/>
            <a:ext cx="343451" cy="343451"/>
          </a:xfrm>
          <a:prstGeom prst="rect">
            <a:avLst/>
          </a:prstGeom>
        </p:spPr>
      </p:pic>
      <p:pic>
        <p:nvPicPr>
          <p:cNvPr id="13" name="Recorded Sound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4519139" y="2953753"/>
            <a:ext cx="340893" cy="340893"/>
          </a:xfrm>
          <a:prstGeom prst="rect">
            <a:avLst/>
          </a:prstGeom>
        </p:spPr>
      </p:pic>
      <p:pic>
        <p:nvPicPr>
          <p:cNvPr id="14" name="Recorded Sound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4438924" y="3294646"/>
            <a:ext cx="311726" cy="311726"/>
          </a:xfrm>
          <a:prstGeom prst="rect">
            <a:avLst/>
          </a:prstGeom>
        </p:spPr>
      </p:pic>
      <p:pic>
        <p:nvPicPr>
          <p:cNvPr id="15" name="Recorded Sound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4380044" y="3723410"/>
            <a:ext cx="311726" cy="311726"/>
          </a:xfrm>
          <a:prstGeom prst="rect">
            <a:avLst/>
          </a:prstGeom>
        </p:spPr>
      </p:pic>
      <p:pic>
        <p:nvPicPr>
          <p:cNvPr id="16" name="Recorded Sound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4617576" y="4077444"/>
            <a:ext cx="304800" cy="304800"/>
          </a:xfrm>
          <a:prstGeom prst="rect">
            <a:avLst/>
          </a:prstGeom>
        </p:spPr>
      </p:pic>
      <p:pic>
        <p:nvPicPr>
          <p:cNvPr id="17" name="Recorded Sound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4383507" y="4382244"/>
            <a:ext cx="304800" cy="304800"/>
          </a:xfrm>
          <a:prstGeom prst="rect">
            <a:avLst/>
          </a:prstGeom>
        </p:spPr>
      </p:pic>
      <p:pic>
        <p:nvPicPr>
          <p:cNvPr id="18" name="Recorded Sound">
            <a:hlinkClick r:id="" action="ppaction://media"/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4433453" y="4796649"/>
            <a:ext cx="304800" cy="304800"/>
          </a:xfrm>
          <a:prstGeom prst="rect">
            <a:avLst/>
          </a:prstGeom>
        </p:spPr>
      </p:pic>
      <p:pic>
        <p:nvPicPr>
          <p:cNvPr id="19" name="Recorded Sound">
            <a:hlinkClick r:id="" action="ppaction://media"/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4688307" y="5101449"/>
            <a:ext cx="304800" cy="304800"/>
          </a:xfrm>
          <a:prstGeom prst="rect">
            <a:avLst/>
          </a:prstGeom>
        </p:spPr>
      </p:pic>
      <p:pic>
        <p:nvPicPr>
          <p:cNvPr id="20" name="Recorded Sound">
            <a:hlinkClick r:id="" action="ppaction://media"/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4519139" y="5565576"/>
            <a:ext cx="304800" cy="304800"/>
          </a:xfrm>
          <a:prstGeom prst="rect">
            <a:avLst/>
          </a:prstGeom>
        </p:spPr>
      </p:pic>
      <p:pic>
        <p:nvPicPr>
          <p:cNvPr id="21" name="Recorded Sound">
            <a:hlinkClick r:id="" action="ppaction://media"/>
          </p:cNvPr>
          <p:cNvPicPr>
            <a:picLocks noChangeAspect="1"/>
          </p:cNvPicPr>
          <p:nvPr>
            <a:audioFile r:link="rId26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4214339" y="5870376"/>
            <a:ext cx="371514" cy="371514"/>
          </a:xfrm>
          <a:prstGeom prst="rect">
            <a:avLst/>
          </a:prstGeom>
        </p:spPr>
      </p:pic>
      <p:pic>
        <p:nvPicPr>
          <p:cNvPr id="22" name="Recorded Sound">
            <a:hlinkClick r:id="" action="ppaction://media"/>
          </p:cNvPr>
          <p:cNvPicPr>
            <a:picLocks noChangeAspect="1"/>
          </p:cNvPicPr>
          <p:nvPr>
            <a:audioFile r:link="rId28"/>
            <p:extLst>
              <p:ext uri="{DAA4B4D4-6D71-4841-9C94-3DE7FCFB9230}">
                <p14:media xmlns:p14="http://schemas.microsoft.com/office/powerpoint/2010/main" r:embed="rId27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4617576" y="6240851"/>
            <a:ext cx="304800" cy="304800"/>
          </a:xfrm>
          <a:prstGeom prst="rect">
            <a:avLst/>
          </a:prstGeom>
        </p:spPr>
      </p:pic>
      <p:sp>
        <p:nvSpPr>
          <p:cNvPr id="23" name="Footer Placeholder 2"/>
          <p:cNvSpPr>
            <a:spLocks noGrp="1"/>
          </p:cNvSpPr>
          <p:nvPr/>
        </p:nvSpPr>
        <p:spPr>
          <a:xfrm>
            <a:off x="3088107" y="665218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bg1"/>
                </a:solidFill>
              </a:rPr>
              <a:t>By </a:t>
            </a:r>
            <a:r>
              <a:rPr lang="en-GB" b="1" dirty="0" err="1" smtClean="0">
                <a:solidFill>
                  <a:schemeClr val="bg1"/>
                </a:solidFill>
              </a:rPr>
              <a:t>Ghizlane</a:t>
            </a:r>
            <a:r>
              <a:rPr lang="en-GB" b="1" dirty="0" smtClean="0">
                <a:solidFill>
                  <a:schemeClr val="bg1"/>
                </a:solidFill>
              </a:rPr>
              <a:t> </a:t>
            </a:r>
            <a:r>
              <a:rPr lang="en-GB" b="1" dirty="0" err="1" smtClean="0">
                <a:solidFill>
                  <a:schemeClr val="bg1"/>
                </a:solidFill>
              </a:rPr>
              <a:t>Lafdi</a:t>
            </a:r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653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2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24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79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427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4449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3809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4419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397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386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4063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4093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4236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3809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4" dur="3748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9144000" cy="701730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GB" smtClean="0"/>
          </a:p>
          <a:p>
            <a:endParaRPr lang="en-GB"/>
          </a:p>
          <a:p>
            <a:endParaRPr lang="en-GB" smtClean="0"/>
          </a:p>
          <a:p>
            <a:endParaRPr lang="en-GB"/>
          </a:p>
          <a:p>
            <a:endParaRPr lang="en-GB" smtClean="0"/>
          </a:p>
          <a:p>
            <a:endParaRPr lang="en-GB"/>
          </a:p>
          <a:p>
            <a:endParaRPr lang="en-GB" smtClean="0"/>
          </a:p>
          <a:p>
            <a:endParaRPr lang="en-GB"/>
          </a:p>
          <a:p>
            <a:endParaRPr lang="en-GB" smtClean="0"/>
          </a:p>
          <a:p>
            <a:endParaRPr lang="en-GB"/>
          </a:p>
          <a:p>
            <a:endParaRPr lang="en-GB" smtClean="0"/>
          </a:p>
          <a:p>
            <a:endParaRPr lang="en-GB"/>
          </a:p>
          <a:p>
            <a:endParaRPr lang="en-GB" smtClean="0"/>
          </a:p>
          <a:p>
            <a:endParaRPr lang="en-GB"/>
          </a:p>
          <a:p>
            <a:endParaRPr lang="en-GB" smtClean="0"/>
          </a:p>
          <a:p>
            <a:endParaRPr lang="en-GB"/>
          </a:p>
          <a:p>
            <a:endParaRPr lang="en-GB" smtClean="0"/>
          </a:p>
          <a:p>
            <a:endParaRPr lang="en-GB"/>
          </a:p>
          <a:p>
            <a:endParaRPr lang="en-GB" smtClean="0"/>
          </a:p>
          <a:p>
            <a:endParaRPr lang="en-GB"/>
          </a:p>
          <a:p>
            <a:endParaRPr lang="en-GB" smtClean="0"/>
          </a:p>
          <a:p>
            <a:endParaRPr lang="en-GB" smtClean="0"/>
          </a:p>
          <a:p>
            <a:endParaRPr lang="en-GB"/>
          </a:p>
          <a:p>
            <a:endParaRPr lang="en-GB" smtClean="0"/>
          </a:p>
          <a:p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395536" y="0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rgbClr val="FFFF66"/>
                </a:solidFill>
                <a:latin typeface="Comic Sans MS" pitchFamily="66" charset="0"/>
              </a:rPr>
              <a:t>Adjectives to describe places </a:t>
            </a:r>
            <a:endParaRPr lang="en-GB" sz="3600" b="1" dirty="0">
              <a:solidFill>
                <a:srgbClr val="FFFF66"/>
              </a:solidFill>
              <a:latin typeface="Comic Sans MS" pitchFamily="66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9" y="2636912"/>
            <a:ext cx="2727622" cy="2087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803964" y="2864964"/>
            <a:ext cx="634003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MA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مَنْزِل</a:t>
            </a:r>
            <a:r>
              <a:rPr lang="ar-MA" sz="20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ar-MA" sz="2000" dirty="0" smtClean="0">
                <a:solidFill>
                  <a:srgbClr val="FFFF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كَبِير</a:t>
            </a:r>
            <a:r>
              <a:rPr lang="en-GB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=</a:t>
            </a:r>
            <a:r>
              <a:rPr lang="en-GB" sz="20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sz="2000" dirty="0" err="1">
                <a:latin typeface="+mj-lt"/>
                <a:ea typeface="Tahoma" pitchFamily="34" charset="0"/>
                <a:cs typeface="Tahoma" pitchFamily="34" charset="0"/>
              </a:rPr>
              <a:t>manzil</a:t>
            </a:r>
            <a:r>
              <a:rPr lang="en-GB" sz="2000" dirty="0"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en-GB" sz="2000" b="1" dirty="0" err="1" smtClean="0">
                <a:solidFill>
                  <a:srgbClr val="FFFF66"/>
                </a:solidFill>
                <a:latin typeface="+mj-lt"/>
                <a:ea typeface="Tahoma" pitchFamily="34" charset="0"/>
                <a:cs typeface="Tahoma" pitchFamily="34" charset="0"/>
              </a:rPr>
              <a:t>kabiir</a:t>
            </a:r>
            <a:r>
              <a:rPr lang="en-GB" sz="2000" dirty="0">
                <a:solidFill>
                  <a:srgbClr val="FFFF66"/>
                </a:solidFill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en-GB" sz="2000" dirty="0" smtClean="0">
                <a:solidFill>
                  <a:srgbClr val="FFFF66"/>
                </a:solidFill>
                <a:latin typeface="+mj-lt"/>
                <a:ea typeface="Tahoma" pitchFamily="34" charset="0"/>
                <a:cs typeface="Tahoma" pitchFamily="34" charset="0"/>
              </a:rPr>
              <a:t>= </a:t>
            </a:r>
            <a:r>
              <a:rPr lang="en-GB" sz="2000" dirty="0" smtClean="0">
                <a:latin typeface="+mj-lt"/>
                <a:ea typeface="Tahoma" pitchFamily="34" charset="0"/>
                <a:cs typeface="Tahoma" pitchFamily="34" charset="0"/>
              </a:rPr>
              <a:t>a</a:t>
            </a:r>
            <a:r>
              <a:rPr lang="en-GB" sz="2000" dirty="0" smtClean="0">
                <a:solidFill>
                  <a:srgbClr val="FFFF66"/>
                </a:solidFill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en-GB" sz="2000" b="1" dirty="0" smtClean="0">
                <a:solidFill>
                  <a:srgbClr val="FFFF66"/>
                </a:solidFill>
                <a:latin typeface="+mj-lt"/>
                <a:ea typeface="Tahoma" pitchFamily="34" charset="0"/>
                <a:cs typeface="Tahoma" pitchFamily="34" charset="0"/>
              </a:rPr>
              <a:t>big</a:t>
            </a:r>
            <a:r>
              <a:rPr lang="en-GB" sz="2000" dirty="0" smtClean="0">
                <a:solidFill>
                  <a:srgbClr val="FFFF66"/>
                </a:solidFill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en-GB" sz="2000" dirty="0" smtClean="0">
                <a:latin typeface="+mj-lt"/>
                <a:ea typeface="Tahoma" pitchFamily="34" charset="0"/>
                <a:cs typeface="Tahoma" pitchFamily="34" charset="0"/>
              </a:rPr>
              <a:t>house</a:t>
            </a:r>
            <a:r>
              <a:rPr lang="en-GB" sz="2000" dirty="0" smtClean="0">
                <a:solidFill>
                  <a:srgbClr val="FFFF66"/>
                </a:solidFill>
                <a:latin typeface="+mj-lt"/>
                <a:ea typeface="Tahoma" pitchFamily="34" charset="0"/>
                <a:cs typeface="Tahoma" pitchFamily="34" charset="0"/>
              </a:rPr>
              <a:t> </a:t>
            </a:r>
          </a:p>
          <a:p>
            <a:endParaRPr lang="en-GB" sz="2000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ar-MA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مَنَازِل </a:t>
            </a:r>
            <a:r>
              <a:rPr lang="ar-MA" sz="2000" dirty="0" smtClean="0">
                <a:solidFill>
                  <a:srgbClr val="FFFF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كَبِيرَة</a:t>
            </a:r>
            <a:r>
              <a:rPr lang="en-GB" sz="2000" dirty="0" smtClean="0">
                <a:solidFill>
                  <a:srgbClr val="FFFF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= </a:t>
            </a:r>
            <a:r>
              <a:rPr lang="en-GB" sz="2000" dirty="0" err="1" smtClean="0">
                <a:latin typeface="+mj-lt"/>
                <a:ea typeface="Tahoma" pitchFamily="34" charset="0"/>
                <a:cs typeface="Tahoma" pitchFamily="34" charset="0"/>
              </a:rPr>
              <a:t>manaazil</a:t>
            </a:r>
            <a:r>
              <a:rPr lang="en-GB" sz="2000" dirty="0" smtClean="0">
                <a:solidFill>
                  <a:schemeClr val="bg1"/>
                </a:solidFill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en-GB" sz="2000" b="1" dirty="0" err="1" smtClean="0">
                <a:solidFill>
                  <a:srgbClr val="FFFF66"/>
                </a:solidFill>
                <a:latin typeface="+mj-lt"/>
                <a:ea typeface="Tahoma" pitchFamily="34" charset="0"/>
                <a:cs typeface="Tahoma" pitchFamily="34" charset="0"/>
              </a:rPr>
              <a:t>kabiira</a:t>
            </a:r>
            <a:r>
              <a:rPr lang="en-GB" sz="2000" dirty="0" smtClean="0">
                <a:solidFill>
                  <a:srgbClr val="FFFF66"/>
                </a:solidFill>
                <a:latin typeface="+mj-lt"/>
                <a:ea typeface="Tahoma" pitchFamily="34" charset="0"/>
                <a:cs typeface="Tahoma" pitchFamily="34" charset="0"/>
              </a:rPr>
              <a:t> = </a:t>
            </a:r>
            <a:r>
              <a:rPr lang="en-GB" sz="2000" b="1" dirty="0">
                <a:solidFill>
                  <a:srgbClr val="FFFF66"/>
                </a:solidFill>
                <a:latin typeface="+mj-lt"/>
              </a:rPr>
              <a:t>big</a:t>
            </a:r>
            <a:r>
              <a:rPr lang="en-GB" sz="2000" dirty="0">
                <a:latin typeface="+mj-lt"/>
              </a:rPr>
              <a:t> houses </a:t>
            </a:r>
          </a:p>
          <a:p>
            <a:endParaRPr lang="en-GB" sz="2000" dirty="0" smtClean="0">
              <a:solidFill>
                <a:srgbClr val="FFFF66"/>
              </a:solidFill>
              <a:latin typeface="+mj-lt"/>
              <a:ea typeface="Tahoma" pitchFamily="34" charset="0"/>
              <a:cs typeface="Tahoma" pitchFamily="34" charset="0"/>
            </a:endParaRPr>
          </a:p>
          <a:p>
            <a:r>
              <a:rPr lang="en-GB" sz="2000" dirty="0" smtClean="0"/>
              <a:t> </a:t>
            </a:r>
            <a:endParaRPr lang="en-GB" sz="20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62" y="5177430"/>
            <a:ext cx="1472927" cy="1472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123728" y="5313728"/>
            <a:ext cx="64087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MA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مَنْزِل </a:t>
            </a:r>
            <a:r>
              <a:rPr lang="ar-MA" sz="2000" dirty="0" smtClean="0">
                <a:solidFill>
                  <a:srgbClr val="FFFF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صَغِير</a:t>
            </a:r>
            <a:r>
              <a:rPr lang="en-GB" sz="2000" dirty="0" smtClean="0">
                <a:solidFill>
                  <a:srgbClr val="FFFF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= </a:t>
            </a:r>
            <a:r>
              <a:rPr lang="en-GB" sz="2000" dirty="0" err="1" smtClean="0"/>
              <a:t>manzil</a:t>
            </a:r>
            <a:r>
              <a:rPr lang="en-GB" sz="2000" dirty="0" smtClean="0"/>
              <a:t> </a:t>
            </a:r>
            <a:r>
              <a:rPr lang="en-GB" sz="2000" dirty="0" err="1" smtClean="0">
                <a:solidFill>
                  <a:srgbClr val="FFFF66"/>
                </a:solidFill>
              </a:rPr>
              <a:t>Saghiir</a:t>
            </a:r>
            <a:r>
              <a:rPr lang="en-GB" sz="2000" dirty="0" smtClean="0">
                <a:solidFill>
                  <a:srgbClr val="FFFF66"/>
                </a:solidFill>
              </a:rPr>
              <a:t> = </a:t>
            </a:r>
            <a:r>
              <a:rPr lang="en-GB" sz="2000" dirty="0"/>
              <a:t>a</a:t>
            </a:r>
            <a:r>
              <a:rPr lang="en-GB" sz="2000" dirty="0" smtClean="0"/>
              <a:t> </a:t>
            </a:r>
            <a:r>
              <a:rPr lang="en-GB" sz="2000" dirty="0" smtClean="0">
                <a:solidFill>
                  <a:srgbClr val="FFFF66"/>
                </a:solidFill>
              </a:rPr>
              <a:t>small</a:t>
            </a:r>
            <a:r>
              <a:rPr lang="en-GB" sz="2000" dirty="0" smtClean="0"/>
              <a:t> house</a:t>
            </a:r>
          </a:p>
          <a:p>
            <a:endParaRPr lang="en-GB" sz="2000" dirty="0"/>
          </a:p>
          <a:p>
            <a:r>
              <a:rPr lang="ar-MA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مَنَازِل </a:t>
            </a:r>
            <a:r>
              <a:rPr lang="ar-MA" sz="2000" dirty="0" smtClean="0">
                <a:solidFill>
                  <a:srgbClr val="FFFF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صَغِيرَة</a:t>
            </a:r>
            <a:r>
              <a:rPr lang="en-GB" sz="2000" dirty="0" smtClean="0">
                <a:solidFill>
                  <a:srgbClr val="FFFF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sz="2000" dirty="0" smtClean="0"/>
              <a:t>= </a:t>
            </a:r>
            <a:r>
              <a:rPr lang="en-GB" sz="2000" dirty="0" err="1" smtClean="0"/>
              <a:t>manaazil</a:t>
            </a:r>
            <a:r>
              <a:rPr lang="en-GB" sz="2000" dirty="0" smtClean="0"/>
              <a:t> </a:t>
            </a:r>
            <a:r>
              <a:rPr lang="en-GB" sz="2000" dirty="0" err="1" smtClean="0">
                <a:solidFill>
                  <a:srgbClr val="FFFF66"/>
                </a:solidFill>
              </a:rPr>
              <a:t>Saghiira</a:t>
            </a:r>
            <a:r>
              <a:rPr lang="en-GB" sz="2000" dirty="0" smtClean="0">
                <a:solidFill>
                  <a:srgbClr val="FFFF66"/>
                </a:solidFill>
              </a:rPr>
              <a:t> </a:t>
            </a:r>
            <a:r>
              <a:rPr lang="en-GB" sz="2000" dirty="0" smtClean="0"/>
              <a:t>= </a:t>
            </a:r>
            <a:r>
              <a:rPr lang="en-GB" sz="2000" dirty="0" smtClean="0">
                <a:solidFill>
                  <a:srgbClr val="FFFF66"/>
                </a:solidFill>
              </a:rPr>
              <a:t>small</a:t>
            </a:r>
            <a:r>
              <a:rPr lang="en-GB" sz="2000" dirty="0" smtClean="0"/>
              <a:t> houses</a:t>
            </a:r>
            <a:endParaRPr lang="en-GB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99692" y="836712"/>
            <a:ext cx="55446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 err="1">
                <a:solidFill>
                  <a:srgbClr val="FFFF66"/>
                </a:solidFill>
                <a:latin typeface="Comic Sans MS" pitchFamily="66" charset="0"/>
              </a:rPr>
              <a:t>k</a:t>
            </a:r>
            <a:r>
              <a:rPr lang="en-GB" sz="4800" b="1" dirty="0" err="1" smtClean="0">
                <a:solidFill>
                  <a:srgbClr val="FFFF66"/>
                </a:solidFill>
                <a:latin typeface="Comic Sans MS" pitchFamily="66" charset="0"/>
              </a:rPr>
              <a:t>abiir</a:t>
            </a:r>
            <a:r>
              <a:rPr lang="en-GB" sz="4800" dirty="0" smtClean="0">
                <a:solidFill>
                  <a:srgbClr val="FFFF66"/>
                </a:solidFill>
                <a:latin typeface="Comic Sans MS" pitchFamily="66" charset="0"/>
              </a:rPr>
              <a:t> </a:t>
            </a:r>
            <a:r>
              <a:rPr lang="en-GB" sz="4800" dirty="0" smtClean="0">
                <a:latin typeface="Comic Sans MS" pitchFamily="66" charset="0"/>
              </a:rPr>
              <a:t># </a:t>
            </a:r>
            <a:r>
              <a:rPr lang="en-GB" sz="4800" b="1" dirty="0" err="1" smtClean="0">
                <a:solidFill>
                  <a:srgbClr val="FFFF66"/>
                </a:solidFill>
                <a:latin typeface="Comic Sans MS" pitchFamily="66" charset="0"/>
              </a:rPr>
              <a:t>Saghiir</a:t>
            </a:r>
            <a:endParaRPr lang="en-GB" sz="4800" b="1" dirty="0" smtClean="0">
              <a:solidFill>
                <a:srgbClr val="FFFF66"/>
              </a:solidFill>
              <a:latin typeface="Comic Sans MS" pitchFamily="66" charset="0"/>
            </a:endParaRPr>
          </a:p>
          <a:p>
            <a:pPr algn="ctr"/>
            <a:r>
              <a:rPr lang="en-GB" sz="4800" dirty="0" smtClean="0">
                <a:latin typeface="Comic Sans MS" pitchFamily="66" charset="0"/>
              </a:rPr>
              <a:t>Big # small </a:t>
            </a:r>
            <a:endParaRPr lang="en-GB" sz="4800" dirty="0">
              <a:latin typeface="Comic Sans MS" pitchFamily="66" charset="0"/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373620" y="1011942"/>
            <a:ext cx="609600" cy="609600"/>
          </a:xfrm>
          <a:prstGeom prst="rect">
            <a:avLst/>
          </a:prstGeom>
        </p:spPr>
      </p:pic>
      <p:pic>
        <p:nvPicPr>
          <p:cNvPr id="12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7164288" y="991160"/>
            <a:ext cx="609600" cy="609600"/>
          </a:xfrm>
          <a:prstGeom prst="rect">
            <a:avLst/>
          </a:prstGeom>
        </p:spPr>
      </p:pic>
      <p:pic>
        <p:nvPicPr>
          <p:cNvPr id="13" name="Recorded Soun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7344308" y="2798618"/>
            <a:ext cx="454554" cy="454554"/>
          </a:xfrm>
          <a:prstGeom prst="rect">
            <a:avLst/>
          </a:prstGeom>
        </p:spPr>
      </p:pic>
      <p:pic>
        <p:nvPicPr>
          <p:cNvPr id="14" name="Recorded Soun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7798862" y="3375772"/>
            <a:ext cx="529208" cy="529208"/>
          </a:xfrm>
          <a:prstGeom prst="rect">
            <a:avLst/>
          </a:prstGeom>
        </p:spPr>
      </p:pic>
      <p:pic>
        <p:nvPicPr>
          <p:cNvPr id="15" name="Recorded Sound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7020272" y="5297227"/>
            <a:ext cx="448816" cy="448816"/>
          </a:xfrm>
          <a:prstGeom prst="rect">
            <a:avLst/>
          </a:prstGeom>
        </p:spPr>
      </p:pic>
      <p:pic>
        <p:nvPicPr>
          <p:cNvPr id="16" name="Recorded Sound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7258666" y="5931893"/>
            <a:ext cx="440588" cy="440588"/>
          </a:xfrm>
          <a:prstGeom prst="rect">
            <a:avLst/>
          </a:prstGeom>
        </p:spPr>
      </p:pic>
      <p:sp>
        <p:nvSpPr>
          <p:cNvPr id="17" name="Footer Placeholder 2"/>
          <p:cNvSpPr>
            <a:spLocks noGrp="1"/>
          </p:cNvSpPr>
          <p:nvPr/>
        </p:nvSpPr>
        <p:spPr>
          <a:xfrm>
            <a:off x="3275856" y="652970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bg1"/>
                </a:solidFill>
              </a:rPr>
              <a:t>By </a:t>
            </a:r>
            <a:r>
              <a:rPr lang="en-GB" b="1" dirty="0" err="1" smtClean="0">
                <a:solidFill>
                  <a:schemeClr val="bg1"/>
                </a:solidFill>
              </a:rPr>
              <a:t>Ghizlane</a:t>
            </a:r>
            <a:r>
              <a:rPr lang="en-GB" b="1" dirty="0" smtClean="0">
                <a:solidFill>
                  <a:schemeClr val="bg1"/>
                </a:solidFill>
              </a:rPr>
              <a:t> </a:t>
            </a:r>
            <a:r>
              <a:rPr lang="en-GB" b="1" dirty="0" err="1" smtClean="0">
                <a:solidFill>
                  <a:schemeClr val="bg1"/>
                </a:solidFill>
              </a:rPr>
              <a:t>Lafdi</a:t>
            </a:r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691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9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429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539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6796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6013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6765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144000" cy="701730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GB" smtClean="0"/>
          </a:p>
          <a:p>
            <a:endParaRPr lang="en-GB"/>
          </a:p>
          <a:p>
            <a:endParaRPr lang="en-GB" smtClean="0"/>
          </a:p>
          <a:p>
            <a:endParaRPr lang="en-GB"/>
          </a:p>
          <a:p>
            <a:endParaRPr lang="en-GB" smtClean="0"/>
          </a:p>
          <a:p>
            <a:endParaRPr lang="en-GB"/>
          </a:p>
          <a:p>
            <a:endParaRPr lang="en-GB" smtClean="0"/>
          </a:p>
          <a:p>
            <a:endParaRPr lang="en-GB"/>
          </a:p>
          <a:p>
            <a:endParaRPr lang="en-GB" smtClean="0"/>
          </a:p>
          <a:p>
            <a:endParaRPr lang="en-GB"/>
          </a:p>
          <a:p>
            <a:endParaRPr lang="en-GB" smtClean="0"/>
          </a:p>
          <a:p>
            <a:endParaRPr lang="en-GB"/>
          </a:p>
          <a:p>
            <a:endParaRPr lang="en-GB" smtClean="0"/>
          </a:p>
          <a:p>
            <a:endParaRPr lang="en-GB"/>
          </a:p>
          <a:p>
            <a:endParaRPr lang="en-GB" smtClean="0"/>
          </a:p>
          <a:p>
            <a:endParaRPr lang="en-GB"/>
          </a:p>
          <a:p>
            <a:endParaRPr lang="en-GB" smtClean="0"/>
          </a:p>
          <a:p>
            <a:endParaRPr lang="en-GB"/>
          </a:p>
          <a:p>
            <a:endParaRPr lang="en-GB" smtClean="0"/>
          </a:p>
          <a:p>
            <a:endParaRPr lang="en-GB"/>
          </a:p>
          <a:p>
            <a:endParaRPr lang="en-GB" smtClean="0"/>
          </a:p>
          <a:p>
            <a:endParaRPr lang="en-GB" smtClean="0"/>
          </a:p>
          <a:p>
            <a:endParaRPr lang="en-GB"/>
          </a:p>
          <a:p>
            <a:endParaRPr lang="en-GB" smtClean="0"/>
          </a:p>
          <a:p>
            <a:endParaRPr lang="en-GB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1" y="2204864"/>
            <a:ext cx="2808312" cy="220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839051" y="2712695"/>
            <a:ext cx="62281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MA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مَنْزِل </a:t>
            </a:r>
            <a:r>
              <a:rPr lang="ar-MA" sz="2000" dirty="0" smtClean="0">
                <a:solidFill>
                  <a:srgbClr val="FFFF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قَدِيم</a:t>
            </a:r>
            <a:r>
              <a:rPr lang="en-GB" sz="2000" dirty="0" smtClean="0">
                <a:solidFill>
                  <a:srgbClr val="FFFF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= </a:t>
            </a:r>
            <a:r>
              <a:rPr lang="en-GB" sz="2000" dirty="0" err="1" smtClean="0"/>
              <a:t>manzil</a:t>
            </a:r>
            <a:r>
              <a:rPr lang="en-GB" sz="2000" dirty="0" smtClean="0"/>
              <a:t> </a:t>
            </a:r>
            <a:r>
              <a:rPr lang="en-GB" sz="2000" b="1" dirty="0" err="1" smtClean="0">
                <a:solidFill>
                  <a:srgbClr val="FFFF66"/>
                </a:solidFill>
              </a:rPr>
              <a:t>qadiim</a:t>
            </a:r>
            <a:r>
              <a:rPr lang="en-GB" sz="2000" b="1" dirty="0" smtClean="0">
                <a:solidFill>
                  <a:srgbClr val="FFFF66"/>
                </a:solidFill>
              </a:rPr>
              <a:t> </a:t>
            </a:r>
            <a:r>
              <a:rPr lang="en-GB" sz="2000" b="1" dirty="0" smtClean="0"/>
              <a:t>=</a:t>
            </a:r>
            <a:r>
              <a:rPr lang="en-GB" sz="2000" b="1" dirty="0" smtClean="0">
                <a:solidFill>
                  <a:srgbClr val="FFFF66"/>
                </a:solidFill>
              </a:rPr>
              <a:t> </a:t>
            </a:r>
            <a:r>
              <a:rPr lang="en-GB" sz="2000" dirty="0"/>
              <a:t>a</a:t>
            </a:r>
            <a:r>
              <a:rPr lang="en-GB" sz="2000" dirty="0" smtClean="0"/>
              <a:t>n </a:t>
            </a:r>
            <a:r>
              <a:rPr lang="en-GB" sz="2000" dirty="0" smtClean="0">
                <a:solidFill>
                  <a:srgbClr val="FFFF66"/>
                </a:solidFill>
              </a:rPr>
              <a:t>old</a:t>
            </a:r>
            <a:r>
              <a:rPr lang="en-GB" sz="2000" dirty="0" smtClean="0"/>
              <a:t> house</a:t>
            </a:r>
          </a:p>
          <a:p>
            <a:endParaRPr lang="en-GB" sz="2000" dirty="0"/>
          </a:p>
          <a:p>
            <a:r>
              <a:rPr lang="ar-MA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مَنَازِل </a:t>
            </a:r>
            <a:r>
              <a:rPr lang="ar-MA" sz="2000" dirty="0" smtClean="0">
                <a:solidFill>
                  <a:srgbClr val="FFFF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قَدِيمَة</a:t>
            </a:r>
            <a:r>
              <a:rPr lang="en-GB" sz="2000" dirty="0" smtClean="0">
                <a:solidFill>
                  <a:srgbClr val="FFFF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= </a:t>
            </a:r>
            <a:r>
              <a:rPr lang="en-GB" sz="2000" dirty="0" err="1" smtClean="0">
                <a:latin typeface="+mj-lt"/>
                <a:ea typeface="Tahoma" pitchFamily="34" charset="0"/>
                <a:cs typeface="Tahoma" pitchFamily="34" charset="0"/>
              </a:rPr>
              <a:t>manaazil</a:t>
            </a:r>
            <a:r>
              <a:rPr lang="en-GB" sz="2000" dirty="0" smtClean="0"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en-GB" sz="2000" b="1" dirty="0" err="1" smtClean="0">
                <a:solidFill>
                  <a:srgbClr val="FFFF66"/>
                </a:solidFill>
                <a:latin typeface="+mj-lt"/>
                <a:ea typeface="Tahoma" pitchFamily="34" charset="0"/>
                <a:cs typeface="Tahoma" pitchFamily="34" charset="0"/>
              </a:rPr>
              <a:t>qadiima</a:t>
            </a:r>
            <a:r>
              <a:rPr lang="en-GB" sz="2000" dirty="0" smtClean="0">
                <a:solidFill>
                  <a:srgbClr val="FFFF66"/>
                </a:solidFill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en-GB" sz="2000" dirty="0" smtClean="0">
                <a:latin typeface="+mj-lt"/>
                <a:ea typeface="Tahoma" pitchFamily="34" charset="0"/>
                <a:cs typeface="Tahoma" pitchFamily="34" charset="0"/>
              </a:rPr>
              <a:t>= </a:t>
            </a:r>
            <a:r>
              <a:rPr lang="en-GB" sz="2000" dirty="0" smtClean="0">
                <a:solidFill>
                  <a:srgbClr val="FFFF66"/>
                </a:solidFill>
                <a:latin typeface="+mj-lt"/>
                <a:ea typeface="Tahoma" pitchFamily="34" charset="0"/>
                <a:cs typeface="Tahoma" pitchFamily="34" charset="0"/>
              </a:rPr>
              <a:t>old</a:t>
            </a:r>
            <a:r>
              <a:rPr lang="en-GB" sz="2000" dirty="0" smtClean="0">
                <a:latin typeface="+mj-lt"/>
                <a:ea typeface="Tahoma" pitchFamily="34" charset="0"/>
                <a:cs typeface="Tahoma" pitchFamily="34" charset="0"/>
              </a:rPr>
              <a:t> houses  </a:t>
            </a:r>
            <a:endParaRPr lang="en-GB" sz="2000" dirty="0">
              <a:latin typeface="+mj-lt"/>
              <a:ea typeface="Tahoma" pitchFamily="34" charset="0"/>
              <a:cs typeface="Tahoma" pitchFamily="34" charset="0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2" y="4869160"/>
            <a:ext cx="2808312" cy="2148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855564" y="5359725"/>
            <a:ext cx="59463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MA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مَنْزِل </a:t>
            </a:r>
            <a:r>
              <a:rPr lang="ar-MA" sz="2000" dirty="0" smtClean="0">
                <a:solidFill>
                  <a:srgbClr val="FFFF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جَدِيد</a:t>
            </a:r>
            <a:r>
              <a:rPr lang="en-GB" sz="2000" dirty="0" smtClean="0">
                <a:solidFill>
                  <a:srgbClr val="FFFF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= </a:t>
            </a:r>
            <a:r>
              <a:rPr lang="en-GB" sz="2000" dirty="0" err="1" smtClean="0"/>
              <a:t>manzil</a:t>
            </a:r>
            <a:r>
              <a:rPr lang="en-GB" sz="2000" dirty="0" smtClean="0"/>
              <a:t> </a:t>
            </a:r>
            <a:r>
              <a:rPr lang="en-GB" sz="2000" b="1" dirty="0" err="1" smtClean="0">
                <a:solidFill>
                  <a:srgbClr val="FFFF66"/>
                </a:solidFill>
              </a:rPr>
              <a:t>jadiid</a:t>
            </a:r>
            <a:r>
              <a:rPr lang="en-GB" sz="2000" b="1" dirty="0" smtClean="0">
                <a:solidFill>
                  <a:srgbClr val="FFFF66"/>
                </a:solidFill>
              </a:rPr>
              <a:t> </a:t>
            </a:r>
            <a:r>
              <a:rPr lang="en-GB" sz="2000" b="1" dirty="0" smtClean="0"/>
              <a:t>= a </a:t>
            </a:r>
            <a:r>
              <a:rPr lang="en-GB" sz="2000" dirty="0" smtClean="0">
                <a:solidFill>
                  <a:srgbClr val="FFFF66"/>
                </a:solidFill>
              </a:rPr>
              <a:t>new</a:t>
            </a:r>
            <a:r>
              <a:rPr lang="en-GB" sz="2000" dirty="0" smtClean="0"/>
              <a:t> house</a:t>
            </a:r>
          </a:p>
          <a:p>
            <a:endParaRPr lang="en-GB" sz="2000" dirty="0"/>
          </a:p>
          <a:p>
            <a:r>
              <a:rPr lang="ar-MA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مَنَازِل جَدِيدَة</a:t>
            </a:r>
            <a:r>
              <a:rPr lang="en-GB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sz="2000" dirty="0" smtClean="0">
                <a:latin typeface="+mj-lt"/>
                <a:ea typeface="Tahoma" pitchFamily="34" charset="0"/>
                <a:cs typeface="Tahoma" pitchFamily="34" charset="0"/>
              </a:rPr>
              <a:t>= </a:t>
            </a:r>
            <a:r>
              <a:rPr lang="en-GB" sz="2000" dirty="0" err="1" smtClean="0">
                <a:latin typeface="+mj-lt"/>
                <a:ea typeface="Tahoma" pitchFamily="34" charset="0"/>
                <a:cs typeface="Tahoma" pitchFamily="34" charset="0"/>
              </a:rPr>
              <a:t>manaazil</a:t>
            </a:r>
            <a:r>
              <a:rPr lang="en-GB" sz="2000" dirty="0" smtClean="0"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en-GB" sz="2000" b="1" dirty="0" err="1" smtClean="0">
                <a:solidFill>
                  <a:srgbClr val="FFFF66"/>
                </a:solidFill>
                <a:latin typeface="+mj-lt"/>
                <a:ea typeface="Tahoma" pitchFamily="34" charset="0"/>
                <a:cs typeface="Tahoma" pitchFamily="34" charset="0"/>
              </a:rPr>
              <a:t>jadiida</a:t>
            </a:r>
            <a:r>
              <a:rPr lang="en-GB" sz="2000" dirty="0" smtClean="0">
                <a:solidFill>
                  <a:srgbClr val="FFFF66"/>
                </a:solidFill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en-GB" sz="2000" dirty="0" smtClean="0">
                <a:latin typeface="+mj-lt"/>
                <a:ea typeface="Tahoma" pitchFamily="34" charset="0"/>
                <a:cs typeface="Tahoma" pitchFamily="34" charset="0"/>
              </a:rPr>
              <a:t>= </a:t>
            </a:r>
            <a:r>
              <a:rPr lang="en-GB" sz="2000" dirty="0" smtClean="0">
                <a:solidFill>
                  <a:srgbClr val="FFFF66"/>
                </a:solidFill>
                <a:latin typeface="+mj-lt"/>
                <a:ea typeface="Tahoma" pitchFamily="34" charset="0"/>
                <a:cs typeface="Tahoma" pitchFamily="34" charset="0"/>
              </a:rPr>
              <a:t>new</a:t>
            </a:r>
            <a:r>
              <a:rPr lang="en-GB" sz="2000" dirty="0" smtClean="0">
                <a:latin typeface="+mj-lt"/>
                <a:ea typeface="Tahoma" pitchFamily="34" charset="0"/>
                <a:cs typeface="Tahoma" pitchFamily="34" charset="0"/>
              </a:rPr>
              <a:t> houses</a:t>
            </a:r>
            <a:endParaRPr lang="en-GB" sz="2000" dirty="0"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59527" y="188640"/>
            <a:ext cx="78303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 err="1">
                <a:solidFill>
                  <a:srgbClr val="FFFF66"/>
                </a:solidFill>
                <a:latin typeface="Comic Sans MS" pitchFamily="66" charset="0"/>
              </a:rPr>
              <a:t>j</a:t>
            </a:r>
            <a:r>
              <a:rPr lang="en-GB" sz="4800" b="1" dirty="0" err="1" smtClean="0">
                <a:solidFill>
                  <a:srgbClr val="FFFF66"/>
                </a:solidFill>
                <a:latin typeface="Comic Sans MS" pitchFamily="66" charset="0"/>
              </a:rPr>
              <a:t>adiid</a:t>
            </a:r>
            <a:r>
              <a:rPr lang="en-GB" sz="4800" dirty="0" smtClean="0">
                <a:solidFill>
                  <a:srgbClr val="FFFF66"/>
                </a:solidFill>
                <a:latin typeface="Comic Sans MS" pitchFamily="66" charset="0"/>
              </a:rPr>
              <a:t> </a:t>
            </a:r>
            <a:r>
              <a:rPr lang="en-GB" sz="4800" dirty="0" smtClean="0">
                <a:latin typeface="Comic Sans MS" pitchFamily="66" charset="0"/>
              </a:rPr>
              <a:t># </a:t>
            </a:r>
            <a:r>
              <a:rPr lang="en-GB" sz="4800" b="1" dirty="0" err="1" smtClean="0">
                <a:solidFill>
                  <a:srgbClr val="FFFF66"/>
                </a:solidFill>
                <a:latin typeface="Comic Sans MS" pitchFamily="66" charset="0"/>
              </a:rPr>
              <a:t>qadiim</a:t>
            </a:r>
            <a:r>
              <a:rPr lang="en-GB" sz="4800" b="1" dirty="0" smtClean="0">
                <a:solidFill>
                  <a:srgbClr val="FFFF66"/>
                </a:solidFill>
                <a:latin typeface="Comic Sans MS" pitchFamily="66" charset="0"/>
              </a:rPr>
              <a:t> </a:t>
            </a:r>
          </a:p>
          <a:p>
            <a:pPr algn="ctr"/>
            <a:r>
              <a:rPr lang="en-GB" sz="4800" dirty="0" smtClean="0">
                <a:latin typeface="Comic Sans MS" pitchFamily="66" charset="0"/>
              </a:rPr>
              <a:t>New # old </a:t>
            </a:r>
            <a:endParaRPr lang="en-GB" sz="4800" dirty="0">
              <a:latin typeface="Comic Sans MS" pitchFamily="66" charset="0"/>
            </a:endParaRPr>
          </a:p>
        </p:txBody>
      </p:sp>
      <p:pic>
        <p:nvPicPr>
          <p:cNvPr id="8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547664" y="404664"/>
            <a:ext cx="592832" cy="592832"/>
          </a:xfrm>
          <a:prstGeom prst="rect">
            <a:avLst/>
          </a:prstGeom>
        </p:spPr>
      </p:pic>
      <p:pic>
        <p:nvPicPr>
          <p:cNvPr id="9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7380312" y="404664"/>
            <a:ext cx="609600" cy="609600"/>
          </a:xfrm>
          <a:prstGeom prst="rect">
            <a:avLst/>
          </a:prstGeom>
        </p:spPr>
      </p:pic>
      <p:pic>
        <p:nvPicPr>
          <p:cNvPr id="11" name="Recorded Soun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7587804" y="2642747"/>
            <a:ext cx="538445" cy="538445"/>
          </a:xfrm>
          <a:prstGeom prst="rect">
            <a:avLst/>
          </a:prstGeom>
        </p:spPr>
      </p:pic>
      <p:pic>
        <p:nvPicPr>
          <p:cNvPr id="12" name="Recorded Soun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7864074" y="3281134"/>
            <a:ext cx="524350" cy="524350"/>
          </a:xfrm>
          <a:prstGeom prst="rect">
            <a:avLst/>
          </a:prstGeom>
        </p:spPr>
      </p:pic>
      <p:pic>
        <p:nvPicPr>
          <p:cNvPr id="13" name="Recorded Sound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7380312" y="5327824"/>
            <a:ext cx="448816" cy="448816"/>
          </a:xfrm>
          <a:prstGeom prst="rect">
            <a:avLst/>
          </a:prstGeom>
        </p:spPr>
      </p:pic>
      <p:pic>
        <p:nvPicPr>
          <p:cNvPr id="14" name="Recorded Sound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7952742" y="5943233"/>
            <a:ext cx="432155" cy="432155"/>
          </a:xfrm>
          <a:prstGeom prst="rect">
            <a:avLst/>
          </a:prstGeom>
        </p:spPr>
      </p:pic>
      <p:sp>
        <p:nvSpPr>
          <p:cNvPr id="16" name="Footer Placeholder 2"/>
          <p:cNvSpPr>
            <a:spLocks noGrp="1"/>
          </p:cNvSpPr>
          <p:nvPr/>
        </p:nvSpPr>
        <p:spPr>
          <a:xfrm>
            <a:off x="3426908" y="663578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bg1"/>
                </a:solidFill>
              </a:rPr>
              <a:t>By </a:t>
            </a:r>
            <a:r>
              <a:rPr lang="en-GB" b="1" dirty="0" err="1" smtClean="0">
                <a:solidFill>
                  <a:schemeClr val="bg1"/>
                </a:solidFill>
              </a:rPr>
              <a:t>Ghizlane</a:t>
            </a:r>
            <a:r>
              <a:rPr lang="en-GB" b="1" dirty="0" smtClean="0">
                <a:solidFill>
                  <a:schemeClr val="bg1"/>
                </a:solidFill>
              </a:rPr>
              <a:t> </a:t>
            </a:r>
            <a:r>
              <a:rPr lang="en-GB" b="1" dirty="0" err="1" smtClean="0">
                <a:solidFill>
                  <a:schemeClr val="bg1"/>
                </a:solidFill>
              </a:rPr>
              <a:t>Lafdi</a:t>
            </a:r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139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9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30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664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7182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708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645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9144000" cy="701730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GB" smtClean="0"/>
          </a:p>
          <a:p>
            <a:endParaRPr lang="en-GB"/>
          </a:p>
          <a:p>
            <a:endParaRPr lang="en-GB" smtClean="0"/>
          </a:p>
          <a:p>
            <a:endParaRPr lang="en-GB"/>
          </a:p>
          <a:p>
            <a:endParaRPr lang="en-GB" smtClean="0"/>
          </a:p>
          <a:p>
            <a:endParaRPr lang="en-GB"/>
          </a:p>
          <a:p>
            <a:endParaRPr lang="en-GB" smtClean="0"/>
          </a:p>
          <a:p>
            <a:endParaRPr lang="en-GB"/>
          </a:p>
          <a:p>
            <a:endParaRPr lang="en-GB" smtClean="0"/>
          </a:p>
          <a:p>
            <a:endParaRPr lang="en-GB"/>
          </a:p>
          <a:p>
            <a:endParaRPr lang="en-GB" smtClean="0"/>
          </a:p>
          <a:p>
            <a:endParaRPr lang="en-GB"/>
          </a:p>
          <a:p>
            <a:endParaRPr lang="en-GB" smtClean="0"/>
          </a:p>
          <a:p>
            <a:endParaRPr lang="en-GB"/>
          </a:p>
          <a:p>
            <a:endParaRPr lang="en-GB" smtClean="0"/>
          </a:p>
          <a:p>
            <a:endParaRPr lang="en-GB"/>
          </a:p>
          <a:p>
            <a:endParaRPr lang="en-GB" smtClean="0"/>
          </a:p>
          <a:p>
            <a:endParaRPr lang="en-GB"/>
          </a:p>
          <a:p>
            <a:endParaRPr lang="en-GB" smtClean="0"/>
          </a:p>
          <a:p>
            <a:endParaRPr lang="en-GB"/>
          </a:p>
          <a:p>
            <a:endParaRPr lang="en-GB" smtClean="0"/>
          </a:p>
          <a:p>
            <a:endParaRPr lang="en-GB" smtClean="0"/>
          </a:p>
          <a:p>
            <a:endParaRPr lang="en-GB"/>
          </a:p>
          <a:p>
            <a:endParaRPr lang="en-GB" smtClean="0"/>
          </a:p>
          <a:p>
            <a:endParaRPr lang="en-GB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35146"/>
            <a:ext cx="2466502" cy="1947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9" y="5013176"/>
            <a:ext cx="2462519" cy="2011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483768" y="3000821"/>
            <a:ext cx="63376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MA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مَنْزِل </a:t>
            </a:r>
            <a:r>
              <a:rPr lang="ar-MA" sz="2000" dirty="0" smtClean="0">
                <a:solidFill>
                  <a:srgbClr val="FFFF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رَخِيص</a:t>
            </a:r>
            <a:r>
              <a:rPr lang="en-GB" sz="2000" dirty="0" smtClean="0">
                <a:solidFill>
                  <a:srgbClr val="FFFF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= </a:t>
            </a:r>
            <a:r>
              <a:rPr lang="en-GB" sz="2000" dirty="0" err="1" smtClean="0"/>
              <a:t>manzil</a:t>
            </a:r>
            <a:r>
              <a:rPr lang="en-GB" sz="2000" dirty="0" smtClean="0"/>
              <a:t> </a:t>
            </a:r>
            <a:r>
              <a:rPr lang="en-GB" sz="2000" b="1" dirty="0" err="1" smtClean="0">
                <a:solidFill>
                  <a:srgbClr val="FFFF66"/>
                </a:solidFill>
              </a:rPr>
              <a:t>rakhiiS</a:t>
            </a:r>
            <a:r>
              <a:rPr lang="en-GB" sz="2000" b="1" dirty="0" smtClean="0">
                <a:solidFill>
                  <a:srgbClr val="FFFF66"/>
                </a:solidFill>
              </a:rPr>
              <a:t> </a:t>
            </a:r>
            <a:r>
              <a:rPr lang="en-GB" sz="2000" b="1" dirty="0" smtClean="0"/>
              <a:t>=</a:t>
            </a:r>
            <a:r>
              <a:rPr lang="en-GB" sz="2000" b="1" dirty="0" smtClean="0">
                <a:solidFill>
                  <a:srgbClr val="FFFF66"/>
                </a:solidFill>
              </a:rPr>
              <a:t> </a:t>
            </a:r>
            <a:r>
              <a:rPr lang="en-GB" sz="2000" dirty="0"/>
              <a:t>a</a:t>
            </a:r>
            <a:r>
              <a:rPr lang="en-GB" sz="2000" dirty="0" smtClean="0"/>
              <a:t> </a:t>
            </a:r>
            <a:r>
              <a:rPr lang="en-GB" sz="2000" dirty="0" smtClean="0">
                <a:solidFill>
                  <a:srgbClr val="FFFF66"/>
                </a:solidFill>
              </a:rPr>
              <a:t>cheap</a:t>
            </a:r>
            <a:r>
              <a:rPr lang="en-GB" sz="2000" dirty="0" smtClean="0"/>
              <a:t> house</a:t>
            </a:r>
          </a:p>
          <a:p>
            <a:endParaRPr lang="en-GB" sz="2000" dirty="0"/>
          </a:p>
          <a:p>
            <a:r>
              <a:rPr lang="ar-MA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مَنَازِل رَخِيصَة</a:t>
            </a:r>
            <a:r>
              <a:rPr lang="en-GB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en-GB" sz="2000" dirty="0" smtClean="0"/>
              <a:t>= </a:t>
            </a:r>
            <a:r>
              <a:rPr lang="en-GB" sz="2000" dirty="0" err="1" smtClean="0"/>
              <a:t>manaazil</a:t>
            </a:r>
            <a:r>
              <a:rPr lang="en-GB" sz="2000" dirty="0" smtClean="0"/>
              <a:t> </a:t>
            </a:r>
            <a:r>
              <a:rPr lang="en-GB" sz="2000" b="1" dirty="0" err="1" smtClean="0">
                <a:solidFill>
                  <a:srgbClr val="FFFF66"/>
                </a:solidFill>
              </a:rPr>
              <a:t>rakhiiSa</a:t>
            </a:r>
            <a:r>
              <a:rPr lang="en-GB" sz="2000" dirty="0" smtClean="0">
                <a:solidFill>
                  <a:srgbClr val="FFFF66"/>
                </a:solidFill>
              </a:rPr>
              <a:t> </a:t>
            </a:r>
            <a:r>
              <a:rPr lang="en-GB" sz="2000" dirty="0" smtClean="0"/>
              <a:t>= </a:t>
            </a:r>
            <a:r>
              <a:rPr lang="en-GB" sz="2000" dirty="0" smtClean="0">
                <a:solidFill>
                  <a:srgbClr val="FFFF66"/>
                </a:solidFill>
              </a:rPr>
              <a:t>cheap</a:t>
            </a:r>
            <a:r>
              <a:rPr lang="en-GB" sz="2000" dirty="0" smtClean="0"/>
              <a:t> houses</a:t>
            </a:r>
            <a:endParaRPr lang="en-GB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2536580" y="5300078"/>
            <a:ext cx="66010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MA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مَنْزِل </a:t>
            </a:r>
            <a:r>
              <a:rPr lang="ar-MA" sz="2000" dirty="0" smtClean="0">
                <a:solidFill>
                  <a:srgbClr val="FFFF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غَالٍ</a:t>
            </a:r>
            <a:r>
              <a:rPr lang="en-GB" sz="2000" dirty="0">
                <a:solidFill>
                  <a:srgbClr val="FFFF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= </a:t>
            </a:r>
            <a:r>
              <a:rPr lang="en-GB" sz="2000" dirty="0" err="1" smtClean="0"/>
              <a:t>manzil</a:t>
            </a:r>
            <a:r>
              <a:rPr lang="en-GB" sz="2000" dirty="0" smtClean="0"/>
              <a:t> </a:t>
            </a:r>
            <a:r>
              <a:rPr lang="en-GB" sz="2000" b="1" dirty="0" err="1" smtClean="0">
                <a:solidFill>
                  <a:srgbClr val="FFFF66"/>
                </a:solidFill>
              </a:rPr>
              <a:t>ghaalin</a:t>
            </a:r>
            <a:r>
              <a:rPr lang="en-GB" sz="2000" b="1" dirty="0">
                <a:solidFill>
                  <a:srgbClr val="FFFF66"/>
                </a:solidFill>
              </a:rPr>
              <a:t> </a:t>
            </a:r>
            <a:r>
              <a:rPr lang="en-GB" sz="2000" b="1" dirty="0" smtClean="0">
                <a:solidFill>
                  <a:srgbClr val="FFFF66"/>
                </a:solidFill>
              </a:rPr>
              <a:t>= </a:t>
            </a:r>
            <a:r>
              <a:rPr lang="en-GB" sz="2000" dirty="0" smtClean="0"/>
              <a:t>An </a:t>
            </a:r>
            <a:r>
              <a:rPr lang="en-GB" sz="2000" dirty="0" smtClean="0">
                <a:solidFill>
                  <a:srgbClr val="FFFF66"/>
                </a:solidFill>
              </a:rPr>
              <a:t>expensive</a:t>
            </a:r>
            <a:r>
              <a:rPr lang="en-GB" sz="2000" dirty="0" smtClean="0"/>
              <a:t> house</a:t>
            </a:r>
          </a:p>
          <a:p>
            <a:endParaRPr lang="en-GB" sz="2000" dirty="0"/>
          </a:p>
          <a:p>
            <a:r>
              <a:rPr lang="ar-MA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مَنَازِل </a:t>
            </a:r>
            <a:r>
              <a:rPr lang="ar-MA" sz="2000" dirty="0" smtClean="0">
                <a:solidFill>
                  <a:srgbClr val="FFFF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غَالِيَة</a:t>
            </a:r>
            <a:r>
              <a:rPr lang="en-GB" sz="2000" dirty="0">
                <a:solidFill>
                  <a:srgbClr val="FFFF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sz="2000" dirty="0" smtClean="0"/>
              <a:t>= </a:t>
            </a:r>
            <a:r>
              <a:rPr lang="en-GB" sz="2000" dirty="0" err="1" smtClean="0"/>
              <a:t>manaazil</a:t>
            </a:r>
            <a:r>
              <a:rPr lang="en-GB" sz="2000" dirty="0" smtClean="0"/>
              <a:t> </a:t>
            </a:r>
            <a:r>
              <a:rPr lang="en-GB" sz="2000" b="1" dirty="0" err="1" smtClean="0">
                <a:solidFill>
                  <a:srgbClr val="FFFF66"/>
                </a:solidFill>
              </a:rPr>
              <a:t>ghaaliya</a:t>
            </a:r>
            <a:r>
              <a:rPr lang="en-GB" sz="2000" dirty="0" smtClean="0">
                <a:solidFill>
                  <a:srgbClr val="FFFF66"/>
                </a:solidFill>
              </a:rPr>
              <a:t> </a:t>
            </a:r>
            <a:r>
              <a:rPr lang="en-GB" sz="2000" dirty="0" smtClean="0"/>
              <a:t>= </a:t>
            </a:r>
            <a:r>
              <a:rPr lang="en-GB" sz="2000" dirty="0" smtClean="0">
                <a:solidFill>
                  <a:srgbClr val="FFFF66"/>
                </a:solidFill>
              </a:rPr>
              <a:t>expensive</a:t>
            </a:r>
            <a:r>
              <a:rPr lang="en-GB" sz="2000" dirty="0" smtClean="0"/>
              <a:t> houses</a:t>
            </a:r>
            <a:endParaRPr lang="en-GB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1233251" y="332656"/>
            <a:ext cx="75881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 err="1" smtClean="0">
                <a:solidFill>
                  <a:srgbClr val="FFFF66"/>
                </a:solidFill>
                <a:latin typeface="Comic Sans MS" pitchFamily="66" charset="0"/>
              </a:rPr>
              <a:t>rakhiiS</a:t>
            </a:r>
            <a:r>
              <a:rPr lang="en-GB" sz="4800" dirty="0" smtClean="0">
                <a:solidFill>
                  <a:srgbClr val="FFFF66"/>
                </a:solidFill>
                <a:latin typeface="Comic Sans MS" pitchFamily="66" charset="0"/>
              </a:rPr>
              <a:t> </a:t>
            </a:r>
            <a:r>
              <a:rPr lang="en-GB" sz="4800" dirty="0" smtClean="0">
                <a:latin typeface="Comic Sans MS" pitchFamily="66" charset="0"/>
              </a:rPr>
              <a:t>#  </a:t>
            </a:r>
            <a:r>
              <a:rPr lang="en-GB" sz="4800" b="1" dirty="0" err="1" smtClean="0">
                <a:solidFill>
                  <a:srgbClr val="FFFF66"/>
                </a:solidFill>
                <a:latin typeface="Comic Sans MS" pitchFamily="66" charset="0"/>
              </a:rPr>
              <a:t>ghaalin</a:t>
            </a:r>
            <a:endParaRPr lang="en-GB" sz="4800" b="1" dirty="0" smtClean="0">
              <a:solidFill>
                <a:srgbClr val="FFFF66"/>
              </a:solidFill>
              <a:latin typeface="Comic Sans MS" pitchFamily="66" charset="0"/>
            </a:endParaRPr>
          </a:p>
          <a:p>
            <a:pPr algn="ctr"/>
            <a:r>
              <a:rPr lang="en-GB" sz="4800" dirty="0" smtClean="0">
                <a:latin typeface="Comic Sans MS" pitchFamily="66" charset="0"/>
              </a:rPr>
              <a:t>Cheap # expensive </a:t>
            </a:r>
            <a:endParaRPr lang="en-GB" sz="4800" dirty="0">
              <a:latin typeface="Comic Sans MS" pitchFamily="66" charset="0"/>
            </a:endParaRPr>
          </a:p>
        </p:txBody>
      </p:sp>
      <p:pic>
        <p:nvPicPr>
          <p:cNvPr id="10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475656" y="507886"/>
            <a:ext cx="609600" cy="609600"/>
          </a:xfrm>
          <a:prstGeom prst="rect">
            <a:avLst/>
          </a:prstGeom>
        </p:spPr>
      </p:pic>
      <p:pic>
        <p:nvPicPr>
          <p:cNvPr id="11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7740352" y="514813"/>
            <a:ext cx="609600" cy="609600"/>
          </a:xfrm>
          <a:prstGeom prst="rect">
            <a:avLst/>
          </a:prstGeom>
        </p:spPr>
      </p:pic>
      <p:pic>
        <p:nvPicPr>
          <p:cNvPr id="12" name="Recorded Soun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7515944" y="2937164"/>
            <a:ext cx="448816" cy="448816"/>
          </a:xfrm>
          <a:prstGeom prst="rect">
            <a:avLst/>
          </a:prstGeom>
        </p:spPr>
      </p:pic>
      <p:pic>
        <p:nvPicPr>
          <p:cNvPr id="13" name="Recorded Soun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7820744" y="3573016"/>
            <a:ext cx="448816" cy="448816"/>
          </a:xfrm>
          <a:prstGeom prst="rect">
            <a:avLst/>
          </a:prstGeom>
        </p:spPr>
      </p:pic>
      <p:pic>
        <p:nvPicPr>
          <p:cNvPr id="14" name="Recorded Sound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7937051" y="5282031"/>
            <a:ext cx="448816" cy="448816"/>
          </a:xfrm>
          <a:prstGeom prst="rect">
            <a:avLst/>
          </a:prstGeom>
        </p:spPr>
      </p:pic>
      <p:pic>
        <p:nvPicPr>
          <p:cNvPr id="15" name="Recorded Sound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8045153" y="5931288"/>
            <a:ext cx="416634" cy="416634"/>
          </a:xfrm>
          <a:prstGeom prst="rect">
            <a:avLst/>
          </a:prstGeom>
        </p:spPr>
      </p:pic>
      <p:sp>
        <p:nvSpPr>
          <p:cNvPr id="16" name="Footer Placeholder 2"/>
          <p:cNvSpPr>
            <a:spLocks noGrp="1"/>
          </p:cNvSpPr>
          <p:nvPr/>
        </p:nvSpPr>
        <p:spPr>
          <a:xfrm>
            <a:off x="3707904" y="658738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bg1"/>
                </a:solidFill>
              </a:rPr>
              <a:t>By </a:t>
            </a:r>
            <a:r>
              <a:rPr lang="en-GB" b="1" dirty="0" err="1" smtClean="0">
                <a:solidFill>
                  <a:schemeClr val="bg1"/>
                </a:solidFill>
              </a:rPr>
              <a:t>Ghizlane</a:t>
            </a:r>
            <a:r>
              <a:rPr lang="en-GB" b="1" dirty="0" smtClean="0">
                <a:solidFill>
                  <a:schemeClr val="bg1"/>
                </a:solidFill>
              </a:rPr>
              <a:t> </a:t>
            </a:r>
            <a:r>
              <a:rPr lang="en-GB" b="1" dirty="0" err="1" smtClean="0">
                <a:solidFill>
                  <a:schemeClr val="bg1"/>
                </a:solidFill>
              </a:rPr>
              <a:t>Lafdi</a:t>
            </a:r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723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3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50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6379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6196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7222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714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144000" cy="701730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GB" smtClean="0"/>
          </a:p>
          <a:p>
            <a:endParaRPr lang="en-GB"/>
          </a:p>
          <a:p>
            <a:endParaRPr lang="en-GB" smtClean="0"/>
          </a:p>
          <a:p>
            <a:endParaRPr lang="en-GB"/>
          </a:p>
          <a:p>
            <a:endParaRPr lang="en-GB" smtClean="0"/>
          </a:p>
          <a:p>
            <a:endParaRPr lang="en-GB"/>
          </a:p>
          <a:p>
            <a:endParaRPr lang="en-GB" smtClean="0"/>
          </a:p>
          <a:p>
            <a:endParaRPr lang="en-GB"/>
          </a:p>
          <a:p>
            <a:endParaRPr lang="en-GB" smtClean="0"/>
          </a:p>
          <a:p>
            <a:endParaRPr lang="en-GB"/>
          </a:p>
          <a:p>
            <a:endParaRPr lang="en-GB" smtClean="0"/>
          </a:p>
          <a:p>
            <a:endParaRPr lang="en-GB"/>
          </a:p>
          <a:p>
            <a:endParaRPr lang="en-GB" smtClean="0"/>
          </a:p>
          <a:p>
            <a:endParaRPr lang="en-GB"/>
          </a:p>
          <a:p>
            <a:endParaRPr lang="en-GB" smtClean="0"/>
          </a:p>
          <a:p>
            <a:endParaRPr lang="en-GB"/>
          </a:p>
          <a:p>
            <a:endParaRPr lang="en-GB" smtClean="0"/>
          </a:p>
          <a:p>
            <a:endParaRPr lang="en-GB"/>
          </a:p>
          <a:p>
            <a:endParaRPr lang="en-GB" smtClean="0"/>
          </a:p>
          <a:p>
            <a:endParaRPr lang="en-GB"/>
          </a:p>
          <a:p>
            <a:endParaRPr lang="en-GB" smtClean="0"/>
          </a:p>
          <a:p>
            <a:endParaRPr lang="en-GB" smtClean="0"/>
          </a:p>
          <a:p>
            <a:endParaRPr lang="en-GB"/>
          </a:p>
          <a:p>
            <a:endParaRPr lang="en-GB" smtClean="0"/>
          </a:p>
          <a:p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2346851" y="2846932"/>
            <a:ext cx="71893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MA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حَدِيقَة </a:t>
            </a:r>
            <a:r>
              <a:rPr lang="ar-MA" sz="2000" dirty="0" smtClean="0">
                <a:solidFill>
                  <a:srgbClr val="FFFF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بَشِعَة</a:t>
            </a:r>
            <a:r>
              <a:rPr lang="en-GB" sz="2000" dirty="0" smtClean="0">
                <a:solidFill>
                  <a:srgbClr val="FFFF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= </a:t>
            </a:r>
            <a:r>
              <a:rPr lang="en-GB" sz="2000" dirty="0" err="1" smtClean="0"/>
              <a:t>Hadiiqa</a:t>
            </a:r>
            <a:r>
              <a:rPr lang="en-GB" sz="2000" dirty="0" smtClean="0"/>
              <a:t>  </a:t>
            </a:r>
            <a:r>
              <a:rPr lang="en-GB" sz="2000" b="1" dirty="0" smtClean="0">
                <a:solidFill>
                  <a:srgbClr val="FFFF66"/>
                </a:solidFill>
              </a:rPr>
              <a:t>bashi3a </a:t>
            </a:r>
            <a:r>
              <a:rPr lang="en-GB" sz="2000" b="1" dirty="0" smtClean="0"/>
              <a:t>=</a:t>
            </a:r>
            <a:r>
              <a:rPr lang="en-GB" sz="2000" b="1" dirty="0" smtClean="0">
                <a:solidFill>
                  <a:srgbClr val="FFFF66"/>
                </a:solidFill>
              </a:rPr>
              <a:t> </a:t>
            </a:r>
            <a:r>
              <a:rPr lang="en-GB" sz="2000" dirty="0" smtClean="0"/>
              <a:t>An </a:t>
            </a:r>
            <a:r>
              <a:rPr lang="en-GB" sz="2000" dirty="0" smtClean="0">
                <a:solidFill>
                  <a:srgbClr val="FFFF66"/>
                </a:solidFill>
              </a:rPr>
              <a:t>ugly</a:t>
            </a:r>
            <a:r>
              <a:rPr lang="en-GB" sz="2000" dirty="0" smtClean="0"/>
              <a:t> garden</a:t>
            </a:r>
          </a:p>
          <a:p>
            <a:endParaRPr lang="en-GB" sz="2000" dirty="0"/>
          </a:p>
          <a:p>
            <a:r>
              <a:rPr lang="ar-MA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حَدَائِق </a:t>
            </a:r>
            <a:r>
              <a:rPr lang="ar-MA" sz="2000" dirty="0" smtClean="0">
                <a:solidFill>
                  <a:srgbClr val="FFFF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بَشِعَة</a:t>
            </a:r>
            <a:r>
              <a:rPr lang="en-GB" sz="2000" dirty="0" smtClean="0">
                <a:solidFill>
                  <a:srgbClr val="FFFF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sz="2000" dirty="0" smtClean="0"/>
              <a:t>= </a:t>
            </a:r>
            <a:r>
              <a:rPr lang="en-GB" sz="2000" dirty="0" err="1" smtClean="0"/>
              <a:t>Hadaa’iq</a:t>
            </a:r>
            <a:r>
              <a:rPr lang="en-GB" sz="2000" dirty="0" smtClean="0"/>
              <a:t>  </a:t>
            </a:r>
            <a:r>
              <a:rPr lang="en-GB" sz="2000" b="1" dirty="0" smtClean="0">
                <a:solidFill>
                  <a:srgbClr val="FFFF66"/>
                </a:solidFill>
              </a:rPr>
              <a:t>bashi3a</a:t>
            </a:r>
            <a:r>
              <a:rPr lang="en-GB" sz="2000" dirty="0" smtClean="0">
                <a:solidFill>
                  <a:srgbClr val="FFFF66"/>
                </a:solidFill>
              </a:rPr>
              <a:t> </a:t>
            </a:r>
            <a:r>
              <a:rPr lang="en-GB" sz="2000" dirty="0" smtClean="0"/>
              <a:t>= </a:t>
            </a:r>
            <a:r>
              <a:rPr lang="en-GB" sz="2000" dirty="0" smtClean="0">
                <a:solidFill>
                  <a:srgbClr val="FFFF66"/>
                </a:solidFill>
              </a:rPr>
              <a:t>ugly</a:t>
            </a:r>
            <a:r>
              <a:rPr lang="en-GB" sz="2000" dirty="0" smtClean="0"/>
              <a:t> gardens</a:t>
            </a:r>
          </a:p>
          <a:p>
            <a:r>
              <a:rPr lang="en-GB" sz="2000" dirty="0" smtClean="0"/>
              <a:t> </a:t>
            </a:r>
            <a:endParaRPr lang="en-GB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2267744" y="5533115"/>
            <a:ext cx="75431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MA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حَدِيقَة </a:t>
            </a:r>
            <a:r>
              <a:rPr lang="ar-MA" sz="2000" dirty="0" smtClean="0">
                <a:solidFill>
                  <a:srgbClr val="FFFF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جَمِيلَة</a:t>
            </a:r>
            <a:r>
              <a:rPr lang="en-GB" sz="2000" dirty="0" smtClean="0">
                <a:solidFill>
                  <a:srgbClr val="FFFF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= </a:t>
            </a:r>
            <a:r>
              <a:rPr lang="en-GB" sz="2000" dirty="0" err="1" smtClean="0"/>
              <a:t>Hadiiqa</a:t>
            </a:r>
            <a:r>
              <a:rPr lang="en-GB" sz="2000" dirty="0" smtClean="0"/>
              <a:t>  </a:t>
            </a:r>
            <a:r>
              <a:rPr lang="en-GB" sz="2000" b="1" dirty="0" err="1" smtClean="0">
                <a:solidFill>
                  <a:srgbClr val="FFFF66"/>
                </a:solidFill>
              </a:rPr>
              <a:t>jamiila</a:t>
            </a:r>
            <a:r>
              <a:rPr lang="en-GB" sz="2000" b="1" dirty="0" smtClean="0">
                <a:solidFill>
                  <a:srgbClr val="FFFF66"/>
                </a:solidFill>
              </a:rPr>
              <a:t> </a:t>
            </a:r>
            <a:r>
              <a:rPr lang="en-GB" sz="2000" b="1" dirty="0" smtClean="0"/>
              <a:t>=</a:t>
            </a:r>
            <a:r>
              <a:rPr lang="en-GB" sz="2000" b="1" dirty="0" smtClean="0">
                <a:solidFill>
                  <a:srgbClr val="FFFF66"/>
                </a:solidFill>
              </a:rPr>
              <a:t> </a:t>
            </a:r>
            <a:r>
              <a:rPr lang="en-GB" sz="2000" dirty="0" smtClean="0"/>
              <a:t>A </a:t>
            </a:r>
            <a:r>
              <a:rPr lang="en-GB" sz="2000" dirty="0" smtClean="0">
                <a:solidFill>
                  <a:srgbClr val="FFFF66"/>
                </a:solidFill>
              </a:rPr>
              <a:t>beautiful</a:t>
            </a:r>
            <a:r>
              <a:rPr lang="en-GB" sz="2000" dirty="0" smtClean="0"/>
              <a:t> garden</a:t>
            </a:r>
          </a:p>
          <a:p>
            <a:endParaRPr lang="en-GB" sz="2000" dirty="0"/>
          </a:p>
          <a:p>
            <a:r>
              <a:rPr lang="ar-MA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حَدَائِق </a:t>
            </a:r>
            <a:r>
              <a:rPr lang="ar-MA" sz="2000" dirty="0" smtClean="0">
                <a:solidFill>
                  <a:srgbClr val="FFFF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جَمِيلَة</a:t>
            </a:r>
            <a:r>
              <a:rPr lang="en-GB" sz="2000" dirty="0" smtClean="0">
                <a:solidFill>
                  <a:srgbClr val="FFFF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sz="2000" dirty="0" smtClean="0"/>
              <a:t>= </a:t>
            </a:r>
            <a:r>
              <a:rPr lang="en-GB" sz="2000" dirty="0" err="1" smtClean="0"/>
              <a:t>Hadaa’iq</a:t>
            </a:r>
            <a:r>
              <a:rPr lang="en-GB" sz="2000" dirty="0" smtClean="0"/>
              <a:t>  </a:t>
            </a:r>
            <a:r>
              <a:rPr lang="en-GB" sz="2000" dirty="0" err="1" smtClean="0">
                <a:solidFill>
                  <a:srgbClr val="FFFF66"/>
                </a:solidFill>
              </a:rPr>
              <a:t>jamiila</a:t>
            </a:r>
            <a:r>
              <a:rPr lang="en-GB" sz="2000" dirty="0" smtClean="0">
                <a:solidFill>
                  <a:srgbClr val="FFFF66"/>
                </a:solidFill>
              </a:rPr>
              <a:t> </a:t>
            </a:r>
            <a:r>
              <a:rPr lang="en-GB" sz="2000" dirty="0" smtClean="0"/>
              <a:t>= </a:t>
            </a:r>
            <a:r>
              <a:rPr lang="en-GB" sz="2000" dirty="0" smtClean="0">
                <a:solidFill>
                  <a:srgbClr val="FFFF66"/>
                </a:solidFill>
              </a:rPr>
              <a:t>beautiful</a:t>
            </a:r>
            <a:r>
              <a:rPr lang="en-GB" sz="2000" dirty="0" smtClean="0"/>
              <a:t> gardens </a:t>
            </a:r>
            <a:endParaRPr lang="en-GB" sz="20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094" y="5080079"/>
            <a:ext cx="2289838" cy="192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5" y="2478229"/>
            <a:ext cx="2285401" cy="2060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55576" y="332656"/>
            <a:ext cx="72728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 err="1" smtClean="0">
                <a:solidFill>
                  <a:srgbClr val="FFFF66"/>
                </a:solidFill>
                <a:latin typeface="Comic Sans MS" pitchFamily="66" charset="0"/>
              </a:rPr>
              <a:t>jamiil</a:t>
            </a:r>
            <a:r>
              <a:rPr lang="en-GB" sz="4800" dirty="0" smtClean="0">
                <a:solidFill>
                  <a:srgbClr val="FFFF66"/>
                </a:solidFill>
                <a:latin typeface="Comic Sans MS" pitchFamily="66" charset="0"/>
              </a:rPr>
              <a:t> </a:t>
            </a:r>
            <a:r>
              <a:rPr lang="en-GB" sz="4800" dirty="0" smtClean="0">
                <a:latin typeface="Comic Sans MS" pitchFamily="66" charset="0"/>
              </a:rPr>
              <a:t># </a:t>
            </a:r>
            <a:r>
              <a:rPr lang="en-GB" sz="4800" b="1" dirty="0" smtClean="0">
                <a:solidFill>
                  <a:srgbClr val="FFFF66"/>
                </a:solidFill>
                <a:latin typeface="Comic Sans MS" pitchFamily="66" charset="0"/>
              </a:rPr>
              <a:t>bashi3 </a:t>
            </a:r>
          </a:p>
          <a:p>
            <a:pPr algn="ctr"/>
            <a:r>
              <a:rPr lang="en-GB" sz="4800" dirty="0" smtClean="0">
                <a:latin typeface="Comic Sans MS" pitchFamily="66" charset="0"/>
              </a:rPr>
              <a:t>Beautiful # ugly </a:t>
            </a:r>
            <a:endParaRPr lang="en-GB" sz="4800" dirty="0">
              <a:latin typeface="Comic Sans MS" pitchFamily="66" charset="0"/>
            </a:endParaRPr>
          </a:p>
        </p:txBody>
      </p:sp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166365" y="507886"/>
            <a:ext cx="609600" cy="609600"/>
          </a:xfrm>
          <a:prstGeom prst="rect">
            <a:avLst/>
          </a:prstGeom>
        </p:spPr>
      </p:pic>
      <p:pic>
        <p:nvPicPr>
          <p:cNvPr id="10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6732240" y="507886"/>
            <a:ext cx="609600" cy="609600"/>
          </a:xfrm>
          <a:prstGeom prst="rect">
            <a:avLst/>
          </a:prstGeom>
        </p:spPr>
      </p:pic>
      <p:pic>
        <p:nvPicPr>
          <p:cNvPr id="13" name="Recorded Soun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7812360" y="2846932"/>
            <a:ext cx="432048" cy="432048"/>
          </a:xfrm>
          <a:prstGeom prst="rect">
            <a:avLst/>
          </a:prstGeom>
        </p:spPr>
      </p:pic>
      <p:pic>
        <p:nvPicPr>
          <p:cNvPr id="14" name="Recorded Soun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7759588" y="3394275"/>
            <a:ext cx="484820" cy="484820"/>
          </a:xfrm>
          <a:prstGeom prst="rect">
            <a:avLst/>
          </a:prstGeom>
        </p:spPr>
      </p:pic>
      <p:pic>
        <p:nvPicPr>
          <p:cNvPr id="15" name="Recorded Sound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8001998" y="5533115"/>
            <a:ext cx="384451" cy="384451"/>
          </a:xfrm>
          <a:prstGeom prst="rect">
            <a:avLst/>
          </a:prstGeom>
        </p:spPr>
      </p:pic>
      <p:pic>
        <p:nvPicPr>
          <p:cNvPr id="16" name="Recorded Sound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7960432" y="6164325"/>
            <a:ext cx="384453" cy="384453"/>
          </a:xfrm>
          <a:prstGeom prst="rect">
            <a:avLst/>
          </a:prstGeom>
        </p:spPr>
      </p:pic>
      <p:sp>
        <p:nvSpPr>
          <p:cNvPr id="17" name="Footer Placeholder 2"/>
          <p:cNvSpPr>
            <a:spLocks noGrp="1"/>
          </p:cNvSpPr>
          <p:nvPr/>
        </p:nvSpPr>
        <p:spPr>
          <a:xfrm>
            <a:off x="3347864" y="661992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bg1"/>
                </a:solidFill>
              </a:rPr>
              <a:t>By </a:t>
            </a:r>
            <a:r>
              <a:rPr lang="en-GB" b="1" dirty="0" err="1" smtClean="0">
                <a:solidFill>
                  <a:schemeClr val="bg1"/>
                </a:solidFill>
              </a:rPr>
              <a:t>Ghizlane</a:t>
            </a:r>
            <a:r>
              <a:rPr lang="en-GB" b="1" dirty="0" smtClean="0">
                <a:solidFill>
                  <a:schemeClr val="bg1"/>
                </a:solidFill>
              </a:rPr>
              <a:t> </a:t>
            </a:r>
            <a:r>
              <a:rPr lang="en-GB" b="1" dirty="0" err="1" smtClean="0">
                <a:solidFill>
                  <a:schemeClr val="bg1"/>
                </a:solidFill>
              </a:rPr>
              <a:t>Lafdi</a:t>
            </a:r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903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7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34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628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6867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7375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6613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845</TotalTime>
  <Words>982</Words>
  <Application>Microsoft Office PowerPoint</Application>
  <PresentationFormat>On-screen Show (4:3)</PresentationFormat>
  <Paragraphs>924</Paragraphs>
  <Slides>24</Slides>
  <Notes>0</Notes>
  <HiddenSlides>0</HiddenSlides>
  <MMClips>70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ghizlane laptop</dc:creator>
  <cp:lastModifiedBy>ghizlane laptop</cp:lastModifiedBy>
  <cp:revision>97</cp:revision>
  <dcterms:created xsi:type="dcterms:W3CDTF">2012-07-02T10:38:50Z</dcterms:created>
  <dcterms:modified xsi:type="dcterms:W3CDTF">2012-07-05T16:21:22Z</dcterms:modified>
</cp:coreProperties>
</file>