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2" r:id="rId3"/>
    <p:sldId id="279" r:id="rId4"/>
    <p:sldId id="258" r:id="rId5"/>
    <p:sldId id="257" r:id="rId6"/>
    <p:sldId id="259" r:id="rId7"/>
    <p:sldId id="283" r:id="rId8"/>
    <p:sldId id="284" r:id="rId9"/>
    <p:sldId id="260" r:id="rId10"/>
    <p:sldId id="261" r:id="rId11"/>
    <p:sldId id="265" r:id="rId12"/>
    <p:sldId id="269" r:id="rId13"/>
    <p:sldId id="28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7F8B"/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43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DB5D1-7D45-4F99-9CFC-4D0B4CB4F805}" type="datetimeFigureOut">
              <a:rPr lang="en-GB" smtClean="0"/>
              <a:pPr/>
              <a:t>27/06/2012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EC4C8-71E4-4FB0-9E9A-9672DB7850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54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EC4C8-71E4-4FB0-9E9A-9672DB7850B8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7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EC4C8-71E4-4FB0-9E9A-9672DB7850B8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520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4A24-3D7B-4392-8F78-54758BDAAA06}" type="datetimeFigureOut">
              <a:rPr lang="en-GB" smtClean="0"/>
              <a:pPr/>
              <a:t>27/06/2012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4C26-F504-454E-8DC9-8C3DA4552F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334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4A24-3D7B-4392-8F78-54758BDAAA06}" type="datetimeFigureOut">
              <a:rPr lang="en-GB" smtClean="0"/>
              <a:pPr/>
              <a:t>27/06/2012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4C26-F504-454E-8DC9-8C3DA4552F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91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4A24-3D7B-4392-8F78-54758BDAAA06}" type="datetimeFigureOut">
              <a:rPr lang="en-GB" smtClean="0"/>
              <a:pPr/>
              <a:t>27/06/2012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4C26-F504-454E-8DC9-8C3DA4552F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16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4A24-3D7B-4392-8F78-54758BDAAA06}" type="datetimeFigureOut">
              <a:rPr lang="en-GB" smtClean="0"/>
              <a:pPr/>
              <a:t>27/06/2012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4C26-F504-454E-8DC9-8C3DA4552F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063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4A24-3D7B-4392-8F78-54758BDAAA06}" type="datetimeFigureOut">
              <a:rPr lang="en-GB" smtClean="0"/>
              <a:pPr/>
              <a:t>27/06/2012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4C26-F504-454E-8DC9-8C3DA4552F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602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4A24-3D7B-4392-8F78-54758BDAAA06}" type="datetimeFigureOut">
              <a:rPr lang="en-GB" smtClean="0"/>
              <a:pPr/>
              <a:t>27/06/2012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4C26-F504-454E-8DC9-8C3DA4552F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053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4A24-3D7B-4392-8F78-54758BDAAA06}" type="datetimeFigureOut">
              <a:rPr lang="en-GB" smtClean="0"/>
              <a:pPr/>
              <a:t>27/06/2012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4C26-F504-454E-8DC9-8C3DA4552F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54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4A24-3D7B-4392-8F78-54758BDAAA06}" type="datetimeFigureOut">
              <a:rPr lang="en-GB" smtClean="0"/>
              <a:pPr/>
              <a:t>27/06/2012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4C26-F504-454E-8DC9-8C3DA4552F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241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4A24-3D7B-4392-8F78-54758BDAAA06}" type="datetimeFigureOut">
              <a:rPr lang="en-GB" smtClean="0"/>
              <a:pPr/>
              <a:t>27/06/2012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4C26-F504-454E-8DC9-8C3DA4552F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552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4A24-3D7B-4392-8F78-54758BDAAA06}" type="datetimeFigureOut">
              <a:rPr lang="en-GB" smtClean="0"/>
              <a:pPr/>
              <a:t>27/06/2012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4C26-F504-454E-8DC9-8C3DA4552F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52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4A24-3D7B-4392-8F78-54758BDAAA06}" type="datetimeFigureOut">
              <a:rPr lang="en-GB" smtClean="0"/>
              <a:pPr/>
              <a:t>27/06/2012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4C26-F504-454E-8DC9-8C3DA4552F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522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34A24-3D7B-4392-8F78-54758BDAAA06}" type="datetimeFigureOut">
              <a:rPr lang="en-GB" smtClean="0"/>
              <a:pPr/>
              <a:t>27/06/2012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E4C26-F504-454E-8DC9-8C3DA4552F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35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co.uk/imgres?q=sunny+day&amp;hl=en&amp;sa=X&amp;gbv=2&amp;biw=1366&amp;bih=651&amp;tbm=isch&amp;tbnid=6zCVvwlEUcsnAM:&amp;imgrefurl=http://cutcaster.com/vector/100698656-Idyllic-floral-sunny-scenery/&amp;docid=TxWykLOJ9eC67M&amp;imgurl=http://watermarked.cutcaster.com/cutcaster-photo-100698656-Idyllic-floral-sunny-scenery.jpg&amp;w=415&amp;h=450&amp;ei=K-PiT6K2NKmm0AWgl8XIAw&amp;zoom=1&amp;iact=hc&amp;vpx=759&amp;vpy=101&amp;dur=322&amp;hovh=234&amp;hovw=216&amp;tx=109&amp;ty=162&amp;sig=116061217668040163957&amp;page=4&amp;tbnh=150&amp;tbnw=138&amp;start=67&amp;ndsp=24&amp;ved=1t:429,r:9,s:67,i:38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co.uk/imgres?q=sun&amp;hl=en&amp;biw=1366&amp;bih=651&amp;gbv=2&amp;tbm=isch&amp;tbnid=sb_-qVgil2mBXM:&amp;imgrefurl=http://www.hybridrastamama.com/2012/06/natural-oils-as-sun-protection.html&amp;docid=VMywgaK7522gmM&amp;imgurl=http://2.bp.blogspot.com/-Olq19mNTDVw/T9F28yCJg0I/AAAAAAAABII/qut3ea64cZY/s1600/Sun.jpg&amp;w=1600&amp;h=1200&amp;ei=QOLiT9SzDOSh0QX5mfWmAw&amp;zoom=1&amp;iact=hc&amp;vpx=333&amp;vpy=253&amp;dur=17812&amp;hovh=194&amp;hovw=259&amp;tx=173&amp;ty=88&amp;sig=116061217668040163957&amp;page=2&amp;tbnh=147&amp;tbnw=176&amp;start=21&amp;ndsp=26&amp;ved=1t:429,r:20,s:21,i:259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.uk/imgres?q=night+with+stars&amp;hl=en&amp;gbv=2&amp;biw=1366&amp;bih=651&amp;tbm=isch&amp;tbnid=SOSUPAwyc-CiCM:&amp;imgrefurl=http://www.clker.com/clipart-10674.html&amp;docid=jwdURrsWzjOvZM&amp;imgurl=http://www.clker.com/cliparts/6/f/5/b/1195430522168122087Machovka_Moon_in_dark_night_sky_full_of_stars.svg.hi.png&amp;w=420&amp;h=593&amp;ei=PefiT9ahHOSR0QXj3uHVDQ&amp;zoom=1&amp;iact=hc&amp;vpx=717&amp;vpy=270&amp;dur=1208&amp;hovh=267&amp;hovw=189&amp;tx=91&amp;ty=152&amp;sig=116061217668040163957&amp;page=3&amp;tbnh=157&amp;tbnw=110&amp;start=42&amp;ndsp=25&amp;ved=1t:429,r:15,s:42,i:256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6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11" Type="http://schemas.openxmlformats.org/officeDocument/2006/relationships/image" Target="../media/image23.emf"/><Relationship Id="rId5" Type="http://schemas.openxmlformats.org/officeDocument/2006/relationships/image" Target="../media/image17.gif"/><Relationship Id="rId10" Type="http://schemas.openxmlformats.org/officeDocument/2006/relationships/image" Target="../media/image22.emf"/><Relationship Id="rId4" Type="http://schemas.openxmlformats.org/officeDocument/2006/relationships/hyperlink" Target="http://www.freepik.es/index.php?goto=28&amp;url=aHR0cDovL3d3dy5zaHV0dGVyc3RvY2suY29tL3BpYy5taHRtbD9pZD04NDM2NDAxMiZyaWQ9MzEyNDY5" TargetMode="External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93257" y="4869160"/>
            <a:ext cx="5447096" cy="1200329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low Solid Italic" pitchFamily="82" charset="0"/>
              </a:rPr>
              <a:t>Welcome to the Spanish </a:t>
            </a:r>
            <a:r>
              <a:rPr lang="en-GB" sz="36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low Solid Italic" pitchFamily="82" charset="0"/>
              </a:rPr>
              <a:t>Class                        </a:t>
            </a:r>
            <a:endParaRPr lang="en-GB" sz="3600" dirty="0"/>
          </a:p>
        </p:txBody>
      </p:sp>
      <p:sp>
        <p:nvSpPr>
          <p:cNvPr id="8" name="WordArt 2"/>
          <p:cNvSpPr>
            <a:spLocks noGrp="1" noChangeArrowheads="1" noChangeShapeType="1" noTextEdit="1"/>
          </p:cNvSpPr>
          <p:nvPr>
            <p:ph type="ctrTitle"/>
          </p:nvPr>
        </p:nvSpPr>
        <p:spPr bwMode="auto">
          <a:xfrm>
            <a:off x="1763688" y="0"/>
            <a:ext cx="6264696" cy="1296441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GB" sz="3600" b="1" kern="1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low Solid Italic" pitchFamily="82" charset="0"/>
              </a:rPr>
              <a:t>Bienvenidos</a:t>
            </a:r>
            <a:endParaRPr lang="en-GB" sz="3600" b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low Solid Italic" pitchFamily="82" charset="0"/>
            </a:endParaRPr>
          </a:p>
        </p:txBody>
      </p:sp>
      <p:sp>
        <p:nvSpPr>
          <p:cNvPr id="10" name="WordArt 2"/>
          <p:cNvSpPr txBox="1">
            <a:spLocks noChangeArrowheads="1" noChangeShapeType="1" noTextEdit="1"/>
          </p:cNvSpPr>
          <p:nvPr/>
        </p:nvSpPr>
        <p:spPr bwMode="auto">
          <a:xfrm>
            <a:off x="1835697" y="2132856"/>
            <a:ext cx="6624736" cy="576064"/>
          </a:xfrm>
          <a:prstGeom prst="rect">
            <a:avLst/>
          </a:prstGeom>
        </p:spPr>
        <p:txBody>
          <a:bodyPr vert="horz" wrap="none" lIns="91440" tIns="45720" rIns="91440" bIns="45720" numCol="1" rtlCol="0" fromWordArt="1" anchor="ctr">
            <a:prstTxWarp prst="textCanDown">
              <a:avLst>
                <a:gd name="adj" fmla="val 33333"/>
              </a:avLst>
            </a:prstTxWarp>
            <a:normAutofit fontScale="92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Harlow Solid Italic" pitchFamily="82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636912"/>
            <a:ext cx="7306694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Content Placeholder 5" descr="http://a7.sphotos.ak.fbcdn.net/hphotos-ak-snc6/282362_253908414722026_1723107085_n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2768" y="1292083"/>
            <a:ext cx="1828373" cy="8407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92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1979712" y="344198"/>
            <a:ext cx="5184576" cy="422954"/>
          </a:xfrm>
          <a:solidFill>
            <a:srgbClr val="FF00FF"/>
          </a:solidFill>
        </p:spPr>
        <p:txBody>
          <a:bodyPr>
            <a:normAutofit fontScale="90000"/>
          </a:bodyPr>
          <a:lstStyle/>
          <a:p>
            <a:r>
              <a:rPr lang="en-GB" b="1" dirty="0" err="1" smtClean="0">
                <a:ln>
                  <a:solidFill>
                    <a:srgbClr val="00B0F0"/>
                  </a:solidFill>
                </a:ln>
              </a:rPr>
              <a:t>Ahora</a:t>
            </a:r>
            <a:r>
              <a:rPr lang="en-GB" b="1" dirty="0" smtClean="0">
                <a:ln>
                  <a:solidFill>
                    <a:srgbClr val="00B0F0"/>
                  </a:solidFill>
                </a:ln>
              </a:rPr>
              <a:t> </a:t>
            </a:r>
            <a:r>
              <a:rPr lang="en-GB" b="1" dirty="0" err="1" smtClean="0">
                <a:ln>
                  <a:solidFill>
                    <a:srgbClr val="00B0F0"/>
                  </a:solidFill>
                </a:ln>
              </a:rPr>
              <a:t>tú</a:t>
            </a:r>
            <a:endParaRPr lang="en-GB" b="1" dirty="0">
              <a:ln>
                <a:solidFill>
                  <a:srgbClr val="00B0F0"/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5145435"/>
          </a:xfrm>
        </p:spPr>
        <p:txBody>
          <a:bodyPr/>
          <a:lstStyle/>
          <a:p>
            <a:r>
              <a:rPr lang="es-ES" b="1" dirty="0" err="1" smtClean="0">
                <a:solidFill>
                  <a:srgbClr val="00B0F0"/>
                </a:solidFill>
              </a:rPr>
              <a:t>Hello</a:t>
            </a:r>
            <a:endParaRPr lang="en-GB" b="1" dirty="0">
              <a:solidFill>
                <a:srgbClr val="00B0F0"/>
              </a:solidFill>
            </a:endParaRPr>
          </a:p>
          <a:p>
            <a:r>
              <a:rPr lang="en-GB" b="1" dirty="0" smtClean="0">
                <a:solidFill>
                  <a:srgbClr val="00B0F0"/>
                </a:solidFill>
              </a:rPr>
              <a:t>Good morning</a:t>
            </a:r>
          </a:p>
          <a:p>
            <a:r>
              <a:rPr lang="en-GB" b="1" dirty="0" smtClean="0">
                <a:solidFill>
                  <a:srgbClr val="00B0F0"/>
                </a:solidFill>
              </a:rPr>
              <a:t>Good afternoon</a:t>
            </a:r>
            <a:endParaRPr lang="en-GB" b="1" dirty="0">
              <a:solidFill>
                <a:srgbClr val="00B0F0"/>
              </a:solidFill>
            </a:endParaRPr>
          </a:p>
          <a:p>
            <a:r>
              <a:rPr lang="es-ES" b="1" dirty="0" err="1" smtClean="0">
                <a:solidFill>
                  <a:srgbClr val="00B0F0"/>
                </a:solidFill>
              </a:rPr>
              <a:t>Good</a:t>
            </a:r>
            <a:r>
              <a:rPr lang="es-ES" b="1" dirty="0" smtClean="0">
                <a:solidFill>
                  <a:srgbClr val="00B0F0"/>
                </a:solidFill>
              </a:rPr>
              <a:t> </a:t>
            </a:r>
            <a:r>
              <a:rPr lang="es-ES" b="1" dirty="0" err="1" smtClean="0">
                <a:solidFill>
                  <a:srgbClr val="00B0F0"/>
                </a:solidFill>
              </a:rPr>
              <a:t>evening</a:t>
            </a:r>
            <a:endParaRPr lang="es-ES" b="1" dirty="0" smtClean="0">
              <a:solidFill>
                <a:srgbClr val="00B0F0"/>
              </a:solidFill>
            </a:endParaRPr>
          </a:p>
          <a:p>
            <a:r>
              <a:rPr lang="es-ES" b="1" dirty="0" err="1" smtClean="0">
                <a:solidFill>
                  <a:srgbClr val="00B0F0"/>
                </a:solidFill>
              </a:rPr>
              <a:t>How</a:t>
            </a:r>
            <a:r>
              <a:rPr lang="es-ES" b="1" dirty="0" smtClean="0">
                <a:solidFill>
                  <a:srgbClr val="00B0F0"/>
                </a:solidFill>
              </a:rPr>
              <a:t> are </a:t>
            </a:r>
            <a:r>
              <a:rPr lang="es-ES" b="1" dirty="0" err="1" smtClean="0">
                <a:solidFill>
                  <a:srgbClr val="00B0F0"/>
                </a:solidFill>
              </a:rPr>
              <a:t>you</a:t>
            </a:r>
            <a:r>
              <a:rPr lang="es-ES" b="1" dirty="0" smtClean="0">
                <a:solidFill>
                  <a:srgbClr val="00B0F0"/>
                </a:solidFill>
              </a:rPr>
              <a:t> (</a:t>
            </a:r>
            <a:r>
              <a:rPr lang="es-ES" b="1" dirty="0" err="1" smtClean="0">
                <a:solidFill>
                  <a:srgbClr val="00B0F0"/>
                </a:solidFill>
              </a:rPr>
              <a:t>fam</a:t>
            </a:r>
            <a:r>
              <a:rPr lang="es-ES" b="1" dirty="0" smtClean="0">
                <a:solidFill>
                  <a:srgbClr val="00B0F0"/>
                </a:solidFill>
              </a:rPr>
              <a:t>)</a:t>
            </a:r>
          </a:p>
          <a:p>
            <a:r>
              <a:rPr lang="es-ES" b="1" dirty="0" smtClean="0">
                <a:solidFill>
                  <a:srgbClr val="00B0F0"/>
                </a:solidFill>
              </a:rPr>
              <a:t>I am </a:t>
            </a:r>
            <a:r>
              <a:rPr lang="es-ES" b="1" dirty="0" err="1" smtClean="0">
                <a:solidFill>
                  <a:srgbClr val="00B0F0"/>
                </a:solidFill>
              </a:rPr>
              <a:t>very</a:t>
            </a:r>
            <a:r>
              <a:rPr lang="es-ES" b="1" dirty="0" smtClean="0">
                <a:solidFill>
                  <a:srgbClr val="00B0F0"/>
                </a:solidFill>
              </a:rPr>
              <a:t> </a:t>
            </a:r>
            <a:r>
              <a:rPr lang="es-ES" b="1" dirty="0" err="1" smtClean="0">
                <a:solidFill>
                  <a:srgbClr val="00B0F0"/>
                </a:solidFill>
              </a:rPr>
              <a:t>well</a:t>
            </a:r>
            <a:r>
              <a:rPr lang="es-ES" b="1" dirty="0" smtClean="0">
                <a:solidFill>
                  <a:srgbClr val="00B0F0"/>
                </a:solidFill>
              </a:rPr>
              <a:t> </a:t>
            </a:r>
            <a:r>
              <a:rPr lang="es-ES" b="1" dirty="0" err="1" smtClean="0">
                <a:solidFill>
                  <a:srgbClr val="00B0F0"/>
                </a:solidFill>
              </a:rPr>
              <a:t>thank</a:t>
            </a:r>
            <a:r>
              <a:rPr lang="es-ES" b="1" dirty="0" smtClean="0">
                <a:solidFill>
                  <a:srgbClr val="00B0F0"/>
                </a:solidFill>
              </a:rPr>
              <a:t> </a:t>
            </a:r>
            <a:r>
              <a:rPr lang="es-ES" b="1" dirty="0" err="1" smtClean="0">
                <a:solidFill>
                  <a:srgbClr val="00B0F0"/>
                </a:solidFill>
              </a:rPr>
              <a:t>you</a:t>
            </a:r>
            <a:endParaRPr lang="es-ES" b="1" dirty="0" smtClean="0">
              <a:solidFill>
                <a:srgbClr val="00B0F0"/>
              </a:solidFill>
            </a:endParaRPr>
          </a:p>
          <a:p>
            <a:r>
              <a:rPr lang="es-ES" b="1" dirty="0" smtClean="0">
                <a:solidFill>
                  <a:srgbClr val="00B0F0"/>
                </a:solidFill>
              </a:rPr>
              <a:t>And </a:t>
            </a:r>
            <a:r>
              <a:rPr lang="es-ES" b="1" dirty="0" err="1" smtClean="0">
                <a:solidFill>
                  <a:srgbClr val="00B0F0"/>
                </a:solidFill>
              </a:rPr>
              <a:t>you</a:t>
            </a:r>
            <a:r>
              <a:rPr lang="es-ES" b="1" dirty="0" smtClean="0">
                <a:solidFill>
                  <a:srgbClr val="00B0F0"/>
                </a:solidFill>
              </a:rPr>
              <a:t>? (</a:t>
            </a:r>
            <a:r>
              <a:rPr lang="es-ES" b="1" dirty="0" err="1" smtClean="0">
                <a:solidFill>
                  <a:srgbClr val="00B0F0"/>
                </a:solidFill>
              </a:rPr>
              <a:t>fam</a:t>
            </a:r>
            <a:r>
              <a:rPr lang="es-ES" b="1" dirty="0" smtClean="0">
                <a:solidFill>
                  <a:srgbClr val="00B0F0"/>
                </a:solidFill>
              </a:rPr>
              <a:t>)</a:t>
            </a:r>
          </a:p>
          <a:p>
            <a:r>
              <a:rPr lang="es-ES" b="1" dirty="0" smtClean="0">
                <a:solidFill>
                  <a:srgbClr val="00B0F0"/>
                </a:solidFill>
              </a:rPr>
              <a:t>Great </a:t>
            </a:r>
            <a:r>
              <a:rPr lang="es-ES" b="1" dirty="0" err="1" smtClean="0">
                <a:solidFill>
                  <a:srgbClr val="00B0F0"/>
                </a:solidFill>
              </a:rPr>
              <a:t>thank</a:t>
            </a:r>
            <a:r>
              <a:rPr lang="es-ES" b="1" dirty="0" smtClean="0">
                <a:solidFill>
                  <a:srgbClr val="00B0F0"/>
                </a:solidFill>
              </a:rPr>
              <a:t> </a:t>
            </a:r>
            <a:r>
              <a:rPr lang="es-ES" b="1" dirty="0" err="1" smtClean="0">
                <a:solidFill>
                  <a:srgbClr val="00B0F0"/>
                </a:solidFill>
              </a:rPr>
              <a:t>you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27"/>
          </a:xfrm>
        </p:spPr>
        <p:txBody>
          <a:bodyPr/>
          <a:lstStyle/>
          <a:p>
            <a:r>
              <a:rPr lang="es-ES" b="1" dirty="0">
                <a:solidFill>
                  <a:srgbClr val="002060"/>
                </a:solidFill>
              </a:rPr>
              <a:t>!Hola!</a:t>
            </a:r>
            <a:endParaRPr lang="en-GB" b="1" dirty="0">
              <a:solidFill>
                <a:srgbClr val="002060"/>
              </a:solidFill>
            </a:endParaRPr>
          </a:p>
          <a:p>
            <a:r>
              <a:rPr lang="es-ES" b="1" dirty="0">
                <a:solidFill>
                  <a:srgbClr val="002060"/>
                </a:solidFill>
              </a:rPr>
              <a:t>B</a:t>
            </a:r>
            <a:r>
              <a:rPr lang="es-ES" b="1" dirty="0" smtClean="0">
                <a:solidFill>
                  <a:srgbClr val="002060"/>
                </a:solidFill>
              </a:rPr>
              <a:t>uen</a:t>
            </a:r>
            <a:r>
              <a:rPr lang="es-ES" b="1" u="sng" dirty="0" smtClean="0">
                <a:solidFill>
                  <a:srgbClr val="002060"/>
                </a:solidFill>
              </a:rPr>
              <a:t>os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>
                <a:solidFill>
                  <a:srgbClr val="002060"/>
                </a:solidFill>
              </a:rPr>
              <a:t>días</a:t>
            </a:r>
            <a:endParaRPr lang="en-GB" b="1" dirty="0">
              <a:solidFill>
                <a:srgbClr val="002060"/>
              </a:solidFill>
            </a:endParaRPr>
          </a:p>
          <a:p>
            <a:r>
              <a:rPr lang="es-ES" b="1" dirty="0">
                <a:solidFill>
                  <a:srgbClr val="002060"/>
                </a:solidFill>
              </a:rPr>
              <a:t>B</a:t>
            </a:r>
            <a:r>
              <a:rPr lang="es-ES" b="1" dirty="0" smtClean="0">
                <a:solidFill>
                  <a:srgbClr val="002060"/>
                </a:solidFill>
              </a:rPr>
              <a:t>uen</a:t>
            </a:r>
            <a:r>
              <a:rPr lang="es-ES" b="1" u="sng" dirty="0" smtClean="0">
                <a:solidFill>
                  <a:srgbClr val="002060"/>
                </a:solidFill>
              </a:rPr>
              <a:t>as </a:t>
            </a:r>
            <a:r>
              <a:rPr lang="es-ES" b="1" dirty="0">
                <a:solidFill>
                  <a:srgbClr val="002060"/>
                </a:solidFill>
              </a:rPr>
              <a:t>tardes</a:t>
            </a:r>
            <a:endParaRPr lang="en-GB" b="1" dirty="0">
              <a:solidFill>
                <a:srgbClr val="002060"/>
              </a:solidFill>
            </a:endParaRPr>
          </a:p>
          <a:p>
            <a:r>
              <a:rPr lang="es-ES" b="1" dirty="0">
                <a:solidFill>
                  <a:srgbClr val="002060"/>
                </a:solidFill>
              </a:rPr>
              <a:t>B</a:t>
            </a:r>
            <a:r>
              <a:rPr lang="es-ES" b="1" dirty="0" smtClean="0">
                <a:solidFill>
                  <a:srgbClr val="002060"/>
                </a:solidFill>
              </a:rPr>
              <a:t>uen</a:t>
            </a:r>
            <a:r>
              <a:rPr lang="es-ES" b="1" u="sng" dirty="0" smtClean="0">
                <a:solidFill>
                  <a:srgbClr val="002060"/>
                </a:solidFill>
              </a:rPr>
              <a:t>as</a:t>
            </a:r>
            <a:r>
              <a:rPr lang="es-ES" b="1" dirty="0" smtClean="0">
                <a:solidFill>
                  <a:srgbClr val="002060"/>
                </a:solidFill>
              </a:rPr>
              <a:t> noches</a:t>
            </a:r>
          </a:p>
          <a:p>
            <a:r>
              <a:rPr lang="es-ES" b="1" dirty="0" smtClean="0">
                <a:solidFill>
                  <a:srgbClr val="002060"/>
                </a:solidFill>
              </a:rPr>
              <a:t>¿Qué tal?</a:t>
            </a:r>
          </a:p>
          <a:p>
            <a:r>
              <a:rPr lang="es-ES" b="1" dirty="0">
                <a:solidFill>
                  <a:srgbClr val="002060"/>
                </a:solidFill>
              </a:rPr>
              <a:t>M</a:t>
            </a:r>
            <a:r>
              <a:rPr lang="es-ES" b="1" dirty="0" smtClean="0">
                <a:solidFill>
                  <a:srgbClr val="002060"/>
                </a:solidFill>
              </a:rPr>
              <a:t>uy bien gracias</a:t>
            </a:r>
            <a:endParaRPr lang="es-ES" b="1" dirty="0">
              <a:solidFill>
                <a:srgbClr val="002060"/>
              </a:solidFill>
            </a:endParaRPr>
          </a:p>
          <a:p>
            <a:endParaRPr lang="es-ES" b="1" dirty="0" smtClean="0">
              <a:solidFill>
                <a:srgbClr val="002060"/>
              </a:solidFill>
            </a:endParaRPr>
          </a:p>
          <a:p>
            <a:r>
              <a:rPr lang="es-ES" b="1" dirty="0" smtClean="0">
                <a:solidFill>
                  <a:srgbClr val="002060"/>
                </a:solidFill>
              </a:rPr>
              <a:t>¿Y tú?</a:t>
            </a:r>
          </a:p>
          <a:p>
            <a:r>
              <a:rPr lang="es-ES" b="1" dirty="0">
                <a:solidFill>
                  <a:srgbClr val="002060"/>
                </a:solidFill>
              </a:rPr>
              <a:t>E</a:t>
            </a:r>
            <a:r>
              <a:rPr lang="es-ES" b="1" dirty="0" smtClean="0">
                <a:solidFill>
                  <a:srgbClr val="002060"/>
                </a:solidFill>
              </a:rPr>
              <a:t>stupendo, gracias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2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5760640" cy="800088"/>
          </a:xfrm>
          <a:solidFill>
            <a:srgbClr val="FF00FF"/>
          </a:solidFill>
        </p:spPr>
        <p:txBody>
          <a:bodyPr/>
          <a:lstStyle/>
          <a:p>
            <a:r>
              <a:rPr lang="en-GB" dirty="0" smtClean="0"/>
              <a:t>Los </a:t>
            </a:r>
            <a:r>
              <a:rPr lang="en-GB" dirty="0" err="1" smtClean="0"/>
              <a:t>números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>
              <a:buNone/>
            </a:pPr>
            <a:r>
              <a:rPr lang="en-GB" sz="5000" b="1" dirty="0" smtClean="0">
                <a:solidFill>
                  <a:srgbClr val="FF0000"/>
                </a:solidFill>
                <a:latin typeface="Berlin Sans FB Demi" pitchFamily="34" charset="0"/>
              </a:rPr>
              <a:t>1 - </a:t>
            </a:r>
            <a:r>
              <a:rPr lang="en-GB" sz="5000" b="1" dirty="0" err="1" smtClean="0">
                <a:solidFill>
                  <a:srgbClr val="FF0000"/>
                </a:solidFill>
                <a:latin typeface="Berlin Sans FB Demi" pitchFamily="34" charset="0"/>
              </a:rPr>
              <a:t>uno</a:t>
            </a:r>
            <a:endParaRPr lang="en-GB" sz="5000" b="1" dirty="0" smtClean="0">
              <a:solidFill>
                <a:srgbClr val="FF0000"/>
              </a:solidFill>
              <a:latin typeface="Berlin Sans FB Demi" pitchFamily="34" charset="0"/>
            </a:endParaRPr>
          </a:p>
          <a:p>
            <a:pPr>
              <a:buNone/>
            </a:pPr>
            <a:r>
              <a:rPr lang="en-GB" sz="5000" b="1" dirty="0" smtClean="0">
                <a:solidFill>
                  <a:srgbClr val="00B050"/>
                </a:solidFill>
                <a:latin typeface="Berlin Sans FB Demi" pitchFamily="34" charset="0"/>
              </a:rPr>
              <a:t>2 - dos</a:t>
            </a:r>
          </a:p>
          <a:p>
            <a:pPr>
              <a:buNone/>
            </a:pPr>
            <a:r>
              <a:rPr lang="en-GB" sz="5000" b="1" dirty="0" smtClean="0">
                <a:solidFill>
                  <a:srgbClr val="00B0F0"/>
                </a:solidFill>
                <a:latin typeface="Berlin Sans FB Demi" pitchFamily="34" charset="0"/>
              </a:rPr>
              <a:t>3 - </a:t>
            </a:r>
            <a:r>
              <a:rPr lang="en-GB" sz="5000" b="1" dirty="0" err="1" smtClean="0">
                <a:solidFill>
                  <a:srgbClr val="00B0F0"/>
                </a:solidFill>
                <a:latin typeface="Berlin Sans FB Demi" pitchFamily="34" charset="0"/>
              </a:rPr>
              <a:t>tres</a:t>
            </a:r>
            <a:endParaRPr lang="en-GB" sz="5000" b="1" dirty="0" smtClean="0">
              <a:solidFill>
                <a:srgbClr val="00B0F0"/>
              </a:solidFill>
              <a:latin typeface="Berlin Sans FB Demi" pitchFamily="34" charset="0"/>
            </a:endParaRPr>
          </a:p>
          <a:p>
            <a:pPr>
              <a:buNone/>
            </a:pPr>
            <a:r>
              <a:rPr lang="en-GB" sz="5000" b="1" dirty="0" smtClean="0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4 - </a:t>
            </a:r>
            <a:r>
              <a:rPr lang="en-GB" sz="5000" b="1" dirty="0" err="1" smtClean="0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cuatro</a:t>
            </a:r>
            <a:endParaRPr lang="en-GB" sz="5000" b="1" dirty="0" smtClean="0">
              <a:solidFill>
                <a:schemeClr val="accent6">
                  <a:lumMod val="75000"/>
                </a:schemeClr>
              </a:solidFill>
              <a:latin typeface="Berlin Sans FB Demi" pitchFamily="34" charset="0"/>
            </a:endParaRPr>
          </a:p>
          <a:p>
            <a:pPr>
              <a:buNone/>
            </a:pPr>
            <a:r>
              <a:rPr lang="en-GB" sz="5000" b="1" dirty="0" smtClean="0">
                <a:solidFill>
                  <a:srgbClr val="7030A0"/>
                </a:solidFill>
                <a:latin typeface="Berlin Sans FB Demi" pitchFamily="34" charset="0"/>
              </a:rPr>
              <a:t>5 - </a:t>
            </a:r>
            <a:r>
              <a:rPr lang="en-GB" sz="5000" b="1" dirty="0" err="1" smtClean="0">
                <a:solidFill>
                  <a:srgbClr val="7030A0"/>
                </a:solidFill>
                <a:latin typeface="Berlin Sans FB Demi" pitchFamily="34" charset="0"/>
              </a:rPr>
              <a:t>cinco</a:t>
            </a:r>
            <a:endParaRPr lang="en-GB" sz="5000" b="1" dirty="0" smtClean="0">
              <a:solidFill>
                <a:srgbClr val="7030A0"/>
              </a:solidFill>
              <a:latin typeface="Berlin Sans FB Demi" pitchFamily="34" charset="0"/>
            </a:endParaRPr>
          </a:p>
          <a:p>
            <a:pPr>
              <a:buNone/>
            </a:pPr>
            <a:r>
              <a:rPr lang="en-GB" sz="5000" b="1" dirty="0" smtClean="0">
                <a:solidFill>
                  <a:srgbClr val="FF00FF"/>
                </a:solidFill>
                <a:latin typeface="Berlin Sans FB Demi" pitchFamily="34" charset="0"/>
              </a:rPr>
              <a:t>6 - </a:t>
            </a:r>
            <a:r>
              <a:rPr lang="en-GB" sz="5000" b="1" dirty="0" err="1">
                <a:solidFill>
                  <a:srgbClr val="FF00FF"/>
                </a:solidFill>
                <a:latin typeface="Berlin Sans FB Demi" pitchFamily="34" charset="0"/>
              </a:rPr>
              <a:t>s</a:t>
            </a:r>
            <a:r>
              <a:rPr lang="en-GB" sz="5000" b="1" dirty="0" err="1" smtClean="0">
                <a:solidFill>
                  <a:srgbClr val="FF00FF"/>
                </a:solidFill>
                <a:latin typeface="Berlin Sans FB Demi" pitchFamily="34" charset="0"/>
              </a:rPr>
              <a:t>eis</a:t>
            </a:r>
            <a:endParaRPr lang="en-GB" sz="5000" b="1" dirty="0" smtClean="0">
              <a:solidFill>
                <a:srgbClr val="FF00FF"/>
              </a:solidFill>
              <a:latin typeface="Berlin Sans FB Demi" pitchFamily="34" charset="0"/>
            </a:endParaRPr>
          </a:p>
          <a:p>
            <a:pPr>
              <a:buNone/>
            </a:pPr>
            <a:r>
              <a:rPr lang="en-GB" sz="5000" b="1" dirty="0" smtClean="0">
                <a:solidFill>
                  <a:srgbClr val="800000"/>
                </a:solidFill>
                <a:latin typeface="Berlin Sans FB Demi" pitchFamily="34" charset="0"/>
              </a:rPr>
              <a:t>7 - </a:t>
            </a:r>
            <a:r>
              <a:rPr lang="en-GB" sz="5000" b="1" dirty="0" err="1">
                <a:solidFill>
                  <a:srgbClr val="800000"/>
                </a:solidFill>
                <a:latin typeface="Berlin Sans FB Demi" pitchFamily="34" charset="0"/>
              </a:rPr>
              <a:t>s</a:t>
            </a:r>
            <a:r>
              <a:rPr lang="en-GB" sz="5000" b="1" dirty="0" err="1" smtClean="0">
                <a:solidFill>
                  <a:srgbClr val="800000"/>
                </a:solidFill>
                <a:latin typeface="Berlin Sans FB Demi" pitchFamily="34" charset="0"/>
              </a:rPr>
              <a:t>iete</a:t>
            </a:r>
            <a:endParaRPr lang="en-GB" sz="5000" b="1" dirty="0" smtClean="0">
              <a:solidFill>
                <a:srgbClr val="800000"/>
              </a:solidFill>
              <a:latin typeface="Berlin Sans FB Demi" pitchFamily="34" charset="0"/>
            </a:endParaRPr>
          </a:p>
          <a:p>
            <a:pPr>
              <a:buNone/>
            </a:pPr>
            <a:r>
              <a:rPr lang="en-GB" sz="5000" b="1" dirty="0" smtClean="0">
                <a:latin typeface="Berlin Sans FB Demi" pitchFamily="34" charset="0"/>
              </a:rPr>
              <a:t>8 - </a:t>
            </a:r>
            <a:r>
              <a:rPr lang="en-GB" sz="5000" b="1" dirty="0" err="1" smtClean="0">
                <a:latin typeface="Berlin Sans FB Demi" pitchFamily="34" charset="0"/>
              </a:rPr>
              <a:t>ocho</a:t>
            </a:r>
            <a:endParaRPr lang="en-GB" sz="5000" b="1" dirty="0" smtClean="0">
              <a:latin typeface="Berlin Sans FB Demi" pitchFamily="34" charset="0"/>
            </a:endParaRPr>
          </a:p>
          <a:p>
            <a:pPr>
              <a:buNone/>
            </a:pPr>
            <a:r>
              <a:rPr lang="en-GB" sz="5000" b="1" dirty="0" smtClean="0">
                <a:solidFill>
                  <a:srgbClr val="660066"/>
                </a:solidFill>
                <a:latin typeface="Berlin Sans FB Demi" pitchFamily="34" charset="0"/>
              </a:rPr>
              <a:t>9 - </a:t>
            </a:r>
            <a:r>
              <a:rPr lang="en-GB" sz="5000" b="1" dirty="0" err="1" smtClean="0">
                <a:solidFill>
                  <a:srgbClr val="660066"/>
                </a:solidFill>
                <a:latin typeface="Berlin Sans FB Demi" pitchFamily="34" charset="0"/>
              </a:rPr>
              <a:t>nueve</a:t>
            </a:r>
            <a:endParaRPr lang="en-GB" sz="5000" b="1" dirty="0" smtClean="0">
              <a:solidFill>
                <a:srgbClr val="660066"/>
              </a:solidFill>
              <a:latin typeface="Berlin Sans FB Demi" pitchFamily="34" charset="0"/>
            </a:endParaRPr>
          </a:p>
          <a:p>
            <a:pPr>
              <a:buNone/>
            </a:pPr>
            <a:r>
              <a:rPr lang="en-GB" sz="5000" b="1" dirty="0" smtClean="0">
                <a:solidFill>
                  <a:srgbClr val="663300"/>
                </a:solidFill>
                <a:latin typeface="Berlin Sans FB Demi" pitchFamily="34" charset="0"/>
              </a:rPr>
              <a:t>10 - </a:t>
            </a:r>
            <a:r>
              <a:rPr lang="en-GB" sz="5000" b="1" dirty="0" err="1" smtClean="0">
                <a:solidFill>
                  <a:srgbClr val="663300"/>
                </a:solidFill>
                <a:latin typeface="Berlin Sans FB Demi" pitchFamily="34" charset="0"/>
              </a:rPr>
              <a:t>diez</a:t>
            </a:r>
            <a:endParaRPr lang="en-GB" sz="5000" b="1" dirty="0">
              <a:solidFill>
                <a:srgbClr val="6633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89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298" y="260648"/>
            <a:ext cx="4437726" cy="616350"/>
          </a:xfrm>
          <a:solidFill>
            <a:srgbClr val="FF00FF"/>
          </a:solidFill>
        </p:spPr>
        <p:txBody>
          <a:bodyPr>
            <a:normAutofit fontScale="90000"/>
          </a:bodyPr>
          <a:lstStyle/>
          <a:p>
            <a:r>
              <a:rPr lang="en-GB" b="1" dirty="0" err="1" smtClean="0"/>
              <a:t>Ahora</a:t>
            </a:r>
            <a:r>
              <a:rPr lang="en-GB" b="1" dirty="0" smtClean="0"/>
              <a:t> </a:t>
            </a:r>
            <a:r>
              <a:rPr lang="en-GB" b="1" dirty="0" err="1" smtClean="0"/>
              <a:t>tú</a:t>
            </a:r>
            <a:endParaRPr lang="en-GB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196752"/>
            <a:ext cx="730424" cy="4959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b="1" dirty="0">
                <a:solidFill>
                  <a:srgbClr val="C00000"/>
                </a:solidFill>
              </a:rPr>
              <a:t>1</a:t>
            </a:r>
            <a:r>
              <a:rPr lang="en-GB" sz="5400" dirty="0"/>
              <a:t> </a:t>
            </a:r>
            <a:r>
              <a:rPr lang="en-GB" sz="5400" dirty="0" smtClean="0"/>
              <a:t>   </a:t>
            </a:r>
            <a:endParaRPr lang="en-GB" sz="5400" dirty="0"/>
          </a:p>
          <a:p>
            <a:pPr marL="0" indent="0">
              <a:buNone/>
            </a:pPr>
            <a:r>
              <a:rPr lang="en-GB" sz="5400" b="1" dirty="0">
                <a:solidFill>
                  <a:srgbClr val="FFC000"/>
                </a:solidFill>
              </a:rPr>
              <a:t>2</a:t>
            </a:r>
            <a:r>
              <a:rPr lang="en-GB" sz="5400" dirty="0"/>
              <a:t> </a:t>
            </a:r>
            <a:r>
              <a:rPr lang="en-GB" sz="5400" dirty="0" smtClean="0"/>
              <a:t> </a:t>
            </a:r>
            <a:endParaRPr lang="en-GB" sz="5400" dirty="0"/>
          </a:p>
          <a:p>
            <a:pPr marL="0" indent="0">
              <a:buNone/>
            </a:pPr>
            <a:r>
              <a:rPr lang="en-GB" sz="5400" dirty="0">
                <a:solidFill>
                  <a:srgbClr val="0000FF"/>
                </a:solidFill>
              </a:rPr>
              <a:t>3 </a:t>
            </a:r>
            <a:r>
              <a:rPr lang="en-GB" sz="5400" dirty="0" smtClean="0"/>
              <a:t> </a:t>
            </a:r>
            <a:endParaRPr lang="en-GB" sz="5400" dirty="0"/>
          </a:p>
          <a:p>
            <a:pPr marL="0" indent="0">
              <a:buNone/>
            </a:pPr>
            <a:r>
              <a:rPr lang="en-GB" sz="4800" dirty="0">
                <a:solidFill>
                  <a:srgbClr val="00B050"/>
                </a:solidFill>
              </a:rPr>
              <a:t>4</a:t>
            </a:r>
            <a:r>
              <a:rPr lang="en-GB" sz="5400" dirty="0"/>
              <a:t> </a:t>
            </a:r>
          </a:p>
          <a:p>
            <a:pPr marL="0" indent="0">
              <a:buNone/>
            </a:pPr>
            <a:r>
              <a:rPr lang="en-GB" sz="5400" dirty="0">
                <a:solidFill>
                  <a:srgbClr val="7030A0"/>
                </a:solidFill>
              </a:rPr>
              <a:t>5</a:t>
            </a:r>
            <a:r>
              <a:rPr lang="en-GB" sz="5400" dirty="0"/>
              <a:t> </a:t>
            </a:r>
            <a:r>
              <a:rPr lang="en-GB" sz="5400" dirty="0" smtClean="0"/>
              <a:t> </a:t>
            </a:r>
            <a:endParaRPr lang="en-GB" sz="5400" dirty="0"/>
          </a:p>
          <a:p>
            <a:pPr marL="0" indent="0">
              <a:buNone/>
            </a:pPr>
            <a:endParaRPr lang="en-GB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412776"/>
            <a:ext cx="1080120" cy="49294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5400" dirty="0" smtClean="0">
                <a:solidFill>
                  <a:srgbClr val="FF00FF"/>
                </a:solidFill>
              </a:rPr>
              <a:t>6</a:t>
            </a:r>
            <a:r>
              <a:rPr lang="en-GB" sz="5400" dirty="0" smtClean="0"/>
              <a:t>  </a:t>
            </a:r>
          </a:p>
          <a:p>
            <a:pPr marL="0" indent="0">
              <a:buNone/>
            </a:pPr>
            <a:r>
              <a:rPr lang="en-GB" sz="5400" dirty="0" smtClean="0">
                <a:solidFill>
                  <a:srgbClr val="00B0F0"/>
                </a:solidFill>
              </a:rPr>
              <a:t>7</a:t>
            </a:r>
            <a:r>
              <a:rPr lang="en-GB" sz="5400" dirty="0" smtClean="0"/>
              <a:t> </a:t>
            </a:r>
          </a:p>
          <a:p>
            <a:pPr marL="0" indent="0">
              <a:buNone/>
            </a:pPr>
            <a:r>
              <a:rPr lang="en-GB" sz="5400" dirty="0" smtClean="0">
                <a:solidFill>
                  <a:srgbClr val="FF0000"/>
                </a:solidFill>
              </a:rPr>
              <a:t>8</a:t>
            </a:r>
            <a:r>
              <a:rPr lang="en-GB" sz="5400" dirty="0" smtClean="0"/>
              <a:t>  </a:t>
            </a:r>
          </a:p>
          <a:p>
            <a:pPr marL="0" indent="0">
              <a:buNone/>
            </a:pPr>
            <a:r>
              <a:rPr lang="en-GB" sz="5400" dirty="0" smtClean="0"/>
              <a:t>9  </a:t>
            </a:r>
          </a:p>
          <a:p>
            <a:pPr marL="0" indent="0">
              <a:buNone/>
            </a:pPr>
            <a:r>
              <a:rPr lang="en-GB" sz="5400" dirty="0" smtClean="0">
                <a:solidFill>
                  <a:srgbClr val="00B050"/>
                </a:solidFill>
              </a:rPr>
              <a:t>1</a:t>
            </a:r>
            <a:r>
              <a:rPr lang="en-GB" sz="5800" dirty="0" smtClean="0">
                <a:solidFill>
                  <a:srgbClr val="00B050"/>
                </a:solidFill>
              </a:rPr>
              <a:t>0</a:t>
            </a:r>
            <a:r>
              <a:rPr lang="en-GB" sz="4000" dirty="0" smtClean="0"/>
              <a:t>  </a:t>
            </a:r>
            <a:endParaRPr lang="en-GB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1505284" y="1109935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 smtClean="0">
                <a:solidFill>
                  <a:srgbClr val="C00000"/>
                </a:solidFill>
                <a:latin typeface="Berlin Sans FB" pitchFamily="34" charset="0"/>
              </a:rPr>
              <a:t>uno</a:t>
            </a:r>
            <a:endParaRPr lang="en-GB" sz="4800" b="1" dirty="0">
              <a:solidFill>
                <a:srgbClr val="C00000"/>
              </a:solidFill>
              <a:latin typeface="Berlin Sans FB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5284" y="2141131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C000"/>
                </a:solidFill>
              </a:rPr>
              <a:t>dos</a:t>
            </a:r>
            <a:endParaRPr lang="en-GB" sz="4800" b="1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5656" y="3356992"/>
            <a:ext cx="172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 smtClean="0">
                <a:solidFill>
                  <a:srgbClr val="0000FF"/>
                </a:solidFill>
              </a:rPr>
              <a:t>tres</a:t>
            </a:r>
            <a:endParaRPr lang="en-GB" sz="44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5194" y="4365103"/>
            <a:ext cx="1538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 smtClean="0">
                <a:solidFill>
                  <a:srgbClr val="257F8B"/>
                </a:solidFill>
              </a:rPr>
              <a:t>cuatro</a:t>
            </a:r>
            <a:endParaRPr lang="en-GB" sz="3600" b="1" dirty="0">
              <a:solidFill>
                <a:srgbClr val="257F8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84235" y="522919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 smtClean="0">
                <a:solidFill>
                  <a:srgbClr val="7030A0"/>
                </a:solidFill>
              </a:rPr>
              <a:t>cinco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6767" y="1340768"/>
            <a:ext cx="172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 smtClean="0">
                <a:solidFill>
                  <a:srgbClr val="FF00FF"/>
                </a:solidFill>
              </a:rPr>
              <a:t>seis</a:t>
            </a:r>
            <a:endParaRPr lang="en-GB" sz="4400" b="1" dirty="0">
              <a:solidFill>
                <a:srgbClr val="FF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35218" y="2420888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 smtClean="0">
                <a:solidFill>
                  <a:srgbClr val="00B0F0"/>
                </a:solidFill>
              </a:rPr>
              <a:t>siete</a:t>
            </a:r>
            <a:endParaRPr lang="en-GB" sz="4400" b="1" dirty="0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2160" y="3429000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 smtClean="0">
                <a:solidFill>
                  <a:srgbClr val="FF0000"/>
                </a:solidFill>
              </a:rPr>
              <a:t>ocho</a:t>
            </a:r>
            <a:endParaRPr lang="en-GB" sz="4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0324" y="4274681"/>
            <a:ext cx="1401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/>
              <a:t>nueve</a:t>
            </a:r>
            <a:endParaRPr lang="en-GB" sz="3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12160" y="522920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 smtClean="0">
                <a:solidFill>
                  <a:srgbClr val="00B050"/>
                </a:solidFill>
              </a:rPr>
              <a:t>diez</a:t>
            </a:r>
            <a:endParaRPr lang="en-GB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5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unched Tape 5"/>
          <p:cNvSpPr/>
          <p:nvPr/>
        </p:nvSpPr>
        <p:spPr>
          <a:xfrm>
            <a:off x="1187624" y="1196752"/>
            <a:ext cx="6192688" cy="2592288"/>
          </a:xfrm>
          <a:prstGeom prst="flowChartPunchedTape">
            <a:avLst/>
          </a:prstGeom>
          <a:solidFill>
            <a:srgbClr val="257F8B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ctr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Fin de la </a:t>
            </a:r>
            <a:r>
              <a:rPr lang="en-GB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lección</a:t>
            </a:r>
            <a:r>
              <a:rPr lang="en-GB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 1</a:t>
            </a:r>
            <a:endParaRPr lang="en-GB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4" name="Content Placeholder 5" descr="http://a7.sphotos.ak.fbcdn.net/hphotos-ak-snc6/282362_253908414722026_1723107085_n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348797"/>
            <a:ext cx="1828373" cy="8407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2356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91650"/>
            <a:ext cx="2692827" cy="310260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73016"/>
            <a:ext cx="2466975" cy="184785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1403648" y="1844824"/>
            <a:ext cx="2050876" cy="985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GB" sz="3600" kern="10" spc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Jokerman"/>
              </a:rPr>
              <a:t>Hola</a:t>
            </a:r>
            <a:endParaRPr lang="en-GB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Jokerman"/>
            </a:endParaRPr>
          </a:p>
        </p:txBody>
      </p:sp>
      <p:sp>
        <p:nvSpPr>
          <p:cNvPr id="3074" name="WordArt 2" descr="Narrow vertical"/>
          <p:cNvSpPr>
            <a:spLocks noChangeArrowheads="1" noChangeShapeType="1" noTextEdit="1"/>
          </p:cNvSpPr>
          <p:nvPr/>
        </p:nvSpPr>
        <p:spPr bwMode="auto">
          <a:xfrm>
            <a:off x="683568" y="260648"/>
            <a:ext cx="5904656" cy="1296144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en-GB" sz="3600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Spanish speaking countries</a:t>
            </a:r>
            <a:endParaRPr lang="en-GB" sz="3600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" name="Content Placeholder 5" descr="http://a7.sphotos.ak.fbcdn.net/hphotos-ak-snc6/282362_253908414722026_1723107085_n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268760"/>
            <a:ext cx="1828373" cy="8407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403648" y="5605532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>
                <a:solidFill>
                  <a:srgbClr val="257F8B"/>
                </a:solidFill>
              </a:rPr>
              <a:t>España</a:t>
            </a:r>
            <a:endParaRPr lang="en-GB" sz="3200" b="1" dirty="0">
              <a:solidFill>
                <a:srgbClr val="257F8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040" y="5964858"/>
            <a:ext cx="3024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>
                <a:solidFill>
                  <a:srgbClr val="257F8B"/>
                </a:solidFill>
              </a:rPr>
              <a:t>América</a:t>
            </a:r>
            <a:r>
              <a:rPr lang="en-GB" sz="3200" b="1" dirty="0" smtClean="0">
                <a:solidFill>
                  <a:srgbClr val="257F8B"/>
                </a:solidFill>
              </a:rPr>
              <a:t> Latina</a:t>
            </a:r>
            <a:endParaRPr lang="en-GB" sz="3200" b="1" dirty="0">
              <a:solidFill>
                <a:srgbClr val="257F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67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4608512" cy="562074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dirty="0" smtClean="0">
                <a:latin typeface="Algerian" pitchFamily="82" charset="0"/>
              </a:rPr>
              <a:t>Newcastle</a:t>
            </a:r>
            <a:endParaRPr lang="en-GB" dirty="0">
              <a:latin typeface="Algerian" pitchFamily="8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6344" y="2492896"/>
            <a:ext cx="2808312" cy="3083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227" y="2305214"/>
            <a:ext cx="3627733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27584" y="5805264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C00000"/>
                </a:solidFill>
                <a:latin typeface="Algerian" pitchFamily="82" charset="0"/>
              </a:rPr>
              <a:t>Newcastle University</a:t>
            </a:r>
            <a:endParaRPr lang="en-GB" sz="2000" b="1" dirty="0">
              <a:solidFill>
                <a:srgbClr val="C00000"/>
              </a:solidFill>
              <a:latin typeface="Algerian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6344" y="5805264"/>
            <a:ext cx="3507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C00000"/>
                </a:solidFill>
                <a:latin typeface="Algerian" pitchFamily="82" charset="0"/>
              </a:rPr>
              <a:t>Newcastle Upon Tyne</a:t>
            </a:r>
            <a:endParaRPr lang="en-GB" sz="2000" b="1" dirty="0">
              <a:solidFill>
                <a:srgbClr val="C00000"/>
              </a:solidFill>
              <a:latin typeface="Algerian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7088" y="1741458"/>
            <a:ext cx="4144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C00000"/>
                </a:solidFill>
                <a:latin typeface="Algerian" pitchFamily="82" charset="0"/>
              </a:rPr>
              <a:t>La Universidad de Newcastle</a:t>
            </a:r>
            <a:endParaRPr lang="en-GB" sz="2000" b="1" dirty="0">
              <a:solidFill>
                <a:srgbClr val="C00000"/>
              </a:solidFill>
              <a:latin typeface="Algerian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7980" y="1741660"/>
            <a:ext cx="3556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C00000"/>
                </a:solidFill>
                <a:latin typeface="Algerian" pitchFamily="82" charset="0"/>
              </a:rPr>
              <a:t>La ciudad de Newcastle</a:t>
            </a:r>
            <a:endParaRPr lang="en-GB" sz="2000" b="1" dirty="0">
              <a:solidFill>
                <a:srgbClr val="C00000"/>
              </a:solidFill>
              <a:latin typeface="Algeri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pPr>
              <a:buNone/>
            </a:pP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algn="ctr">
              <a:buNone/>
            </a:pPr>
            <a:endParaRPr lang="en-GB" sz="3600" b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en-GB" sz="3600" b="1" dirty="0" smtClean="0">
                <a:solidFill>
                  <a:srgbClr val="0070C0"/>
                </a:solidFill>
              </a:rPr>
              <a:t>Buenos </a:t>
            </a:r>
            <a:r>
              <a:rPr lang="en-GB" sz="3600" b="1" dirty="0" err="1" smtClean="0">
                <a:solidFill>
                  <a:srgbClr val="0070C0"/>
                </a:solidFill>
              </a:rPr>
              <a:t>días</a:t>
            </a:r>
            <a:endParaRPr lang="en-GB" sz="3600" b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en-GB" sz="3600" b="1" dirty="0" smtClean="0">
                <a:solidFill>
                  <a:srgbClr val="0070C0"/>
                </a:solidFill>
              </a:rPr>
              <a:t>Good morning</a:t>
            </a:r>
          </a:p>
          <a:p>
            <a:pPr algn="ctr">
              <a:buNone/>
            </a:pPr>
            <a:endParaRPr lang="en-GB" sz="6000" b="1" dirty="0">
              <a:solidFill>
                <a:srgbClr val="0070C0"/>
              </a:solidFill>
            </a:endParaRPr>
          </a:p>
        </p:txBody>
      </p:sp>
      <p:pic>
        <p:nvPicPr>
          <p:cNvPr id="6" name="rg_hi" descr="http://t1.gstatic.com/images?q=tbn:ANd9GcSPfV1WuSWxLEJ18ZL5UE_ZTImj-qugZW7uyJFtPYIvmt8KZtoD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164" y="1916832"/>
            <a:ext cx="5976664" cy="2578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2771800" y="2492896"/>
            <a:ext cx="3385393" cy="188009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6259"/>
              </a:avLst>
            </a:prstTxWarp>
          </a:bodyPr>
          <a:lstStyle/>
          <a:p>
            <a:pPr algn="ctr" rtl="0"/>
            <a:r>
              <a:rPr lang="en-GB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Arial"/>
                <a:cs typeface="Arial"/>
              </a:rPr>
              <a:t>Buenos</a:t>
            </a:r>
          </a:p>
          <a:p>
            <a:pPr algn="ctr" rtl="0"/>
            <a:r>
              <a:rPr lang="en-GB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Arial"/>
                <a:cs typeface="Arial"/>
              </a:rPr>
              <a:t>días</a:t>
            </a:r>
            <a:endParaRPr lang="en-GB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effectLst/>
              <a:latin typeface="Arial"/>
              <a:cs typeface="Arial"/>
            </a:endParaRPr>
          </a:p>
        </p:txBody>
      </p:sp>
      <p:pic>
        <p:nvPicPr>
          <p:cNvPr id="9" name="Content Placeholder 5" descr="http://a7.sphotos.ak.fbcdn.net/hphotos-ak-snc6/282362_253908414722026_1723107085_n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908720"/>
            <a:ext cx="1828373" cy="8407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WordArt 2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1619672" y="0"/>
            <a:ext cx="6696744" cy="77809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GB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Greetings and salutations</a:t>
            </a:r>
            <a:endParaRPr lang="en-GB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63595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11960" y="6165304"/>
            <a:ext cx="284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rg_hi" descr="http://t2.gstatic.com/images?q=tbn:ANd9GcRZvyULRvo67EG3-VyXelPiTG_rGhhI_EpOhkP1s84gUwOX3trwXQ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772816"/>
            <a:ext cx="4680520" cy="302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2483768" y="3212976"/>
            <a:ext cx="3943350" cy="15509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rtl="0"/>
            <a:r>
              <a:rPr lang="en-GB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Narrow"/>
              </a:rPr>
              <a:t>Buenas</a:t>
            </a:r>
            <a:r>
              <a:rPr lang="en-GB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en-GB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Narrow"/>
              </a:rPr>
              <a:t>tardes</a:t>
            </a:r>
            <a:endParaRPr lang="en-GB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Arial Narrow"/>
            </a:endParaRPr>
          </a:p>
        </p:txBody>
      </p:sp>
      <p:sp>
        <p:nvSpPr>
          <p:cNvPr id="12" name="WordArt 2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467544" y="260648"/>
            <a:ext cx="8229600" cy="11430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GB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Greetings and salutations</a:t>
            </a:r>
            <a:endParaRPr lang="en-GB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55776" y="5301208"/>
            <a:ext cx="3799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Buenas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tardes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cs typeface="Times New Roman" pitchFamily="18" charset="0"/>
            </a:endParaRPr>
          </a:p>
          <a:p>
            <a:pPr algn="ctr"/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Good afternoon</a:t>
            </a:r>
          </a:p>
        </p:txBody>
      </p:sp>
    </p:spTree>
    <p:extLst>
      <p:ext uri="{BB962C8B-B14F-4D97-AF65-F5344CB8AC3E}">
        <p14:creationId xmlns:p14="http://schemas.microsoft.com/office/powerpoint/2010/main" val="396574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pPr>
              <a:buNone/>
            </a:pP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algn="ctr"/>
            <a:endParaRPr lang="en-GB" b="1" dirty="0" smtClean="0">
              <a:solidFill>
                <a:srgbClr val="0070C0"/>
              </a:solidFill>
            </a:endParaRPr>
          </a:p>
          <a:p>
            <a:pPr algn="ctr"/>
            <a:r>
              <a:rPr lang="en-GB" sz="3600" b="1" dirty="0" err="1" smtClean="0">
                <a:solidFill>
                  <a:srgbClr val="0070C0"/>
                </a:solidFill>
              </a:rPr>
              <a:t>Buenas</a:t>
            </a:r>
            <a:r>
              <a:rPr lang="en-GB" sz="3600" b="1" dirty="0" smtClean="0">
                <a:solidFill>
                  <a:srgbClr val="0070C0"/>
                </a:solidFill>
              </a:rPr>
              <a:t> </a:t>
            </a:r>
            <a:r>
              <a:rPr lang="en-GB" sz="3600" b="1" dirty="0" err="1" smtClean="0">
                <a:solidFill>
                  <a:srgbClr val="0070C0"/>
                </a:solidFill>
              </a:rPr>
              <a:t>noches</a:t>
            </a:r>
            <a:r>
              <a:rPr lang="en-GB" sz="3600" b="1" dirty="0" smtClean="0">
                <a:solidFill>
                  <a:srgbClr val="0070C0"/>
                </a:solidFill>
              </a:rPr>
              <a:t>   </a:t>
            </a:r>
          </a:p>
          <a:p>
            <a:pPr algn="ctr"/>
            <a:r>
              <a:rPr lang="en-GB" b="1" dirty="0" smtClean="0">
                <a:solidFill>
                  <a:srgbClr val="0070C0"/>
                </a:solidFill>
              </a:rPr>
              <a:t>Good evening or good night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7" name="rg_hi" descr="http://t0.gstatic.com/images?q=tbn:ANd9GcSFStC05JTVxPpEdH__L0uzan9ohHsTXZhlFbIa4kH4qp-4LLSV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916832"/>
            <a:ext cx="5616624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3779912" y="3429000"/>
            <a:ext cx="3367088" cy="1106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GB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Black"/>
              </a:rPr>
              <a:t>buenas</a:t>
            </a:r>
            <a:r>
              <a:rPr lang="en-GB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Black"/>
              </a:rPr>
              <a:t> </a:t>
            </a:r>
            <a:r>
              <a:rPr lang="en-GB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Black"/>
              </a:rPr>
              <a:t>noches</a:t>
            </a:r>
            <a:endParaRPr lang="en-GB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Arial Black"/>
            </a:endParaRPr>
          </a:p>
        </p:txBody>
      </p:sp>
      <p:sp>
        <p:nvSpPr>
          <p:cNvPr id="11" name="WordArt 2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GB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Greetings and salutations</a:t>
            </a:r>
            <a:endParaRPr lang="en-GB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270480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2" descr="Narrow vertical"/>
          <p:cNvSpPr>
            <a:spLocks noChangeArrowheads="1" noChangeShapeType="1" noTextEdit="1"/>
          </p:cNvSpPr>
          <p:nvPr/>
        </p:nvSpPr>
        <p:spPr bwMode="auto">
          <a:xfrm rot="467315">
            <a:off x="481765" y="1143585"/>
            <a:ext cx="2376264" cy="72008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en-GB" sz="3600" kern="10" spc="0" dirty="0" smtClean="0">
                <a:ln w="12700">
                  <a:solidFill>
                    <a:srgbClr val="00B0F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HOW ARE YOU?</a:t>
            </a:r>
            <a:endParaRPr lang="en-GB" sz="3600" kern="10" spc="0" dirty="0">
              <a:ln w="12700">
                <a:solidFill>
                  <a:srgbClr val="00B0F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212976"/>
            <a:ext cx="1852253" cy="158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928" y="3068960"/>
            <a:ext cx="2939029" cy="176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3608" y="2420888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257F8B"/>
                </a:solidFill>
              </a:rPr>
              <a:t>¿</a:t>
            </a:r>
            <a:r>
              <a:rPr lang="en-GB" sz="2800" b="1" dirty="0" err="1" smtClean="0">
                <a:solidFill>
                  <a:srgbClr val="257F8B"/>
                </a:solidFill>
                <a:latin typeface="Aharoni" pitchFamily="2" charset="-79"/>
                <a:cs typeface="Aharoni" pitchFamily="2" charset="-79"/>
              </a:rPr>
              <a:t>Qué</a:t>
            </a:r>
            <a:r>
              <a:rPr lang="en-GB" sz="2800" b="1" dirty="0" smtClean="0">
                <a:solidFill>
                  <a:srgbClr val="257F8B"/>
                </a:solidFill>
              </a:rPr>
              <a:t> </a:t>
            </a:r>
            <a:r>
              <a:rPr lang="en-GB" sz="2800" b="1" dirty="0" err="1" smtClean="0">
                <a:solidFill>
                  <a:srgbClr val="257F8B"/>
                </a:solidFill>
              </a:rPr>
              <a:t>tal</a:t>
            </a:r>
            <a:r>
              <a:rPr lang="en-GB" sz="2800" b="1" dirty="0" smtClean="0">
                <a:solidFill>
                  <a:srgbClr val="257F8B"/>
                </a:solidFill>
              </a:rPr>
              <a:t> ?</a:t>
            </a:r>
            <a:endParaRPr lang="en-GB" sz="2800" b="1" dirty="0">
              <a:solidFill>
                <a:srgbClr val="257F8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5246645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rgbClr val="257F8B"/>
                </a:solidFill>
              </a:rPr>
              <a:t>Muy</a:t>
            </a:r>
            <a:r>
              <a:rPr lang="en-GB" sz="2400" b="1" dirty="0" smtClean="0">
                <a:solidFill>
                  <a:srgbClr val="257F8B"/>
                </a:solidFill>
              </a:rPr>
              <a:t> </a:t>
            </a:r>
            <a:r>
              <a:rPr lang="en-GB" sz="2400" b="1" dirty="0" err="1" smtClean="0">
                <a:solidFill>
                  <a:srgbClr val="257F8B"/>
                </a:solidFill>
              </a:rPr>
              <a:t>bien</a:t>
            </a:r>
            <a:r>
              <a:rPr lang="en-GB" sz="2400" b="1" dirty="0" smtClean="0">
                <a:solidFill>
                  <a:srgbClr val="257F8B"/>
                </a:solidFill>
              </a:rPr>
              <a:t> </a:t>
            </a:r>
            <a:r>
              <a:rPr lang="en-GB" sz="2400" b="1" dirty="0" err="1" smtClean="0">
                <a:solidFill>
                  <a:srgbClr val="257F8B"/>
                </a:solidFill>
              </a:rPr>
              <a:t>gracias</a:t>
            </a:r>
            <a:r>
              <a:rPr lang="en-GB" sz="2400" b="1" dirty="0" smtClean="0">
                <a:solidFill>
                  <a:srgbClr val="257F8B"/>
                </a:solidFill>
              </a:rPr>
              <a:t>.</a:t>
            </a:r>
            <a:endParaRPr lang="en-GB" sz="2400" b="1" dirty="0" smtClean="0">
              <a:solidFill>
                <a:srgbClr val="257F8B"/>
              </a:solidFill>
            </a:endParaRPr>
          </a:p>
          <a:p>
            <a:pPr algn="ctr"/>
            <a:r>
              <a:rPr lang="en-GB" sz="2400" b="1" dirty="0" smtClean="0">
                <a:solidFill>
                  <a:srgbClr val="257F8B"/>
                </a:solidFill>
              </a:rPr>
              <a:t>Very well thank </a:t>
            </a:r>
            <a:r>
              <a:rPr lang="en-GB" sz="2400" b="1" dirty="0" smtClean="0">
                <a:solidFill>
                  <a:srgbClr val="257F8B"/>
                </a:solidFill>
              </a:rPr>
              <a:t>you.</a:t>
            </a:r>
            <a:endParaRPr lang="en-GB" sz="2400" b="1" dirty="0">
              <a:solidFill>
                <a:srgbClr val="257F8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6983" y="2011428"/>
            <a:ext cx="1728920" cy="138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b="1" dirty="0" smtClean="0">
              <a:solidFill>
                <a:srgbClr val="257F8B"/>
              </a:solidFill>
            </a:endParaRPr>
          </a:p>
          <a:p>
            <a:r>
              <a:rPr lang="en-GB" sz="2800" b="1" dirty="0" smtClean="0">
                <a:solidFill>
                  <a:srgbClr val="257F8B"/>
                </a:solidFill>
              </a:rPr>
              <a:t>¿Y </a:t>
            </a:r>
            <a:r>
              <a:rPr lang="en-GB" sz="2800" b="1" dirty="0" err="1" smtClean="0">
                <a:solidFill>
                  <a:srgbClr val="257F8B"/>
                </a:solidFill>
              </a:rPr>
              <a:t>tú</a:t>
            </a:r>
            <a:r>
              <a:rPr lang="en-GB" sz="2800" b="1" dirty="0" smtClean="0">
                <a:solidFill>
                  <a:srgbClr val="257F8B"/>
                </a:solidFill>
              </a:rPr>
              <a:t>? </a:t>
            </a:r>
          </a:p>
          <a:p>
            <a:r>
              <a:rPr lang="en-GB" sz="2800" b="1" dirty="0" smtClean="0">
                <a:solidFill>
                  <a:srgbClr val="257F8B"/>
                </a:solidFill>
              </a:rPr>
              <a:t> </a:t>
            </a:r>
            <a:endParaRPr lang="en-GB" sz="2800" b="1" dirty="0">
              <a:solidFill>
                <a:srgbClr val="257F8B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13291" y="5276914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rgbClr val="257F8B"/>
                </a:solidFill>
              </a:rPr>
              <a:t>Estupendo</a:t>
            </a:r>
            <a:r>
              <a:rPr lang="en-GB" sz="2400" b="1" dirty="0" smtClean="0">
                <a:solidFill>
                  <a:srgbClr val="257F8B"/>
                </a:solidFill>
              </a:rPr>
              <a:t> </a:t>
            </a:r>
            <a:r>
              <a:rPr lang="en-GB" sz="2400" b="1" dirty="0" err="1" smtClean="0">
                <a:solidFill>
                  <a:srgbClr val="257F8B"/>
                </a:solidFill>
              </a:rPr>
              <a:t>gracias</a:t>
            </a:r>
            <a:r>
              <a:rPr lang="en-GB" sz="2400" b="1" dirty="0" smtClean="0">
                <a:solidFill>
                  <a:srgbClr val="257F8B"/>
                </a:solidFill>
              </a:rPr>
              <a:t>.</a:t>
            </a:r>
            <a:endParaRPr lang="en-GB" sz="2400" b="1" dirty="0" smtClean="0">
              <a:solidFill>
                <a:srgbClr val="257F8B"/>
              </a:solidFill>
            </a:endParaRPr>
          </a:p>
          <a:p>
            <a:pPr algn="ctr"/>
            <a:r>
              <a:rPr lang="en-GB" sz="2400" b="1" dirty="0" smtClean="0">
                <a:solidFill>
                  <a:srgbClr val="257F8B"/>
                </a:solidFill>
              </a:rPr>
              <a:t>Great  thank </a:t>
            </a:r>
            <a:r>
              <a:rPr lang="en-GB" sz="2400" b="1" dirty="0" smtClean="0">
                <a:solidFill>
                  <a:srgbClr val="257F8B"/>
                </a:solidFill>
              </a:rPr>
              <a:t>you.</a:t>
            </a:r>
            <a:endParaRPr lang="en-GB" sz="2400" b="1" dirty="0">
              <a:solidFill>
                <a:srgbClr val="257F8B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03848" y="332656"/>
            <a:ext cx="28131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kern="10" dirty="0" err="1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504D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Saludos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 rot="568726">
            <a:off x="5118092" y="1412776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kern="10" dirty="0" smtClean="0">
                <a:ln w="12700">
                  <a:solidFill>
                    <a:srgbClr val="00B0F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And you?</a:t>
            </a:r>
            <a:endParaRPr lang="en-GB" sz="3600" kern="10" dirty="0">
              <a:ln w="12700">
                <a:solidFill>
                  <a:srgbClr val="00B0F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34265"/>
            <a:ext cx="8928992" cy="5524063"/>
          </a:xfrm>
        </p:spPr>
        <p:txBody>
          <a:bodyPr/>
          <a:lstStyle/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539552" y="243703"/>
            <a:ext cx="2088232" cy="690562"/>
          </a:xfrm>
          <a:prstGeom prst="rect">
            <a:avLst/>
          </a:prstGeom>
          <a:noFill/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en-GB" sz="3600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what's your name?</a:t>
            </a:r>
            <a:endParaRPr lang="en-GB" sz="3600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78" y="2658582"/>
            <a:ext cx="1656184" cy="157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712286"/>
            <a:ext cx="2069614" cy="139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0240" y="2777650"/>
            <a:ext cx="1728192" cy="130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416038" y="287934"/>
            <a:ext cx="43968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¿</a:t>
            </a:r>
            <a:r>
              <a:rPr lang="en-GB" sz="36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Cómo</a:t>
            </a:r>
            <a:r>
              <a:rPr lang="en-GB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GB" sz="36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te</a:t>
            </a:r>
            <a:r>
              <a:rPr lang="en-GB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llamas?</a:t>
            </a:r>
            <a:endParaRPr lang="en-GB" sz="3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425" y="4462910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solidFill>
                  <a:srgbClr val="257F8B"/>
                </a:solidFill>
              </a:rPr>
              <a:t>Yo</a:t>
            </a:r>
            <a:r>
              <a:rPr lang="en-GB" sz="2000" b="1" dirty="0" smtClean="0">
                <a:solidFill>
                  <a:srgbClr val="257F8B"/>
                </a:solidFill>
              </a:rPr>
              <a:t> me </a:t>
            </a:r>
            <a:r>
              <a:rPr lang="en-GB" sz="2000" b="1" dirty="0" err="1" smtClean="0">
                <a:solidFill>
                  <a:srgbClr val="257F8B"/>
                </a:solidFill>
              </a:rPr>
              <a:t>llamo</a:t>
            </a:r>
            <a:r>
              <a:rPr lang="en-GB" sz="2000" b="1" dirty="0" smtClean="0">
                <a:solidFill>
                  <a:srgbClr val="257F8B"/>
                </a:solidFill>
              </a:rPr>
              <a:t> </a:t>
            </a:r>
            <a:r>
              <a:rPr lang="en-GB" sz="2000" b="1" dirty="0" smtClean="0">
                <a:solidFill>
                  <a:srgbClr val="257F8B"/>
                </a:solidFill>
              </a:rPr>
              <a:t>Rosa.</a:t>
            </a:r>
            <a:endParaRPr lang="en-GB" sz="2000" b="1" dirty="0" smtClean="0">
              <a:solidFill>
                <a:srgbClr val="257F8B"/>
              </a:solidFill>
            </a:endParaRPr>
          </a:p>
          <a:p>
            <a:r>
              <a:rPr lang="en-GB" sz="2000" b="1" dirty="0" smtClean="0">
                <a:solidFill>
                  <a:srgbClr val="257F8B"/>
                </a:solidFill>
              </a:rPr>
              <a:t>My name is </a:t>
            </a:r>
            <a:r>
              <a:rPr lang="en-GB" sz="2000" b="1" dirty="0" smtClean="0">
                <a:solidFill>
                  <a:srgbClr val="257F8B"/>
                </a:solidFill>
              </a:rPr>
              <a:t>Rosa.</a:t>
            </a:r>
            <a:endParaRPr lang="en-GB" sz="2000" b="1" dirty="0">
              <a:solidFill>
                <a:srgbClr val="257F8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4208" y="4401355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257F8B"/>
                </a:solidFill>
              </a:rPr>
              <a:t>Ella se llama </a:t>
            </a:r>
            <a:r>
              <a:rPr lang="en-GB" sz="2000" b="1" dirty="0" smtClean="0">
                <a:solidFill>
                  <a:srgbClr val="257F8B"/>
                </a:solidFill>
              </a:rPr>
              <a:t>Ana.</a:t>
            </a:r>
            <a:endParaRPr lang="en-GB" sz="2000" b="1" dirty="0" smtClean="0">
              <a:solidFill>
                <a:srgbClr val="257F8B"/>
              </a:solidFill>
            </a:endParaRPr>
          </a:p>
          <a:p>
            <a:r>
              <a:rPr lang="en-GB" sz="2000" b="1" dirty="0" smtClean="0">
                <a:solidFill>
                  <a:srgbClr val="257F8B"/>
                </a:solidFill>
              </a:rPr>
              <a:t>Her name is </a:t>
            </a:r>
            <a:r>
              <a:rPr lang="en-GB" sz="2000" b="1" dirty="0" smtClean="0">
                <a:solidFill>
                  <a:srgbClr val="257F8B"/>
                </a:solidFill>
              </a:rPr>
              <a:t>Ana.</a:t>
            </a:r>
            <a:endParaRPr lang="en-GB" sz="2000" b="1" dirty="0">
              <a:solidFill>
                <a:srgbClr val="257F8B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30203" y="4462910"/>
            <a:ext cx="26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257F8B"/>
                </a:solidFill>
              </a:rPr>
              <a:t>El se llama </a:t>
            </a:r>
            <a:r>
              <a:rPr lang="en-GB" sz="2000" b="1" dirty="0" smtClean="0">
                <a:solidFill>
                  <a:srgbClr val="257F8B"/>
                </a:solidFill>
              </a:rPr>
              <a:t>Manuel.</a:t>
            </a:r>
            <a:endParaRPr lang="en-GB" sz="2000" b="1" dirty="0" smtClean="0">
              <a:solidFill>
                <a:srgbClr val="257F8B"/>
              </a:solidFill>
            </a:endParaRPr>
          </a:p>
          <a:p>
            <a:r>
              <a:rPr lang="en-GB" sz="2000" b="1" dirty="0" smtClean="0">
                <a:solidFill>
                  <a:srgbClr val="257F8B"/>
                </a:solidFill>
              </a:rPr>
              <a:t>His name is </a:t>
            </a:r>
            <a:r>
              <a:rPr lang="en-GB" sz="2000" b="1" dirty="0" smtClean="0">
                <a:solidFill>
                  <a:srgbClr val="257F8B"/>
                </a:solidFill>
              </a:rPr>
              <a:t>Manuel.</a:t>
            </a:r>
            <a:endParaRPr lang="en-GB" sz="2000" b="1" dirty="0">
              <a:solidFill>
                <a:srgbClr val="257F8B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413" y="1629278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257F8B"/>
                </a:solidFill>
              </a:rPr>
              <a:t>¿</a:t>
            </a:r>
            <a:r>
              <a:rPr lang="en-GB" sz="2000" b="1" dirty="0" err="1" smtClean="0">
                <a:solidFill>
                  <a:srgbClr val="257F8B"/>
                </a:solidFill>
              </a:rPr>
              <a:t>Cómo</a:t>
            </a:r>
            <a:r>
              <a:rPr lang="en-GB" sz="2000" b="1" dirty="0" smtClean="0">
                <a:solidFill>
                  <a:srgbClr val="257F8B"/>
                </a:solidFill>
              </a:rPr>
              <a:t> </a:t>
            </a:r>
            <a:r>
              <a:rPr lang="en-GB" sz="2000" b="1" dirty="0" err="1" smtClean="0">
                <a:solidFill>
                  <a:srgbClr val="257F8B"/>
                </a:solidFill>
              </a:rPr>
              <a:t>te</a:t>
            </a:r>
            <a:r>
              <a:rPr lang="en-GB" sz="2000" b="1" dirty="0" smtClean="0">
                <a:solidFill>
                  <a:srgbClr val="257F8B"/>
                </a:solidFill>
              </a:rPr>
              <a:t> llamas?</a:t>
            </a:r>
          </a:p>
          <a:p>
            <a:r>
              <a:rPr lang="en-GB" sz="2000" b="1" dirty="0" smtClean="0">
                <a:solidFill>
                  <a:srgbClr val="257F8B"/>
                </a:solidFill>
              </a:rPr>
              <a:t>What’s your name</a:t>
            </a:r>
            <a:endParaRPr lang="en-GB" sz="2000" b="1" dirty="0">
              <a:solidFill>
                <a:srgbClr val="257F8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2110" y="1687666"/>
            <a:ext cx="2476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257F8B"/>
                </a:solidFill>
              </a:rPr>
              <a:t>¿</a:t>
            </a:r>
            <a:r>
              <a:rPr lang="en-GB" sz="2000" b="1" dirty="0" err="1" smtClean="0">
                <a:solidFill>
                  <a:srgbClr val="257F8B"/>
                </a:solidFill>
              </a:rPr>
              <a:t>Cómo</a:t>
            </a:r>
            <a:r>
              <a:rPr lang="en-GB" sz="2000" b="1" dirty="0" smtClean="0">
                <a:solidFill>
                  <a:srgbClr val="257F8B"/>
                </a:solidFill>
              </a:rPr>
              <a:t> se llama </a:t>
            </a:r>
            <a:r>
              <a:rPr lang="en-GB" sz="2000" b="1" dirty="0" err="1" smtClean="0">
                <a:solidFill>
                  <a:srgbClr val="257F8B"/>
                </a:solidFill>
              </a:rPr>
              <a:t>ella</a:t>
            </a:r>
            <a:r>
              <a:rPr lang="en-GB" sz="2000" b="1" dirty="0" smtClean="0">
                <a:solidFill>
                  <a:srgbClr val="257F8B"/>
                </a:solidFill>
              </a:rPr>
              <a:t>?</a:t>
            </a:r>
          </a:p>
          <a:p>
            <a:r>
              <a:rPr lang="en-GB" sz="2000" b="1" dirty="0" smtClean="0">
                <a:solidFill>
                  <a:srgbClr val="257F8B"/>
                </a:solidFill>
              </a:rPr>
              <a:t>What’s her name?</a:t>
            </a:r>
            <a:endParaRPr lang="en-GB" sz="2000" b="1" dirty="0">
              <a:solidFill>
                <a:srgbClr val="257F8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4216" y="1663618"/>
            <a:ext cx="2557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257F8B"/>
                </a:solidFill>
              </a:rPr>
              <a:t>¿</a:t>
            </a:r>
            <a:r>
              <a:rPr lang="en-GB" sz="2000" b="1" dirty="0" err="1" smtClean="0">
                <a:solidFill>
                  <a:srgbClr val="257F8B"/>
                </a:solidFill>
              </a:rPr>
              <a:t>Cómo</a:t>
            </a:r>
            <a:r>
              <a:rPr lang="en-GB" sz="2000" b="1" dirty="0" smtClean="0">
                <a:solidFill>
                  <a:srgbClr val="257F8B"/>
                </a:solidFill>
              </a:rPr>
              <a:t> se llama </a:t>
            </a:r>
            <a:r>
              <a:rPr lang="en-GB" sz="2000" b="1" dirty="0" err="1" smtClean="0">
                <a:solidFill>
                  <a:srgbClr val="257F8B"/>
                </a:solidFill>
              </a:rPr>
              <a:t>él</a:t>
            </a:r>
            <a:r>
              <a:rPr lang="en-GB" sz="2000" b="1" dirty="0" smtClean="0">
                <a:solidFill>
                  <a:srgbClr val="257F8B"/>
                </a:solidFill>
              </a:rPr>
              <a:t>?</a:t>
            </a:r>
          </a:p>
          <a:p>
            <a:r>
              <a:rPr lang="en-GB" sz="2000" b="1" dirty="0" smtClean="0">
                <a:solidFill>
                  <a:srgbClr val="257F8B"/>
                </a:solidFill>
              </a:rPr>
              <a:t>What’s his name?</a:t>
            </a:r>
            <a:endParaRPr lang="en-GB" sz="2000" b="1" dirty="0">
              <a:solidFill>
                <a:srgbClr val="257F8B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260648"/>
            <a:ext cx="6120680" cy="648072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GB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/>
            </a:r>
            <a:br>
              <a:rPr lang="en-GB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</a:br>
            <a:r>
              <a:rPr lang="en-GB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/>
            </a:r>
            <a:br>
              <a:rPr lang="en-GB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7848872" cy="5544616"/>
          </a:xfrm>
        </p:spPr>
        <p:txBody>
          <a:bodyPr/>
          <a:lstStyle/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49511" y="3059669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0070C0"/>
                </a:solidFill>
              </a:rPr>
              <a:t>Adiós</a:t>
            </a:r>
            <a:r>
              <a:rPr lang="en-GB" b="1" dirty="0" smtClean="0">
                <a:solidFill>
                  <a:srgbClr val="0070C0"/>
                </a:solidFill>
              </a:rPr>
              <a:t>. </a:t>
            </a:r>
            <a:endParaRPr lang="en-GB" b="1" dirty="0" smtClean="0">
              <a:solidFill>
                <a:srgbClr val="0070C0"/>
              </a:solidFill>
            </a:endParaRPr>
          </a:p>
          <a:p>
            <a:r>
              <a:rPr lang="en-GB" b="1" dirty="0" smtClean="0">
                <a:solidFill>
                  <a:srgbClr val="0070C0"/>
                </a:solidFill>
              </a:rPr>
              <a:t>good </a:t>
            </a:r>
            <a:r>
              <a:rPr lang="en-GB" b="1" dirty="0" smtClean="0">
                <a:solidFill>
                  <a:srgbClr val="0070C0"/>
                </a:solidFill>
              </a:rPr>
              <a:t>bye.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9912" y="2996952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Hasta </a:t>
            </a:r>
            <a:r>
              <a:rPr lang="en-GB" b="1" dirty="0" err="1" smtClean="0">
                <a:solidFill>
                  <a:srgbClr val="0070C0"/>
                </a:solidFill>
              </a:rPr>
              <a:t>mañana</a:t>
            </a:r>
            <a:r>
              <a:rPr lang="en-GB" b="1" dirty="0" smtClean="0">
                <a:solidFill>
                  <a:srgbClr val="0070C0"/>
                </a:solidFill>
              </a:rPr>
              <a:t>.</a:t>
            </a:r>
            <a:endParaRPr lang="en-GB" b="1" dirty="0" smtClean="0">
              <a:solidFill>
                <a:srgbClr val="0070C0"/>
              </a:solidFill>
            </a:endParaRPr>
          </a:p>
          <a:p>
            <a:r>
              <a:rPr lang="en-GB" b="1" dirty="0" smtClean="0">
                <a:solidFill>
                  <a:srgbClr val="0070C0"/>
                </a:solidFill>
              </a:rPr>
              <a:t>See </a:t>
            </a:r>
            <a:r>
              <a:rPr lang="en-GB" dirty="0" smtClean="0">
                <a:solidFill>
                  <a:srgbClr val="0070C0"/>
                </a:solidFill>
              </a:rPr>
              <a:t>you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b="1" dirty="0" smtClean="0">
                <a:solidFill>
                  <a:srgbClr val="0070C0"/>
                </a:solidFill>
              </a:rPr>
              <a:t>tomorrow.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8224" y="3025399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Hasta </a:t>
            </a:r>
            <a:r>
              <a:rPr lang="en-GB" b="1" dirty="0" err="1" smtClean="0">
                <a:solidFill>
                  <a:srgbClr val="0070C0"/>
                </a:solidFill>
              </a:rPr>
              <a:t>luego</a:t>
            </a:r>
            <a:r>
              <a:rPr lang="en-GB" b="1" dirty="0" smtClean="0">
                <a:solidFill>
                  <a:srgbClr val="0070C0"/>
                </a:solidFill>
              </a:rPr>
              <a:t>.</a:t>
            </a:r>
            <a:endParaRPr lang="en-GB" b="1" dirty="0" smtClean="0">
              <a:solidFill>
                <a:srgbClr val="0070C0"/>
              </a:solidFill>
            </a:endParaRPr>
          </a:p>
          <a:p>
            <a:pPr algn="ctr"/>
            <a:r>
              <a:rPr lang="en-GB" b="1" dirty="0" smtClean="0">
                <a:solidFill>
                  <a:srgbClr val="0070C0"/>
                </a:solidFill>
              </a:rPr>
              <a:t>See you </a:t>
            </a:r>
            <a:r>
              <a:rPr lang="en-GB" b="1" dirty="0" smtClean="0">
                <a:solidFill>
                  <a:srgbClr val="0070C0"/>
                </a:solidFill>
              </a:rPr>
              <a:t>later.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9511" y="5517232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0070C0"/>
                </a:solidFill>
              </a:rPr>
              <a:t>Hasta la </a:t>
            </a:r>
            <a:r>
              <a:rPr lang="en-GB" b="1" i="1" dirty="0" smtClean="0">
                <a:solidFill>
                  <a:srgbClr val="0070C0"/>
                </a:solidFill>
              </a:rPr>
              <a:t>vista.</a:t>
            </a:r>
            <a:endParaRPr lang="en-GB" b="1" i="1" dirty="0" smtClean="0">
              <a:solidFill>
                <a:srgbClr val="0070C0"/>
              </a:solidFill>
            </a:endParaRPr>
          </a:p>
          <a:p>
            <a:r>
              <a:rPr lang="en-GB" b="1" i="1" dirty="0" smtClean="0">
                <a:solidFill>
                  <a:srgbClr val="0070C0"/>
                </a:solidFill>
              </a:rPr>
              <a:t>See you when I see </a:t>
            </a:r>
            <a:r>
              <a:rPr lang="en-GB" b="1" i="1" dirty="0" smtClean="0">
                <a:solidFill>
                  <a:srgbClr val="0070C0"/>
                </a:solidFill>
              </a:rPr>
              <a:t>you.</a:t>
            </a:r>
            <a:endParaRPr lang="en-GB" b="1" i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60163" y="5781985"/>
            <a:ext cx="2212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Hasta la </a:t>
            </a:r>
            <a:r>
              <a:rPr lang="en-GB" b="1" dirty="0" err="1" smtClean="0">
                <a:solidFill>
                  <a:srgbClr val="0070C0"/>
                </a:solidFill>
              </a:rPr>
              <a:t>próxima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</a:rPr>
              <a:t>vez</a:t>
            </a:r>
            <a:r>
              <a:rPr lang="en-GB" b="1" dirty="0" smtClean="0">
                <a:solidFill>
                  <a:srgbClr val="0070C0"/>
                </a:solidFill>
              </a:rPr>
              <a:t>. </a:t>
            </a:r>
            <a:endParaRPr lang="en-GB" b="1" dirty="0" smtClean="0">
              <a:solidFill>
                <a:srgbClr val="0070C0"/>
              </a:solidFill>
            </a:endParaRPr>
          </a:p>
          <a:p>
            <a:r>
              <a:rPr lang="en-GB" b="1" dirty="0" smtClean="0">
                <a:solidFill>
                  <a:srgbClr val="0070C0"/>
                </a:solidFill>
              </a:rPr>
              <a:t>See you next </a:t>
            </a:r>
            <a:r>
              <a:rPr lang="en-GB" b="1" dirty="0" smtClean="0">
                <a:solidFill>
                  <a:srgbClr val="0070C0"/>
                </a:solidFill>
              </a:rPr>
              <a:t>time.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4254" y="5860831"/>
            <a:ext cx="2706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Hasta la </a:t>
            </a:r>
            <a:r>
              <a:rPr lang="en-GB" b="1" dirty="0" err="1" smtClean="0">
                <a:solidFill>
                  <a:srgbClr val="0070C0"/>
                </a:solidFill>
              </a:rPr>
              <a:t>próxima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</a:rPr>
              <a:t>semana</a:t>
            </a:r>
            <a:r>
              <a:rPr lang="en-GB" b="1" dirty="0" smtClean="0">
                <a:solidFill>
                  <a:srgbClr val="0070C0"/>
                </a:solidFill>
              </a:rPr>
              <a:t>.</a:t>
            </a:r>
            <a:endParaRPr lang="en-GB" b="1" dirty="0" smtClean="0">
              <a:solidFill>
                <a:srgbClr val="0070C0"/>
              </a:solidFill>
            </a:endParaRPr>
          </a:p>
          <a:p>
            <a:pPr algn="ctr"/>
            <a:r>
              <a:rPr lang="en-GB" b="1" dirty="0" smtClean="0">
                <a:solidFill>
                  <a:srgbClr val="0070C0"/>
                </a:solidFill>
              </a:rPr>
              <a:t>See you next </a:t>
            </a:r>
            <a:r>
              <a:rPr lang="en-GB" b="1" dirty="0" smtClean="0">
                <a:solidFill>
                  <a:srgbClr val="0070C0"/>
                </a:solidFill>
              </a:rPr>
              <a:t>week.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www.freepik.com/media/img/pxclear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96752"/>
            <a:ext cx="1797052" cy="174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1000125" y="6156325"/>
            <a:ext cx="2093913" cy="701675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rtl="0"/>
            <a:endParaRPr lang="en-GB" sz="3600" kern="10" spc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effectLst/>
              <a:latin typeface="Times New Roman"/>
              <a:cs typeface="Times New Roman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68760"/>
            <a:ext cx="1584176" cy="149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933057"/>
            <a:ext cx="1656184" cy="1706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WordArt 3"/>
          <p:cNvSpPr>
            <a:spLocks noChangeArrowheads="1" noChangeShapeType="1" noTextEdit="1"/>
          </p:cNvSpPr>
          <p:nvPr/>
        </p:nvSpPr>
        <p:spPr bwMode="auto">
          <a:xfrm>
            <a:off x="2483768" y="260648"/>
            <a:ext cx="5256584" cy="701675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0"/>
                <a:gd name="adj2" fmla="val 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rtl="0"/>
            <a:r>
              <a:rPr lang="en-GB" sz="3600" kern="10" spc="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effectLst/>
                <a:latin typeface="Times New Roman"/>
                <a:cs typeface="Times New Roman"/>
              </a:rPr>
              <a:t>Despedidas</a:t>
            </a:r>
            <a:r>
              <a:rPr lang="en-GB" sz="3600" kern="10" spc="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effectLst/>
                <a:latin typeface="Times New Roman"/>
                <a:cs typeface="Times New Roman"/>
              </a:rPr>
              <a:t>   </a:t>
            </a:r>
            <a:endParaRPr lang="en-GB" sz="3600" kern="10" spc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effectLst/>
              <a:latin typeface="Times New Roman"/>
              <a:cs typeface="Times New Roman"/>
            </a:endParaRPr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593" y="1340768"/>
            <a:ext cx="2088232" cy="167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11" y="4138372"/>
            <a:ext cx="171324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395536" y="260648"/>
            <a:ext cx="1754188" cy="712787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33333"/>
              </a:avLst>
            </a:prstTxWarp>
          </a:bodyPr>
          <a:lstStyle/>
          <a:p>
            <a:pPr algn="ctr" rtl="0"/>
            <a:r>
              <a:rPr lang="en-GB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Good bye</a:t>
            </a:r>
            <a:endParaRPr lang="en-GB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361" y="4138372"/>
            <a:ext cx="1663844" cy="143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9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324</Words>
  <Application>Microsoft Office PowerPoint</Application>
  <PresentationFormat>On-screen Show (4:3)</PresentationFormat>
  <Paragraphs>128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Bienvenidos</vt:lpstr>
      <vt:lpstr>PowerPoint Presentation</vt:lpstr>
      <vt:lpstr>Newcastle</vt:lpstr>
      <vt:lpstr>Greetings and salutations</vt:lpstr>
      <vt:lpstr>Greetings and salutations</vt:lpstr>
      <vt:lpstr>Greetings and salutations</vt:lpstr>
      <vt:lpstr>PowerPoint Presentation</vt:lpstr>
      <vt:lpstr>PowerPoint Presentation</vt:lpstr>
      <vt:lpstr>  </vt:lpstr>
      <vt:lpstr>Ahora tú</vt:lpstr>
      <vt:lpstr>Los números</vt:lpstr>
      <vt:lpstr>Ahora tú</vt:lpstr>
      <vt:lpstr>PowerPoint Presentation</vt:lpstr>
    </vt:vector>
  </TitlesOfParts>
  <Company>Newcastle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nmlh</dc:creator>
  <cp:lastModifiedBy>nmlh</cp:lastModifiedBy>
  <cp:revision>147</cp:revision>
  <dcterms:created xsi:type="dcterms:W3CDTF">2011-09-20T07:59:41Z</dcterms:created>
  <dcterms:modified xsi:type="dcterms:W3CDTF">2012-06-27T14:37:17Z</dcterms:modified>
</cp:coreProperties>
</file>