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0" r:id="rId4"/>
    <p:sldId id="281" r:id="rId5"/>
    <p:sldId id="258" r:id="rId6"/>
    <p:sldId id="285" r:id="rId7"/>
    <p:sldId id="283" r:id="rId8"/>
    <p:sldId id="284" r:id="rId9"/>
    <p:sldId id="260" r:id="rId10"/>
    <p:sldId id="261" r:id="rId11"/>
    <p:sldId id="262" r:id="rId12"/>
    <p:sldId id="263" r:id="rId13"/>
    <p:sldId id="28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AD6EE-CC35-4CB6-BB7C-D169819E50FB}" type="datetimeFigureOut">
              <a:rPr lang="en-GB" smtClean="0"/>
              <a:t>20/06/2012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C94E9-A2D8-4C82-880A-B074FBECB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8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2C1C-C969-4DB4-AC2D-9BD146EDCBDD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3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8243-6D62-44FC-8D51-E567060F9F98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9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63F8-82FA-4E3B-BDA1-099F2C61C604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3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6C55-2C84-4E96-ACA1-0BC83D415DE2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1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642C-A61E-422D-B1A0-4A7EE6A18B7D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6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0529-463C-49DC-927A-769AA113B339}" type="datetime1">
              <a:rPr lang="en-GB" smtClean="0"/>
              <a:t>20/06/2012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4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BE-2277-4592-899F-088A8091AAC7}" type="datetime1">
              <a:rPr lang="en-GB" smtClean="0"/>
              <a:t>20/06/2012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3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EE13-BC80-4A28-9036-7E94B9950E7F}" type="datetime1">
              <a:rPr lang="en-GB" smtClean="0"/>
              <a:t>20/06/2012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A3B5-23A2-48BF-B11E-D6C432AE6388}" type="datetime1">
              <a:rPr lang="en-GB" smtClean="0"/>
              <a:t>20/06/2012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5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65A6-B4F8-438D-99EE-7C14C87E4BE1}" type="datetime1">
              <a:rPr lang="en-GB" smtClean="0"/>
              <a:t>20/06/2012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49CD-D96C-498B-BB8E-0B91C15DFEDE}" type="datetime1">
              <a:rPr lang="en-GB" smtClean="0"/>
              <a:t>20/06/2012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15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1474B-FB2D-4835-BA61-B8153450ECCB}" type="datetime1">
              <a:rPr lang="en-GB" smtClean="0"/>
              <a:t>20/06/2012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94CC-D2BD-4559-972A-2667FB0E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5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7.png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7.png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5.wav"/><Relationship Id="rId7" Type="http://schemas.openxmlformats.org/officeDocument/2006/relationships/image" Target="../media/image7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openxmlformats.org/officeDocument/2006/relationships/image" Target="../media/image7.png"/><Relationship Id="rId3" Type="http://schemas.microsoft.com/office/2007/relationships/media" Target="../media/media27.wav"/><Relationship Id="rId7" Type="http://schemas.microsoft.com/office/2007/relationships/media" Target="../media/media29.wav"/><Relationship Id="rId12" Type="http://schemas.openxmlformats.org/officeDocument/2006/relationships/image" Target="../media/image28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11" Type="http://schemas.openxmlformats.org/officeDocument/2006/relationships/slideLayout" Target="../slideLayouts/slideLayout2.xml"/><Relationship Id="rId5" Type="http://schemas.microsoft.com/office/2007/relationships/media" Target="../media/media28.wav"/><Relationship Id="rId10" Type="http://schemas.openxmlformats.org/officeDocument/2006/relationships/audio" Target="../media/media30.wav"/><Relationship Id="rId4" Type="http://schemas.openxmlformats.org/officeDocument/2006/relationships/audio" Target="../media/media27.wav"/><Relationship Id="rId9" Type="http://schemas.microsoft.com/office/2007/relationships/media" Target="../media/media3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18" Type="http://schemas.openxmlformats.org/officeDocument/2006/relationships/image" Target="../media/image7.png"/><Relationship Id="rId3" Type="http://schemas.microsoft.com/office/2007/relationships/media" Target="../media/media3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17" Type="http://schemas.openxmlformats.org/officeDocument/2006/relationships/image" Target="../media/image17.jpeg"/><Relationship Id="rId2" Type="http://schemas.openxmlformats.org/officeDocument/2006/relationships/audio" Target="../media/media31.wav"/><Relationship Id="rId16" Type="http://schemas.openxmlformats.org/officeDocument/2006/relationships/image" Target="../media/image20.jpeg"/><Relationship Id="rId20" Type="http://schemas.openxmlformats.org/officeDocument/2006/relationships/image" Target="../media/image35.png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openxmlformats.org/officeDocument/2006/relationships/image" Target="../media/image2.png"/><Relationship Id="rId5" Type="http://schemas.microsoft.com/office/2007/relationships/media" Target="../media/media33.wav"/><Relationship Id="rId15" Type="http://schemas.openxmlformats.org/officeDocument/2006/relationships/image" Target="../media/image16.jpeg"/><Relationship Id="rId10" Type="http://schemas.openxmlformats.org/officeDocument/2006/relationships/image" Target="../media/image8.png"/><Relationship Id="rId19" Type="http://schemas.openxmlformats.org/officeDocument/2006/relationships/image" Target="../media/image34.png"/><Relationship Id="rId4" Type="http://schemas.openxmlformats.org/officeDocument/2006/relationships/audio" Target="../media/media32.wav"/><Relationship Id="rId9" Type="http://schemas.openxmlformats.org/officeDocument/2006/relationships/image" Target="../media/image32.png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wav"/><Relationship Id="rId16" Type="http://schemas.openxmlformats.org/officeDocument/2006/relationships/image" Target="../media/image5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9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8.png"/><Relationship Id="rId17" Type="http://schemas.openxmlformats.org/officeDocument/2006/relationships/image" Target="../media/image7.png"/><Relationship Id="rId2" Type="http://schemas.openxmlformats.org/officeDocument/2006/relationships/audio" Target="../media/media6.wav"/><Relationship Id="rId16" Type="http://schemas.openxmlformats.org/officeDocument/2006/relationships/image" Target="../media/image12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slideLayout" Target="../slideLayouts/slideLayout2.xml"/><Relationship Id="rId5" Type="http://schemas.microsoft.com/office/2007/relationships/media" Target="../media/media8.wav"/><Relationship Id="rId15" Type="http://schemas.openxmlformats.org/officeDocument/2006/relationships/image" Target="../media/image11.png"/><Relationship Id="rId10" Type="http://schemas.openxmlformats.org/officeDocument/2006/relationships/audio" Target="../media/media10.wav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jpeg"/><Relationship Id="rId3" Type="http://schemas.microsoft.com/office/2007/relationships/media" Target="../media/media12.wav"/><Relationship Id="rId7" Type="http://schemas.microsoft.com/office/2007/relationships/media" Target="../media/media14.wav"/><Relationship Id="rId12" Type="http://schemas.openxmlformats.org/officeDocument/2006/relationships/audio" Target="../media/media16.wav"/><Relationship Id="rId17" Type="http://schemas.openxmlformats.org/officeDocument/2006/relationships/image" Target="../media/image19.png"/><Relationship Id="rId2" Type="http://schemas.openxmlformats.org/officeDocument/2006/relationships/audio" Target="../media/media11.wav"/><Relationship Id="rId16" Type="http://schemas.openxmlformats.org/officeDocument/2006/relationships/image" Target="../media/image18.png"/><Relationship Id="rId20" Type="http://schemas.openxmlformats.org/officeDocument/2006/relationships/image" Target="../media/image7.png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microsoft.com/office/2007/relationships/media" Target="../media/media16.wav"/><Relationship Id="rId5" Type="http://schemas.microsoft.com/office/2007/relationships/media" Target="../media/media13.wav"/><Relationship Id="rId15" Type="http://schemas.openxmlformats.org/officeDocument/2006/relationships/image" Target="../media/image17.jpeg"/><Relationship Id="rId10" Type="http://schemas.openxmlformats.org/officeDocument/2006/relationships/audio" Target="../media/media15.wav"/><Relationship Id="rId19" Type="http://schemas.openxmlformats.org/officeDocument/2006/relationships/image" Target="../media/image21.jpeg"/><Relationship Id="rId4" Type="http://schemas.openxmlformats.org/officeDocument/2006/relationships/audio" Target="../media/media12.wav"/><Relationship Id="rId9" Type="http://schemas.microsoft.com/office/2007/relationships/media" Target="../media/media15.wav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8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audio" Target="../media/media19.wav"/><Relationship Id="rId5" Type="http://schemas.microsoft.com/office/2007/relationships/media" Target="../media/media19.wav"/><Relationship Id="rId4" Type="http://schemas.openxmlformats.org/officeDocument/2006/relationships/audio" Target="../media/media18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1580" y="2492896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Food and Drinks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05273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aTTa3aam </a:t>
            </a:r>
            <a:r>
              <a:rPr lang="en-GB" sz="4000" b="1" dirty="0" err="1" smtClean="0">
                <a:solidFill>
                  <a:srgbClr val="7030A0"/>
                </a:solidFill>
                <a:latin typeface="Comic Sans MS" pitchFamily="66" charset="0"/>
              </a:rPr>
              <a:t>wa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latin typeface="Comic Sans MS" pitchFamily="66" charset="0"/>
              </a:rPr>
              <a:t>almashruubaat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1619673" cy="31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827584" y="-315416"/>
            <a:ext cx="7776864" cy="4032448"/>
          </a:xfrm>
          <a:prstGeom prst="wedgeEllipseCallout">
            <a:avLst>
              <a:gd name="adj1" fmla="val -37401"/>
              <a:gd name="adj2" fmla="val 6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</a:rPr>
              <a:t>a</a:t>
            </a:r>
            <a:r>
              <a:rPr lang="en-GB" sz="2800" b="1" dirty="0" err="1" smtClean="0">
                <a:solidFill>
                  <a:srgbClr val="FFFF00"/>
                </a:solidFill>
              </a:rPr>
              <a:t>naa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uHibbu</a:t>
            </a:r>
            <a:r>
              <a:rPr lang="en-GB" sz="2800" b="1" dirty="0" smtClean="0">
                <a:solidFill>
                  <a:srgbClr val="FFFF00"/>
                </a:solidFill>
              </a:rPr>
              <a:t>  </a:t>
            </a:r>
            <a:r>
              <a:rPr lang="en-GB" sz="2800" b="1" dirty="0" err="1" smtClean="0">
                <a:solidFill>
                  <a:srgbClr val="FFFF00"/>
                </a:solidFill>
              </a:rPr>
              <a:t>addajaaj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wa</a:t>
            </a:r>
            <a:r>
              <a:rPr lang="en-GB" sz="2800" b="1" dirty="0" smtClean="0">
                <a:solidFill>
                  <a:srgbClr val="FFFF00"/>
                </a:solidFill>
              </a:rPr>
              <a:t>  (a)</a:t>
            </a:r>
            <a:r>
              <a:rPr lang="en-GB" sz="2800" b="1" dirty="0" err="1" smtClean="0">
                <a:solidFill>
                  <a:srgbClr val="FFFF00"/>
                </a:solidFill>
              </a:rPr>
              <a:t>lkhuDar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pPr algn="ctr"/>
            <a:endParaRPr lang="en-GB" dirty="0" smtClean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I like (the) chicken and (the) vegetables 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4859" y="692696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4" y="3833813"/>
            <a:ext cx="22796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Callout 5"/>
          <p:cNvSpPr/>
          <p:nvPr/>
        </p:nvSpPr>
        <p:spPr>
          <a:xfrm>
            <a:off x="1907704" y="116632"/>
            <a:ext cx="7128792" cy="38884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FFFF00"/>
                </a:solidFill>
              </a:rPr>
              <a:t>a</a:t>
            </a:r>
            <a:r>
              <a:rPr lang="en-GB" sz="3200" b="1" dirty="0" err="1" smtClean="0">
                <a:solidFill>
                  <a:srgbClr val="FFFF00"/>
                </a:solidFill>
              </a:rPr>
              <a:t>naa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laa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uHibbu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assamak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wa</a:t>
            </a:r>
            <a:r>
              <a:rPr lang="en-GB" sz="3200" b="1" dirty="0" smtClean="0">
                <a:solidFill>
                  <a:srgbClr val="FFFF00"/>
                </a:solidFill>
              </a:rPr>
              <a:t> (a)</a:t>
            </a:r>
            <a:r>
              <a:rPr lang="en-GB" sz="3200" b="1" dirty="0" err="1" smtClean="0">
                <a:solidFill>
                  <a:srgbClr val="FFFF00"/>
                </a:solidFill>
              </a:rPr>
              <a:t>llaHm</a:t>
            </a:r>
            <a:endParaRPr lang="en-GB" sz="3200" b="1" dirty="0" smtClean="0">
              <a:solidFill>
                <a:srgbClr val="FFFF00"/>
              </a:solidFill>
            </a:endParaRPr>
          </a:p>
          <a:p>
            <a:pPr algn="ctr"/>
            <a:endParaRPr lang="en-GB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I do not like (the) fish and (the) meat 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6564" y="1196752"/>
            <a:ext cx="609600" cy="609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088232" cy="278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627784" y="188640"/>
            <a:ext cx="6488507" cy="3672408"/>
          </a:xfrm>
          <a:prstGeom prst="wedgeEllipseCallout">
            <a:avLst>
              <a:gd name="adj1" fmla="val -52648"/>
              <a:gd name="adj2" fmla="val 48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FFFF00"/>
                </a:solidFill>
              </a:rPr>
              <a:t>a</a:t>
            </a:r>
            <a:r>
              <a:rPr lang="en-GB" sz="3200" b="1" dirty="0" err="1" smtClean="0">
                <a:solidFill>
                  <a:srgbClr val="FFFF00"/>
                </a:solidFill>
              </a:rPr>
              <a:t>naa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akrahu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albayD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wa</a:t>
            </a:r>
            <a:r>
              <a:rPr lang="en-GB" sz="3200" b="1" dirty="0" smtClean="0">
                <a:solidFill>
                  <a:srgbClr val="FFFF00"/>
                </a:solidFill>
              </a:rPr>
              <a:t> (a)</a:t>
            </a:r>
            <a:r>
              <a:rPr lang="en-GB" sz="3200" b="1" dirty="0" err="1" smtClean="0">
                <a:solidFill>
                  <a:srgbClr val="FFFF00"/>
                </a:solidFill>
              </a:rPr>
              <a:t>laruzz</a:t>
            </a:r>
            <a:endParaRPr lang="en-GB" sz="3200" b="1" dirty="0" smtClean="0">
              <a:solidFill>
                <a:srgbClr val="FFFF00"/>
              </a:solidFill>
            </a:endParaRPr>
          </a:p>
          <a:p>
            <a:pPr algn="ctr"/>
            <a:endParaRPr lang="en-GB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I hate (the) eggs and (the) rice 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832" y="1196752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987824" cy="42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131840" y="836712"/>
            <a:ext cx="5832648" cy="4032448"/>
          </a:xfrm>
          <a:prstGeom prst="wedgeEllipseCallout">
            <a:avLst>
              <a:gd name="adj1" fmla="val -66915"/>
              <a:gd name="adj2" fmla="val -13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FFFF00"/>
                </a:solidFill>
              </a:rPr>
              <a:t>w</a:t>
            </a:r>
            <a:r>
              <a:rPr lang="en-GB" sz="3200" b="1" dirty="0" err="1" smtClean="0">
                <a:solidFill>
                  <a:srgbClr val="FFFF00"/>
                </a:solidFill>
              </a:rPr>
              <a:t>a</a:t>
            </a:r>
            <a:r>
              <a:rPr lang="en-GB" sz="3200" b="1" dirty="0" smtClean="0">
                <a:solidFill>
                  <a:srgbClr val="FFFF00"/>
                </a:solidFill>
              </a:rPr>
              <a:t> anta/anti, </a:t>
            </a:r>
            <a:r>
              <a:rPr lang="en-GB" sz="3200" b="1" dirty="0" err="1" smtClean="0">
                <a:solidFill>
                  <a:srgbClr val="FFFF00"/>
                </a:solidFill>
              </a:rPr>
              <a:t>maa</a:t>
            </a:r>
            <a:r>
              <a:rPr lang="en-GB" sz="3200" b="1" u="sng" dirty="0" err="1" smtClean="0">
                <a:solidFill>
                  <a:srgbClr val="FFFF00"/>
                </a:solidFill>
              </a:rPr>
              <a:t>d</a:t>
            </a:r>
            <a:r>
              <a:rPr lang="en-GB" sz="3200" b="1" dirty="0" err="1" smtClean="0">
                <a:solidFill>
                  <a:srgbClr val="FFFF00"/>
                </a:solidFill>
              </a:rPr>
              <a:t>aa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tuHibbu</a:t>
            </a:r>
            <a:r>
              <a:rPr lang="en-GB" sz="3200" b="1" dirty="0" smtClean="0">
                <a:solidFill>
                  <a:srgbClr val="FFFF00"/>
                </a:solidFill>
              </a:rPr>
              <a:t>/</a:t>
            </a:r>
            <a:r>
              <a:rPr lang="en-GB" sz="3200" b="1" dirty="0" err="1" smtClean="0">
                <a:solidFill>
                  <a:srgbClr val="FFFF00"/>
                </a:solidFill>
              </a:rPr>
              <a:t>tuHibbiin</a:t>
            </a:r>
            <a:r>
              <a:rPr lang="en-GB" sz="3200" b="1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endParaRPr lang="en-GB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And you, what do you like (male/female)?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2060848"/>
            <a:ext cx="609600" cy="609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919" y="-3101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4943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  <a:latin typeface="Comic Sans MS" pitchFamily="66" charset="0"/>
              </a:rPr>
              <a:t>m</a:t>
            </a:r>
            <a:r>
              <a:rPr lang="en-GB" sz="3200" b="1" dirty="0" err="1" smtClean="0">
                <a:solidFill>
                  <a:srgbClr val="7030A0"/>
                </a:solidFill>
                <a:latin typeface="Comic Sans MS" pitchFamily="66" charset="0"/>
              </a:rPr>
              <a:t>aa</a:t>
            </a: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en-GB" sz="3200" b="1" dirty="0" err="1" smtClean="0">
                <a:solidFill>
                  <a:srgbClr val="7030A0"/>
                </a:solidFill>
                <a:latin typeface="Comic Sans MS" pitchFamily="66" charset="0"/>
              </a:rPr>
              <a:t>huwa</a:t>
            </a: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en-GB" sz="3200" b="1" dirty="0" err="1" smtClean="0">
                <a:solidFill>
                  <a:srgbClr val="7030A0"/>
                </a:solidFill>
                <a:latin typeface="Comic Sans MS" pitchFamily="66" charset="0"/>
              </a:rPr>
              <a:t>mashruubuka</a:t>
            </a: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/</a:t>
            </a:r>
            <a:r>
              <a:rPr lang="en-GB" sz="3200" b="1" dirty="0" err="1" smtClean="0">
                <a:solidFill>
                  <a:srgbClr val="7030A0"/>
                </a:solidFill>
                <a:latin typeface="Comic Sans MS" pitchFamily="66" charset="0"/>
              </a:rPr>
              <a:t>ki</a:t>
            </a: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  <a:latin typeface="Comic Sans MS" pitchFamily="66" charset="0"/>
              </a:rPr>
              <a:t>almufaDDal</a:t>
            </a:r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  <a:p>
            <a:r>
              <a:rPr lang="en-GB" sz="3200" b="1" dirty="0" smtClean="0">
                <a:solidFill>
                  <a:srgbClr val="7030A0"/>
                </a:solidFill>
                <a:latin typeface="Comic Sans MS" pitchFamily="66" charset="0"/>
              </a:rPr>
              <a:t>What is(he)   drink (your)     favourite</a:t>
            </a:r>
          </a:p>
          <a:p>
            <a:r>
              <a:rPr lang="en-GB" sz="3200" b="1" dirty="0" smtClean="0"/>
              <a:t>What is your favourite drink?</a:t>
            </a:r>
            <a:endParaRPr lang="en-GB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581"/>
            <a:ext cx="22066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411760" y="1916833"/>
            <a:ext cx="6840760" cy="5100474"/>
          </a:xfrm>
          <a:prstGeom prst="wedgeEllipseCallout">
            <a:avLst>
              <a:gd name="adj1" fmla="val -56681"/>
              <a:gd name="adj2" fmla="val 3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FFFF00"/>
                </a:solidFill>
              </a:rPr>
              <a:t>m</a:t>
            </a:r>
            <a:r>
              <a:rPr lang="en-GB" sz="3200" b="1" dirty="0" err="1" smtClean="0">
                <a:solidFill>
                  <a:srgbClr val="FFFF00"/>
                </a:solidFill>
              </a:rPr>
              <a:t>ashruubii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almufaDDal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huwa</a:t>
            </a:r>
            <a:r>
              <a:rPr lang="en-GB" sz="3200" b="1" dirty="0" smtClean="0">
                <a:solidFill>
                  <a:srgbClr val="FFFF00"/>
                </a:solidFill>
              </a:rPr>
              <a:t> 3aSiir </a:t>
            </a:r>
            <a:r>
              <a:rPr lang="en-GB" sz="3200" b="1" dirty="0" err="1" smtClean="0">
                <a:solidFill>
                  <a:srgbClr val="FFFF00"/>
                </a:solidFill>
              </a:rPr>
              <a:t>alburtuqaal</a:t>
            </a:r>
            <a:endParaRPr lang="en-GB" sz="3200" b="1" dirty="0" smtClean="0">
              <a:solidFill>
                <a:srgbClr val="FFFF00"/>
              </a:solidFill>
            </a:endParaRPr>
          </a:p>
          <a:p>
            <a:pPr algn="ctr"/>
            <a:endParaRPr lang="en-GB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My favourite drink is orange juice 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2120" y="972605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48189" y="4365104"/>
            <a:ext cx="609600" cy="6096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6625" y="6517702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1556792"/>
            <a:ext cx="2736304" cy="42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627784" y="1412776"/>
            <a:ext cx="6488507" cy="3384376"/>
          </a:xfrm>
          <a:prstGeom prst="wedgeEllipseCallout">
            <a:avLst>
              <a:gd name="adj1" fmla="val -58627"/>
              <a:gd name="adj2" fmla="val -4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</a:rPr>
              <a:t>m</a:t>
            </a:r>
            <a:r>
              <a:rPr lang="en-GB" sz="2800" b="1" dirty="0" err="1" smtClean="0">
                <a:solidFill>
                  <a:srgbClr val="FFFF00"/>
                </a:solidFill>
              </a:rPr>
              <a:t>aa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huwa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mashruubuka</a:t>
            </a:r>
            <a:r>
              <a:rPr lang="en-GB" sz="2800" b="1" dirty="0" smtClean="0">
                <a:solidFill>
                  <a:srgbClr val="FFFF00"/>
                </a:solidFill>
              </a:rPr>
              <a:t>/</a:t>
            </a:r>
            <a:r>
              <a:rPr lang="en-GB" sz="2800" b="1" dirty="0" err="1" smtClean="0">
                <a:solidFill>
                  <a:srgbClr val="FFFF00"/>
                </a:solidFill>
              </a:rPr>
              <a:t>ki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</a:rPr>
              <a:t>almufaDDal</a:t>
            </a:r>
            <a:r>
              <a:rPr lang="en-GB" sz="2800" b="1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What is your favourite drink?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2602" y="476641"/>
            <a:ext cx="791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At the restaurant </a:t>
            </a:r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= </a:t>
            </a:r>
            <a:r>
              <a:rPr lang="en-GB" sz="3600" b="1" dirty="0" err="1" smtClean="0">
                <a:solidFill>
                  <a:srgbClr val="0070C0"/>
                </a:solidFill>
                <a:latin typeface="Comic Sans MS" pitchFamily="66" charset="0"/>
              </a:rPr>
              <a:t>fii</a:t>
            </a:r>
            <a:r>
              <a:rPr lang="en-GB" sz="3600" b="1" dirty="0" smtClean="0">
                <a:solidFill>
                  <a:srgbClr val="0070C0"/>
                </a:solidFill>
                <a:latin typeface="Comic Sans MS" pitchFamily="66" charset="0"/>
              </a:rPr>
              <a:t> almaT3am</a:t>
            </a:r>
            <a:endParaRPr lang="en-GB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1359349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700213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Key words </a:t>
            </a:r>
            <a:endParaRPr lang="en-GB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2974" y="2564904"/>
            <a:ext cx="88626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</a:rPr>
              <a:t>u</a:t>
            </a:r>
            <a:r>
              <a:rPr lang="en-GB" sz="2800" b="1" dirty="0" err="1" smtClean="0">
                <a:solidFill>
                  <a:srgbClr val="0070C0"/>
                </a:solidFill>
              </a:rPr>
              <a:t>riidu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				I would like/ I want</a:t>
            </a:r>
          </a:p>
          <a:p>
            <a:endParaRPr lang="en-GB" sz="2800" dirty="0"/>
          </a:p>
          <a:p>
            <a:r>
              <a:rPr lang="en-GB" sz="2800" b="1" dirty="0" err="1">
                <a:solidFill>
                  <a:srgbClr val="0070C0"/>
                </a:solidFill>
              </a:rPr>
              <a:t>m</a:t>
            </a:r>
            <a:r>
              <a:rPr lang="en-GB" sz="2800" b="1" dirty="0" err="1" smtClean="0">
                <a:solidFill>
                  <a:srgbClr val="0070C0"/>
                </a:solidFill>
              </a:rPr>
              <a:t>umkin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				I want/(is it possible) 			</a:t>
            </a:r>
            <a:endParaRPr lang="en-GB" sz="2800" dirty="0"/>
          </a:p>
          <a:p>
            <a:r>
              <a:rPr lang="en-GB" sz="2800" b="1" dirty="0">
                <a:solidFill>
                  <a:srgbClr val="0070C0"/>
                </a:solidFill>
              </a:rPr>
              <a:t>m</a:t>
            </a:r>
            <a:r>
              <a:rPr lang="en-GB" sz="2800" b="1" dirty="0" smtClean="0">
                <a:solidFill>
                  <a:srgbClr val="0070C0"/>
                </a:solidFill>
              </a:rPr>
              <a:t>in </a:t>
            </a:r>
            <a:r>
              <a:rPr lang="en-GB" sz="2800" b="1" dirty="0" err="1" smtClean="0">
                <a:solidFill>
                  <a:srgbClr val="0070C0"/>
                </a:solidFill>
              </a:rPr>
              <a:t>faDlika</a:t>
            </a:r>
            <a:r>
              <a:rPr lang="en-GB" sz="2800" b="1" dirty="0" smtClean="0">
                <a:solidFill>
                  <a:srgbClr val="0070C0"/>
                </a:solidFill>
              </a:rPr>
              <a:t>/</a:t>
            </a:r>
            <a:r>
              <a:rPr lang="en-GB" sz="2800" b="1" dirty="0" err="1" smtClean="0">
                <a:solidFill>
                  <a:srgbClr val="0070C0"/>
                </a:solidFill>
              </a:rPr>
              <a:t>faDliki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		please (male/female)</a:t>
            </a:r>
          </a:p>
          <a:p>
            <a:endParaRPr lang="en-GB" sz="2800" dirty="0"/>
          </a:p>
          <a:p>
            <a:r>
              <a:rPr lang="en-GB" sz="2800" b="1" dirty="0" err="1" smtClean="0">
                <a:solidFill>
                  <a:srgbClr val="0070C0"/>
                </a:solidFill>
              </a:rPr>
              <a:t>tafaDDal</a:t>
            </a:r>
            <a:r>
              <a:rPr lang="en-GB" sz="2800" b="1" dirty="0" smtClean="0">
                <a:solidFill>
                  <a:srgbClr val="0070C0"/>
                </a:solidFill>
              </a:rPr>
              <a:t>/</a:t>
            </a:r>
            <a:r>
              <a:rPr lang="en-GB" sz="2800" b="1" dirty="0" err="1" smtClean="0">
                <a:solidFill>
                  <a:srgbClr val="0070C0"/>
                </a:solidFill>
              </a:rPr>
              <a:t>tafaDDalii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		here you are (male/female)</a:t>
            </a:r>
          </a:p>
          <a:p>
            <a:endParaRPr lang="en-GB" sz="2800" dirty="0"/>
          </a:p>
          <a:p>
            <a:r>
              <a:rPr lang="en-GB" sz="2800" b="1" dirty="0" err="1" smtClean="0">
                <a:solidFill>
                  <a:srgbClr val="0070C0"/>
                </a:solidFill>
              </a:rPr>
              <a:t>alHisaab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				the bill </a:t>
            </a:r>
            <a:endParaRPr lang="en-GB" sz="28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32602" y="25146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63688" y="351558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131840" y="4245263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11666" y="5157192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91396" y="5960258"/>
            <a:ext cx="609600" cy="60960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573466" y="6492875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56088"/>
            <a:ext cx="2016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0" y="1341438"/>
            <a:ext cx="4284663" cy="2374900"/>
          </a:xfrm>
          <a:prstGeom prst="wedgeEllipseCallout">
            <a:avLst>
              <a:gd name="adj1" fmla="val -24067"/>
              <a:gd name="adj2" fmla="val 90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FF00"/>
                </a:solidFill>
              </a:rPr>
              <a:t>na3am </a:t>
            </a:r>
            <a:r>
              <a:rPr lang="en-GB" sz="3200" b="1" dirty="0" err="1" smtClean="0">
                <a:solidFill>
                  <a:srgbClr val="FFFF00"/>
                </a:solidFill>
              </a:rPr>
              <a:t>aanisatii</a:t>
            </a:r>
            <a:r>
              <a:rPr lang="en-GB" sz="3200" b="1" dirty="0" smtClean="0">
                <a:solidFill>
                  <a:srgbClr val="FFFF00"/>
                </a:solidFill>
              </a:rPr>
              <a:t>?</a:t>
            </a:r>
            <a:endParaRPr lang="en-GB" sz="3200" b="1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Yes </a:t>
            </a:r>
            <a:r>
              <a:rPr lang="en-GB" sz="2000" b="1" dirty="0" smtClean="0">
                <a:solidFill>
                  <a:schemeClr val="tx1"/>
                </a:solidFill>
              </a:rPr>
              <a:t>Madam? 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1950" y="4183063"/>
            <a:ext cx="24320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4356100" y="1044575"/>
            <a:ext cx="4859338" cy="2635250"/>
          </a:xfrm>
          <a:prstGeom prst="wedgeEllipseCallout">
            <a:avLst>
              <a:gd name="adj1" fmla="val 20785"/>
              <a:gd name="adj2" fmla="val 80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>
                <a:solidFill>
                  <a:srgbClr val="FFFF00"/>
                </a:solidFill>
              </a:rPr>
              <a:t>uriidu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dajaaj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>
                <a:solidFill>
                  <a:srgbClr val="FFFF00"/>
                </a:solidFill>
              </a:rPr>
              <a:t>wa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aruzz</a:t>
            </a:r>
            <a:r>
              <a:rPr lang="en-GB" sz="3200" b="1" dirty="0" smtClean="0">
                <a:solidFill>
                  <a:srgbClr val="FFFF00"/>
                </a:solidFill>
              </a:rPr>
              <a:t>, </a:t>
            </a:r>
            <a:r>
              <a:rPr lang="en-GB" sz="3200" b="1" dirty="0">
                <a:solidFill>
                  <a:srgbClr val="FFFF00"/>
                </a:solidFill>
              </a:rPr>
              <a:t>min </a:t>
            </a:r>
            <a:r>
              <a:rPr lang="en-GB" sz="3200" b="1" dirty="0" err="1" smtClean="0">
                <a:solidFill>
                  <a:srgbClr val="FFFF00"/>
                </a:solidFill>
              </a:rPr>
              <a:t>faDlik</a:t>
            </a:r>
            <a:r>
              <a:rPr lang="en-GB" sz="3200" b="1" dirty="0" smtClean="0">
                <a:solidFill>
                  <a:srgbClr val="FFFF00"/>
                </a:solidFill>
              </a:rPr>
              <a:t>(a)</a:t>
            </a:r>
            <a:endParaRPr lang="en-GB" sz="3200" b="1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I would like coffee and cookies, please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56088"/>
            <a:ext cx="2016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>
          <a:xfrm>
            <a:off x="0" y="764704"/>
            <a:ext cx="4284663" cy="2951634"/>
          </a:xfrm>
          <a:prstGeom prst="wedgeEllipseCallout">
            <a:avLst>
              <a:gd name="adj1" fmla="val -24067"/>
              <a:gd name="adj2" fmla="val 90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FF00"/>
                </a:solidFill>
              </a:rPr>
              <a:t>n</a:t>
            </a:r>
            <a:r>
              <a:rPr lang="en-GB" sz="3200" b="1" dirty="0" smtClean="0">
                <a:solidFill>
                  <a:srgbClr val="FFFF00"/>
                </a:solidFill>
              </a:rPr>
              <a:t>a3am,wa </a:t>
            </a:r>
            <a:r>
              <a:rPr lang="en-GB" sz="3200" b="1" dirty="0" err="1" smtClean="0">
                <a:solidFill>
                  <a:srgbClr val="FFFF00"/>
                </a:solidFill>
              </a:rPr>
              <a:t>maa</a:t>
            </a:r>
            <a:r>
              <a:rPr lang="en-GB" sz="3200" b="1" u="sng" dirty="0" err="1" smtClean="0">
                <a:solidFill>
                  <a:srgbClr val="FFFF00"/>
                </a:solidFill>
              </a:rPr>
              <a:t>d</a:t>
            </a:r>
            <a:r>
              <a:rPr lang="en-GB" sz="3200" b="1" dirty="0" err="1" smtClean="0">
                <a:solidFill>
                  <a:srgbClr val="FFFF00"/>
                </a:solidFill>
              </a:rPr>
              <a:t>aa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ayDan</a:t>
            </a:r>
            <a:r>
              <a:rPr lang="en-GB" sz="3200" b="1" dirty="0" smtClean="0">
                <a:solidFill>
                  <a:srgbClr val="FFFF00"/>
                </a:solidFill>
              </a:rPr>
              <a:t>, </a:t>
            </a:r>
            <a:r>
              <a:rPr lang="en-GB" sz="3200" b="1" dirty="0" err="1" smtClean="0">
                <a:solidFill>
                  <a:srgbClr val="FFFF00"/>
                </a:solidFill>
              </a:rPr>
              <a:t>aanisatii</a:t>
            </a:r>
            <a:r>
              <a:rPr lang="en-GB" sz="3200" b="1" dirty="0" smtClean="0">
                <a:solidFill>
                  <a:srgbClr val="FFFF00"/>
                </a:solidFill>
              </a:rPr>
              <a:t>?</a:t>
            </a:r>
            <a:endParaRPr lang="en-GB" sz="3200" b="1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Yes, what else, Madam? 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1950" y="4183063"/>
            <a:ext cx="24320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Callout 9"/>
          <p:cNvSpPr/>
          <p:nvPr/>
        </p:nvSpPr>
        <p:spPr>
          <a:xfrm>
            <a:off x="4356100" y="1044575"/>
            <a:ext cx="4859338" cy="2635250"/>
          </a:xfrm>
          <a:prstGeom prst="wedgeEllipseCallout">
            <a:avLst>
              <a:gd name="adj1" fmla="val 20785"/>
              <a:gd name="adj2" fmla="val 80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>
                <a:solidFill>
                  <a:srgbClr val="FFFF00"/>
                </a:solidFill>
              </a:rPr>
              <a:t>m</a:t>
            </a:r>
            <a:r>
              <a:rPr lang="en-GB" sz="3200" b="1" dirty="0" err="1" smtClean="0">
                <a:solidFill>
                  <a:srgbClr val="FFFF00"/>
                </a:solidFill>
              </a:rPr>
              <a:t>umkin</a:t>
            </a:r>
            <a:r>
              <a:rPr lang="en-GB" sz="3200" b="1" dirty="0" smtClean="0">
                <a:solidFill>
                  <a:srgbClr val="FFFF00"/>
                </a:solidFill>
              </a:rPr>
              <a:t> 3aSiir </a:t>
            </a:r>
            <a:r>
              <a:rPr lang="en-GB" sz="3200" b="1" dirty="0" err="1" smtClean="0">
                <a:solidFill>
                  <a:srgbClr val="FFFF00"/>
                </a:solidFill>
              </a:rPr>
              <a:t>tuffaaH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wa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</a:rPr>
              <a:t>maa</a:t>
            </a:r>
            <a:r>
              <a:rPr lang="en-GB" sz="3200" b="1" dirty="0" smtClean="0">
                <a:solidFill>
                  <a:srgbClr val="FFFF00"/>
                </a:solidFill>
              </a:rPr>
              <a:t>’, </a:t>
            </a:r>
            <a:r>
              <a:rPr lang="en-GB" sz="3200" b="1" dirty="0">
                <a:solidFill>
                  <a:srgbClr val="FFFF00"/>
                </a:solidFill>
              </a:rPr>
              <a:t>min </a:t>
            </a:r>
            <a:r>
              <a:rPr lang="en-GB" sz="3200" b="1" dirty="0" err="1" smtClean="0">
                <a:solidFill>
                  <a:srgbClr val="FFFF00"/>
                </a:solidFill>
              </a:rPr>
              <a:t>faDlik</a:t>
            </a:r>
            <a:r>
              <a:rPr lang="en-GB" sz="3200" b="1" dirty="0" smtClean="0">
                <a:solidFill>
                  <a:srgbClr val="FFFF00"/>
                </a:solidFill>
              </a:rPr>
              <a:t>(a)?</a:t>
            </a:r>
            <a:endParaRPr lang="en-GB" sz="3200" b="1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I would like </a:t>
            </a:r>
            <a:r>
              <a:rPr lang="en-GB" sz="2000" b="1" dirty="0" smtClean="0">
                <a:solidFill>
                  <a:schemeClr val="tx1"/>
                </a:solidFill>
              </a:rPr>
              <a:t>apple juice and water, </a:t>
            </a:r>
            <a:r>
              <a:rPr lang="en-GB" sz="2000" b="1" dirty="0">
                <a:solidFill>
                  <a:schemeClr val="tx1"/>
                </a:solidFill>
              </a:rPr>
              <a:t>please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56088"/>
            <a:ext cx="2016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-324543" y="1298431"/>
            <a:ext cx="3672408" cy="2374900"/>
          </a:xfrm>
          <a:prstGeom prst="wedgeEllipseCallout">
            <a:avLst>
              <a:gd name="adj1" fmla="val -16522"/>
              <a:gd name="adj2" fmla="val 74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 smtClean="0">
                <a:solidFill>
                  <a:srgbClr val="FFFF00"/>
                </a:solidFill>
              </a:rPr>
              <a:t>tafaDDalii</a:t>
            </a:r>
            <a:r>
              <a:rPr lang="en-GB" sz="3200" b="1" dirty="0" smtClean="0">
                <a:solidFill>
                  <a:srgbClr val="FFFF00"/>
                </a:solidFill>
              </a:rPr>
              <a:t>, </a:t>
            </a:r>
            <a:r>
              <a:rPr lang="en-GB" sz="3200" b="1" dirty="0" err="1" smtClean="0">
                <a:solidFill>
                  <a:srgbClr val="FFFF00"/>
                </a:solidFill>
              </a:rPr>
              <a:t>aanisatii</a:t>
            </a:r>
            <a:endParaRPr lang="en-GB" sz="3200" b="1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Here you are Madam 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1950" y="4183063"/>
            <a:ext cx="24320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>
            <a:off x="3707904" y="260648"/>
            <a:ext cx="5507534" cy="3419177"/>
          </a:xfrm>
          <a:prstGeom prst="wedgeEllipseCallout">
            <a:avLst>
              <a:gd name="adj1" fmla="val 20785"/>
              <a:gd name="adj2" fmla="val 80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>
                <a:solidFill>
                  <a:srgbClr val="FFFF00"/>
                </a:solidFill>
              </a:rPr>
              <a:t>s</a:t>
            </a:r>
            <a:r>
              <a:rPr lang="en-GB" sz="3200" b="1" dirty="0" err="1" smtClean="0">
                <a:solidFill>
                  <a:srgbClr val="FFFF00"/>
                </a:solidFill>
              </a:rPr>
              <a:t>hukran</a:t>
            </a:r>
            <a:r>
              <a:rPr lang="en-GB" sz="3200" b="1" dirty="0" smtClean="0">
                <a:solidFill>
                  <a:srgbClr val="FFFF00"/>
                </a:solidFill>
              </a:rPr>
              <a:t>….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 smtClean="0">
                <a:solidFill>
                  <a:srgbClr val="FFFF00"/>
                </a:solidFill>
              </a:rPr>
              <a:t>alHisaab</a:t>
            </a:r>
            <a:r>
              <a:rPr lang="en-GB" sz="3200" b="1" dirty="0" smtClean="0">
                <a:solidFill>
                  <a:srgbClr val="FFFF00"/>
                </a:solidFill>
              </a:rPr>
              <a:t> min </a:t>
            </a:r>
            <a:r>
              <a:rPr lang="en-GB" sz="3200" b="1" dirty="0" err="1" smtClean="0">
                <a:solidFill>
                  <a:srgbClr val="FFFF00"/>
                </a:solidFill>
              </a:rPr>
              <a:t>faDlik</a:t>
            </a:r>
            <a:r>
              <a:rPr lang="en-GB" sz="3200" b="1" dirty="0" smtClean="0">
                <a:solidFill>
                  <a:srgbClr val="FFFF00"/>
                </a:solidFill>
              </a:rPr>
              <a:t>(a)</a:t>
            </a:r>
            <a:endParaRPr lang="en-GB" sz="3200" b="1" dirty="0">
              <a:solidFill>
                <a:srgbClr val="FFFF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Thank you…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The bill, please!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Lesson Objectives 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0608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988840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  <a:latin typeface="Comic Sans MS" pitchFamily="66" charset="0"/>
              </a:rPr>
              <a:t>In this lesson we will learn:</a:t>
            </a:r>
          </a:p>
          <a:p>
            <a:endParaRPr lang="en-GB" sz="32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6"/>
                </a:solidFill>
                <a:latin typeface="Comic Sans MS" pitchFamily="66" charset="0"/>
              </a:rPr>
              <a:t>Some food and drinks </a:t>
            </a:r>
          </a:p>
          <a:p>
            <a:endParaRPr lang="en-GB" sz="3200" b="1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6"/>
                </a:solidFill>
                <a:latin typeface="Comic Sans MS" pitchFamily="66" charset="0"/>
              </a:rPr>
              <a:t>Express your likes and dislikes </a:t>
            </a:r>
          </a:p>
          <a:p>
            <a:endParaRPr lang="en-GB" sz="3200" b="1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6"/>
                </a:solidFill>
                <a:latin typeface="Comic Sans MS" pitchFamily="66" charset="0"/>
              </a:rPr>
              <a:t>Order food and drinks in a restaurant</a:t>
            </a:r>
          </a:p>
          <a:p>
            <a:endParaRPr lang="en-GB" sz="3200" b="1" dirty="0">
              <a:solidFill>
                <a:srgbClr val="CC006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32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endParaRPr lang="en-GB" b="1" dirty="0">
              <a:solidFill>
                <a:srgbClr val="FF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FF00FF"/>
              </a:solidFill>
            </a:endParaRPr>
          </a:p>
          <a:p>
            <a:endParaRPr lang="en-GB" b="1" dirty="0">
              <a:solidFill>
                <a:srgbClr val="FF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FF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>
              <a:solidFill>
                <a:srgbClr val="FF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79711" y="0"/>
            <a:ext cx="6416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Listening 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1431357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8903" y="1412776"/>
            <a:ext cx="893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Listen to three customers ordering food and drinks and tick the right items</a:t>
            </a:r>
          </a:p>
          <a:p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798" y="2708919"/>
            <a:ext cx="1575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 1 		</a:t>
            </a:r>
            <a:endParaRPr lang="en-GB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83" y="2577142"/>
            <a:ext cx="937742" cy="63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25" y="2555940"/>
            <a:ext cx="1067012" cy="67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60" y="2555940"/>
            <a:ext cx="1197132" cy="71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29" y="4180173"/>
            <a:ext cx="20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 2</a:t>
            </a:r>
            <a:endParaRPr lang="en-GB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58" y="4041882"/>
            <a:ext cx="954266" cy="8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24" y="4041882"/>
            <a:ext cx="1031167" cy="76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96" y="4041882"/>
            <a:ext cx="1215696" cy="8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608" y="5692606"/>
            <a:ext cx="220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 3</a:t>
            </a:r>
            <a:endParaRPr lang="en-GB" dirty="0"/>
          </a:p>
        </p:txBody>
      </p:sp>
      <p:pic>
        <p:nvPicPr>
          <p:cNvPr id="18" name="Picture 24" descr="http://moroccotravelblog.files.wordpress.com/2010/06/moroccan-tea-glasses-on-moroccan-tea-tray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0082" y="5536423"/>
            <a:ext cx="937742" cy="7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4" descr="http://t2.gstatic.com/images?q=tbn:ANd9GcSZBD_nLK1LG-Eknzj-FwSXVtU94oCYrYXYLatcmek_OMlWVL7q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18972" y="5522181"/>
            <a:ext cx="1067012" cy="7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2" descr="http://t0.gstatic.com/images?q=tbn:ANd9GcSsoZD8lIoI9V3KX98w39JpUX_9mSDv4PhUMLTShWZ4p63ybFb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69160" y="5536423"/>
            <a:ext cx="1215696" cy="8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18953" y="3356992"/>
            <a:ext cx="277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266322" y="6283363"/>
            <a:ext cx="277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402765" y="6283363"/>
            <a:ext cx="277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446474" y="4929870"/>
            <a:ext cx="277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300502" y="4869974"/>
            <a:ext cx="277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422833" y="4937080"/>
            <a:ext cx="277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434317" y="3375039"/>
            <a:ext cx="277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343746" y="3373760"/>
            <a:ext cx="277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446474" y="6533949"/>
            <a:ext cx="2779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668344" y="2621630"/>
            <a:ext cx="609600" cy="609600"/>
          </a:xfrm>
          <a:prstGeom prst="rect">
            <a:avLst/>
          </a:prstGeom>
        </p:spPr>
      </p:pic>
      <p:pic>
        <p:nvPicPr>
          <p:cNvPr id="819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668344" y="4260374"/>
            <a:ext cx="609600" cy="609600"/>
          </a:xfrm>
          <a:prstGeom prst="rect">
            <a:avLst/>
          </a:prstGeom>
        </p:spPr>
      </p:pic>
      <p:pic>
        <p:nvPicPr>
          <p:cNvPr id="819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668344" y="5757138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996" y="6495402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8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29" fill="hold"/>
                                        <p:tgtEl>
                                          <p:spTgt spid="8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36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1" y="11266"/>
            <a:ext cx="2132439" cy="166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0"/>
            <a:ext cx="2051721" cy="169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141566" y="11266"/>
            <a:ext cx="4806698" cy="17615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i="1" dirty="0" smtClean="0">
                <a:solidFill>
                  <a:srgbClr val="FF0000"/>
                </a:solidFill>
                <a:latin typeface="Chiller" pitchFamily="82" charset="0"/>
              </a:rPr>
              <a:t>Homework</a:t>
            </a:r>
            <a:endParaRPr lang="en-GB" sz="8800" b="1" i="1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27" y="1899320"/>
            <a:ext cx="8784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Write the following sentences in the Arabic script. (Check your answer with your teacher)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uHibbu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alqahwa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err="1">
                <a:solidFill>
                  <a:srgbClr val="0070C0"/>
                </a:solidFill>
                <a:latin typeface="Comic Sans MS" pitchFamily="66" charset="0"/>
              </a:rPr>
              <a:t>l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aa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uHibbu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alkhuDar</a:t>
            </a:r>
            <a:endParaRPr lang="en-GB" sz="2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err="1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krahu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assamak</a:t>
            </a:r>
            <a:endParaRPr lang="en-GB" sz="2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 err="1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ashruubii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almufaDDal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huwa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 3aSiir </a:t>
            </a:r>
            <a:r>
              <a:rPr lang="en-GB" sz="2800" dirty="0" err="1" smtClean="0">
                <a:solidFill>
                  <a:srgbClr val="0070C0"/>
                </a:solidFill>
                <a:latin typeface="Comic Sans MS" pitchFamily="66" charset="0"/>
              </a:rPr>
              <a:t>attuffaaH</a:t>
            </a: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9" y="1484784"/>
            <a:ext cx="2162853" cy="125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60648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</a:rPr>
              <a:t>Food</a:t>
            </a:r>
            <a:r>
              <a:rPr lang="en-GB" sz="6000" b="1" dirty="0" smtClean="0">
                <a:solidFill>
                  <a:srgbClr val="00B0F0"/>
                </a:solidFill>
              </a:rPr>
              <a:t> </a:t>
            </a:r>
            <a:r>
              <a:rPr lang="en-GB" sz="6000" b="1" dirty="0" smtClean="0">
                <a:solidFill>
                  <a:srgbClr val="0070C0"/>
                </a:solidFill>
              </a:rPr>
              <a:t>=</a:t>
            </a:r>
            <a:r>
              <a:rPr lang="en-GB" sz="6000" b="1" dirty="0" smtClean="0">
                <a:solidFill>
                  <a:srgbClr val="00B0F0"/>
                </a:solidFill>
              </a:rPr>
              <a:t> Ta3aam </a:t>
            </a:r>
            <a:r>
              <a:rPr lang="en-GB" sz="6000" b="1" dirty="0" smtClean="0">
                <a:solidFill>
                  <a:srgbClr val="0070C0"/>
                </a:solidFill>
              </a:rPr>
              <a:t>=</a:t>
            </a:r>
            <a:r>
              <a:rPr lang="en-GB" sz="6000" b="1" dirty="0" smtClean="0">
                <a:solidFill>
                  <a:srgbClr val="00B0F0"/>
                </a:solidFill>
              </a:rPr>
              <a:t> </a:t>
            </a:r>
            <a:r>
              <a:rPr lang="ar-MA" sz="6000" b="1" dirty="0" smtClean="0">
                <a:solidFill>
                  <a:srgbClr val="00B0F0"/>
                </a:solidFill>
              </a:rPr>
              <a:t>طعَام </a:t>
            </a:r>
            <a:endParaRPr lang="en-GB" sz="6000" b="1" dirty="0">
              <a:solidFill>
                <a:srgbClr val="00B0F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36830"/>
            <a:ext cx="2000938" cy="115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20" y="4620700"/>
            <a:ext cx="1600369" cy="10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98" y="2559803"/>
            <a:ext cx="1656184" cy="12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9" y="4312735"/>
            <a:ext cx="1800100" cy="115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676" y="2688053"/>
            <a:ext cx="259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rgbClr val="00B0F0"/>
                </a:solidFill>
              </a:rPr>
              <a:t>بَيْض</a:t>
            </a:r>
            <a:r>
              <a:rPr lang="en-GB" sz="3200" dirty="0" smtClean="0">
                <a:solidFill>
                  <a:srgbClr val="00B0F0"/>
                </a:solidFill>
              </a:rPr>
              <a:t> 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B0F0"/>
                </a:solidFill>
              </a:rPr>
              <a:t>bayD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2400" dirty="0" smtClean="0"/>
              <a:t>Egg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2659244"/>
            <a:ext cx="323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rgbClr val="00B0F0"/>
                </a:solidFill>
              </a:rPr>
              <a:t>لَحْم بَقَر </a:t>
            </a:r>
            <a:r>
              <a:rPr lang="en-GB" sz="3200" b="1" dirty="0" smtClean="0">
                <a:solidFill>
                  <a:srgbClr val="00B0F0"/>
                </a:solidFill>
              </a:rPr>
              <a:t> = </a:t>
            </a:r>
            <a:r>
              <a:rPr lang="en-GB" sz="2400" b="1" dirty="0" err="1" smtClean="0">
                <a:solidFill>
                  <a:srgbClr val="00B0F0"/>
                </a:solidFill>
              </a:rPr>
              <a:t>laHm</a:t>
            </a:r>
            <a:r>
              <a:rPr lang="en-GB" sz="2400" b="1" dirty="0" smtClean="0">
                <a:solidFill>
                  <a:srgbClr val="00B0F0"/>
                </a:solidFill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</a:rPr>
              <a:t>baqar</a:t>
            </a:r>
            <a:endParaRPr lang="en-GB" sz="2400" b="1" dirty="0" smtClean="0">
              <a:solidFill>
                <a:srgbClr val="00B0F0"/>
              </a:solidFill>
            </a:endParaRPr>
          </a:p>
          <a:p>
            <a:r>
              <a:rPr lang="en-GB" sz="2400" dirty="0" smtClean="0"/>
              <a:t>              Beef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4195" y="3835681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rgbClr val="00B0F0"/>
                </a:solidFill>
              </a:rPr>
              <a:t>سَمَك</a:t>
            </a:r>
            <a:r>
              <a:rPr lang="en-GB" sz="3200" dirty="0" smtClean="0">
                <a:solidFill>
                  <a:srgbClr val="00B0F0"/>
                </a:solidFill>
              </a:rPr>
              <a:t> 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B0F0"/>
                </a:solidFill>
              </a:rPr>
              <a:t>samak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2400" dirty="0" smtClean="0"/>
              <a:t>Fish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9676" y="6164723"/>
            <a:ext cx="309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Lamb 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58628" y="5417793"/>
            <a:ext cx="5206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rgbClr val="00B0F0"/>
                </a:solidFill>
              </a:rPr>
              <a:t>لَحْم خَرُوف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 smtClean="0"/>
              <a:t>=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 err="1" smtClean="0">
                <a:solidFill>
                  <a:srgbClr val="00B0F0"/>
                </a:solidFill>
              </a:rPr>
              <a:t>laHm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 err="1" smtClean="0">
                <a:solidFill>
                  <a:srgbClr val="00B0F0"/>
                </a:solidFill>
              </a:rPr>
              <a:t>kharuuf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5585961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rgbClr val="00B0F0"/>
                </a:solidFill>
              </a:rPr>
              <a:t>دَجَاج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 smtClean="0"/>
              <a:t>=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 err="1" smtClean="0">
                <a:solidFill>
                  <a:srgbClr val="00B0F0"/>
                </a:solidFill>
              </a:rPr>
              <a:t>dajaaj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3200" dirty="0" smtClean="0"/>
              <a:t>Chicken </a:t>
            </a:r>
            <a:endParaRPr lang="en-GB" sz="32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394991" y="1807642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2990" y="1807642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862871" y="927230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34952" y="4620700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 flipH="1">
            <a:off x="6527662" y="4844322"/>
            <a:ext cx="650572" cy="65057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0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9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35" y="5368767"/>
            <a:ext cx="2304256" cy="16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272"/>
            <a:ext cx="2441797" cy="16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05" y="8084"/>
            <a:ext cx="2236886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" y="32849"/>
            <a:ext cx="24313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12" y="2060651"/>
            <a:ext cx="2091062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06" y="1844824"/>
            <a:ext cx="2977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/>
              <a:t> </a:t>
            </a:r>
            <a:r>
              <a:rPr lang="ar-MA" sz="3200" b="1" dirty="0" smtClean="0">
                <a:solidFill>
                  <a:srgbClr val="00B0F0"/>
                </a:solidFill>
              </a:rPr>
              <a:t>فَوَاكِه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B0F0"/>
                </a:solidFill>
              </a:rPr>
              <a:t>fawaakih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2400" dirty="0"/>
              <a:t>F</a:t>
            </a:r>
            <a:r>
              <a:rPr lang="en-GB" sz="2400" dirty="0" smtClean="0"/>
              <a:t>ruits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92804" y="184482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</a:t>
            </a:r>
            <a:r>
              <a:rPr lang="ar-MA" sz="3200" b="1" dirty="0" smtClean="0">
                <a:solidFill>
                  <a:srgbClr val="00B0F0"/>
                </a:solidFill>
              </a:rPr>
              <a:t>خُضَر</a:t>
            </a:r>
            <a:r>
              <a:rPr lang="en-GB" sz="3200" dirty="0" smtClean="0">
                <a:solidFill>
                  <a:srgbClr val="00B0F0"/>
                </a:solidFill>
              </a:rPr>
              <a:t> 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B0F0"/>
                </a:solidFill>
              </a:rPr>
              <a:t>khuDar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2400" dirty="0" smtClean="0"/>
              <a:t>Vegetables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399635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rgbClr val="00B0F0"/>
                </a:solidFill>
              </a:rPr>
              <a:t>سُكَّر</a:t>
            </a:r>
            <a:r>
              <a:rPr lang="en-GB" sz="3200" dirty="0" smtClean="0">
                <a:solidFill>
                  <a:srgbClr val="00B0F0"/>
                </a:solidFill>
              </a:rPr>
              <a:t> 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B0F0"/>
                </a:solidFill>
              </a:rPr>
              <a:t>sukkar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4852" y="442195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rgbClr val="00B0F0"/>
                </a:solidFill>
              </a:rPr>
              <a:t>أَرُز</a:t>
            </a:r>
            <a:r>
              <a:rPr lang="en-GB" sz="3200" dirty="0" smtClean="0">
                <a:solidFill>
                  <a:srgbClr val="00B0F0"/>
                </a:solidFill>
              </a:rPr>
              <a:t> 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B0F0"/>
                </a:solidFill>
              </a:rPr>
              <a:t>aruzz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2400" dirty="0" smtClean="0"/>
              <a:t>Rice 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429641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b="1" dirty="0" smtClean="0">
                <a:solidFill>
                  <a:srgbClr val="00B0F0"/>
                </a:solidFill>
              </a:rPr>
              <a:t>خُبْز</a:t>
            </a:r>
            <a:r>
              <a:rPr lang="en-GB" sz="3200" dirty="0" smtClean="0">
                <a:solidFill>
                  <a:srgbClr val="00B0F0"/>
                </a:solidFill>
              </a:rPr>
              <a:t> </a:t>
            </a:r>
            <a:r>
              <a:rPr lang="en-GB" sz="3200" dirty="0" smtClean="0"/>
              <a:t>= </a:t>
            </a:r>
            <a:r>
              <a:rPr lang="en-GB" sz="3200" b="1" dirty="0" err="1" smtClean="0">
                <a:solidFill>
                  <a:srgbClr val="00B0F0"/>
                </a:solidFill>
              </a:rPr>
              <a:t>khubz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2400" dirty="0" smtClean="0"/>
              <a:t>Bread </a:t>
            </a:r>
            <a:endParaRPr lang="en-GB" sz="24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445858" y="556141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 rot="10800000">
            <a:off x="6067400" y="556141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66174" y="4030989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03512" y="6021288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 rot="10800000">
            <a:off x="6169469" y="5902866"/>
            <a:ext cx="609600" cy="60960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12" descr="data:image/jpeg;base64,/9j/4AAQSkZJRgABAQAAAQABAAD/2wCEAAkGBhQSERUUExQVFBQVGRUYFxYXGBgYGhkXFhcXGBgbGBcYHSYeHBkjGhUXHy8gJCcpLCwsGB4xNTAqNSYrLCkBCQoKDgwOGg8PGiwlHyUsKiwsLCwsKSwsLCwsKiwsLC0vKSwsLCwsKSwsLCksLCwsLCwsLCksLCksLCwsLCwvLP/AABEIAMEBBQMBIgACEQEDEQH/xAAbAAACAwEBAQAAAAAAAAAAAAAEBQIDBgABB//EAEMQAAEDAgQDBgQDBwMDAgcAAAECAxEAIQQFEjFBUWEGEyJxgZEyobHBQlLwBxQzYnLR4SOCkhY0ohXCJEOTssPS8f/EABoBAAIDAQEAAAAAAAAAAAAAAAMEAQIFAAb/xAAzEQABBAAEAwYFBAIDAAAAAAABAAIDEQQSITEiQVETYXGBsfAFMjOR0RSh4fEjwRVCYv/aAAwDAQACEQMRAD8A+l5Hg8KcK1pS0rwI1EJSfFpEyYN550WOzrROrSyTBg92gxPSKz+UdnEMsIKVOFZCVwCE6iUWE8rm9EZmHSkKQtLFv4ZUjhY3pinAWEIvJebSrtL+z9bipD7DYPANaPmJNJsP+yR1R/7tvT01/wBhS3P8dAEu+ORJSsmRxHgO9BN5zgoGtLi1cdWtX1ND8VbOev7r6LkfZrB5eCXsS0sngsoAmORJJqjto/gQwlTSWu8WpGkpSB4Sbk2sCARfevmiswaLakJbMqCQFJQkQQqfpNbfsP2NYfwwS4y+FGSp0nSifw6R+L2qhFqS4nRKHGU8h7CqDhxyHsK0WedkxhFNoQ6XC7q8CtxF5G9uHrS9rKnSSA2okWNqx5cPK06ajuSTs7TVlBJwo5D2FQXhRyHsKOeYUhRSsEEbg1CgcQ0Kpnd1QYwo5D2FSOFHIewrS5X2ZUsBbpDTe8mJI6A7Dqarx+Ylg6cPicCQLDU0pS/NSwFAny9qejw7yLdojMY925SzB5CpwEhACQJKiAAANzPKqMRgUJUQkoWOCkixETItS3O+0GNxCg249qSSANBCUeZCQNutOHsN3cAHUkgaVDiNuOxtBFTNGGNFX4rpGlg0JQZaT+UewqPdjkPYVaRevFJpSyl87uqhoTyHsK4Nj8o9hXBNSquq7O7qpBtP5U+wrxTaeQ9hVZXUFLqM9GrU5ndVLuk8h7Cq3WhyHsKm2qpFNTZIUZ3dVQhA5D2FScSOQ9hUwmuKKqcy7O7qqQByHsKmhsch7CrEt1NKKlt9VGd3VTaaH5U+wq0sJ/Kn2Fci1WhdGFldnd1Q4w6fyj2FSDKfyp9hVhqtS64WF2d3VTU0n8qfYVX3Cfyp9hViVTXsVbVdnd1SzMWwNNhx4DpXVLNPw+v2r2nIryhegwRPYt8/Ur6rgu97tmEah3be8W8I2tRWKxYSg6mFKA4aAQfPf6VlEduVNMtAIXKUIBKm5BhIuChRtQ5/awRuhHs4n6inHP5JLLqSq83znDpJ1ZahXUK0/IItSZebMq+DK2R/U6v6JTNM8z/apsUaVHklxSY+VeI/awU8WzePEpRjraJqM2m/7qK90qMDmGKFmMvw6eIIYfc/8lACmwzDM0LSt9xKG5sjQhJVbbSklQA6q5Wpcj9qWIcVADQTzCFExz8SoqP/AFOcU4QVlelMplKRF4PwgcxvSeKmIicW7rnAhthfQMPhWITiVqStQTZ1ZACUyTA2Ag252rL5v+0fAYdw6nFKJ2KUiDzgkiRaONZ13CJWVJUVaQZtwJMGBIBmPpS/G5ZhiT/8I6uPxF1KUk/06Db1qIsUHgXoVQSNO6bY3tKxjV6mQoEJE6tMkHYwkmN+PSqMPj2mlkr8RTsjmrhPQb0DljzLCyBh20LWJ8eIMwNgNoFVYP8AdXlqJZd1KJKtL/I3+Js26VwaM/aKvZtLs3JG4jGvYoy4ohHBIsPQfc1AYFAHwj1vTA4rDbRiGo2lCXB7oUDHpUk4Hvf4Djb38qTC/wD6a4V7A0vI6R+o/ZCcXnbbuSbE5UlQ8PhPDlRXZ7FJU25h3LOCVtEn8QHiR5KAt1jpXLlJIIII3BsR5ikmbIPeAjiJ+cEfMV0EpJyOUxPL+Bydb34VxFC5W9LcH8JI+/3pyh1LTIcCUKcWpQCnLobCYElJspZJtNhVBHxEdEDIcxCEw+WOuXQ2tQ5hJI99q9cytQ+JTKOinmgfbVPyql/DOOnU8869ESCohAnkgeFI6VBOUpCdfdjRMTAieVRwjayrUzvUMWyEX7xpXPQtKo23jaot3SAVWkybHbp61HFZVMGNMiUxaRJE9RahWsCoGBwuSPt5kUu+Aufn+ymwE0GUvadfdrKDssJJSfUWqkivMLgVoQHEuLQqT4kKUg3JPDejWc4WSBiAl9BtqICXRbcOJ38lA0RpjIJuq3UZWnYoAGpE1fimUpPgJUlV0qPL0MTzqhQtXDohEEaKTRq4igguDRQXNXbSherXUWlXqlw1YyfnXA6rkQpVUrqyuWLVLlCghdXA1Qmr0VAcpS/Mh8Pr9q9qeaD4fX7V5T0R4AvQ4L6DfP1Kd4PLkKZ1l4pQEpBCyQArTMCLzyHGsphmQpZHfIiSAk6pP66mtQMp7zDA6dUaCYVBjTadfC2w60K0wlBKghAOwEJJ3m1zeivYTqgZhZWdxC20KUFJBiNtSvo4BS3FNA+JIARw4fUk/M1rc0cYacAVhg4XAJOpYAk7RPxUP+5tuDUhHc/yiVEcrquNp9agRlcZGhIGsOA2Fa1gbKCQQY5gkQRWg7J4tKQ43MaykpWqwISJ0qJ+Hcmdp3NQbymZjvCbbrgcZETP2uaN7P4ElK0qIIna5tBG56TUdmXWOqo54LdV7neIW1eCARv/ADfQggbjlQa8hdUSpL7iHXDrQgSEFBAABXsFk3A+5p7icWtj4FKCCRKYSpBnYaSCBfjTPKs4U8lIWhpQULyFJ8JG8JgKH9qSw0LIpHb3Vajl480ANA5rGYPs8koUt1bnf6gIUJJEAXnl9utaDLuziW0aZIWqTtYHks8N9uE3rSv5YkK1Du9UWUXFAx+a7ZuOZpY46oKjulKKbDS8II4+HuhIVxm5pzKXaH3/ACoc080n/cjCySElESk2O8WFUvZcSgLUjwkwD16cfXpTbFDUQv8Ad9ZFj/rCDHBXgEwLWOwvUHMc+sGGmUKsIVLhEG3hJKRETBG1CbB3oYi70J3brjS1OEqS0AEuK33jQVm6ze25Ee6XGCy54Nr+ZAHzNaXMXVrQO8cKgjhASkHmEptxrNYzDLWIbQpSlkbCYQNpPCT9KuYrkzdArgf5AuylshBJ/EZ+UfanbDaksrKkocw6iNba5B1EWUhabpPhvQRZ7sBNpFudO2mErwaQownWCojcCYJjoKXg4pXIYdchKqybF4aO7Q4tNz4HU6gbDwlaLqA4GARRv/oCQqO9CkTq7vWkfJRBPtWSwuRrdcVoUAhJI7xR0gn8IHHUbU8wGIUSW1oKnEpNouYgX5ERTAF7t8ESm8wis5y4nSsosmZPhjpdKjAHAcPWk6Wg7JbIJ4gKF533MA2rnUtqEBHjJhSUzeNjY2POr8uwSXtRGlKEiVOLJSlIJ4nzHDlWRMC7E5xn8qr31tRlaVQ8hYkKcZaSYEqcbPhHABJJva8VUtLKzoU4pybBLCCBJ4d47HqdJqvM38IF6wH8Rpi6AlpuehUlR36Cp4bEuJIU3g2km5BddcUq/EjWLmeVNxYdjW5a0u9bPpoiZGhe5liFqKEqSEBCdCEAlQSlJ4qPxKJklXH0oUGiXsZiSqDh8KVcoc5/171E5m4LKweHPOFPJ/8AyWrnsGYm0s9lncIbRJohO1ePYhLqSAwWVCDIcKwY3gESDx3qeCbQ4AA8hLvFDkoBMx4V3TfqRQWm5DGN1QxnlqqlorxKq7Gko8BsuSDxgDfa3SgVO1Y6aIdJmHKpcfoVD1eOuTVzqFCJbdmiELpQ07BopD1C5KaRGZmyf932rqFxrkhPr9q6tGE8AXoMF9Bvn6lb/KM0ecIZSzDPdtgmOASCTtxNL84yLSSpOw48jvfl57VosueUGUFAv3aBvv4Basr2i7cu7JZ7txNipVzAkQRAG9az2dyzbomys3nq40qdPwGUnYniI51ZlWZh1s8tgTaSL71kc0dcdWVLJJPp7AWHpV2Q5mptaUKnuyqfI38Q63peq3XONjRfSMnRqdgfg+LkDuB9DQnZfH98/iQlOnSUiZ5FQFuGx96LyHOMKyta1OJAgCAFa1KSOIiJvG8daQ9isZpxT9oD0kE8IKj965hBcCpI4VrHHEz3Z0wpBM3CpBTBB2A38t+dBYVolAOoKdbWU6VApNjbStI36GiXMWkjXwTuo/AkiQbblUKskbz50Rh8cmSUjQ6rSkk77eAK4JUoAjodINBka1xtTlvdRXmXi0lRQ4ARoWIN94UOtAvY0I/0whbxKiConumk8dPeHxKHTwjzqvtIFOWWCQlSikiAAiLW3SqQqQTwFT7N4V90FKv9ZnYeJJWBAIOmZI6+dqX4g/LV9D+VAFFAuPOKdInSANkk6R5Gbi1GF91NlPOqP9ZT6QmKFexEOqTpKIJGkz9/KrysE7+nWvL4rFTtkIDiB9kIaKs41TZ1rxDyh+FBWqN+UnVS/E5u+8dbawlM7ETqi1wQRHSKanK0vEajGwOm6iD+FHUxvwE1RmGVBACmwUt2BTuUTt5pPA+lbkMskmHbJfsaLnXVoIYt4kBWHZcB/JKFemggf+Jpxl2ctBHdFK0RJKF8jYjUAJF+QPSvWcmWp2GtSkCD3hBA632q9xps/wDcOIOifA2oLWYMxKZCZ8/Sn4bGpGuyIwEiyFN4aLAJ7sfD4SuBAjw8SViCq522BqOJwqlkLRLbqQm5IuFC6FHipI9Y350hw/ag94dXw28KFQUFOwnfof8AFMsuzbvlFNkKEFF/CEggkAcyJJO5qG4yJ5y2rZTdIjC5e0nUI8cwtURJIkx0PzodOBZ7zuVLSlKjqbQslIVpEQTtIJMA9atWCrUB4REINiY5GOE7cqk3hrNFQC1IJMxJGkXM+t6ux7XngIKKYXM+dpCre7NrQ6LaWDC4i2obDkbmbGKg7g4X3gB0kp1AiFpneTxB4K86IUlTRBZdcRMnSDKSd43ieXlTXFZkT8AbUQIOsIk8xNj51amhULAOazuNw4UpTiAQ2mACrio8B8zVKsRqkqAJG97x0q/GZk9p0FlkD4U6CraZsEr3tSd7EOwDoT5gE+9/tWHjmSCTMx4A7zz8NkMxXzCaqYQVpCLAgTrI387WoJbDYcU2oSQJiOHM0uVjXkeI6YHBQSoD0jrV2GaXjFKW66AEAFWlIEpAsAAALRyoAhdOQc4Dv/PRcIgNymONwIS3rWA2pQAbbIhwgKMqUN0o0zvvIpMtqmowqUtyJ1KCbkyd+dAr3p2Wo6aOQ80vNWbRRRhqi9h6vSuKsSuaqHICVpZM0UhFFqaFVRViaUofGpsn1+1dU8cmyfX7V1Pw/IF6DBfQb5+pW8Ri3Q0ylCdKtKCCQTMJSUxA6bfWsjnaHSpWtSCSbkqFz7VpMHnhQ02EHSAG9yNRHhnyBk2HXzoRT+sd46vfnFzyA2gAi55gb1qucs5zdSsTjGkyJVFvhA1KMbQE9AL7TNVYTB6lAAKHHxACw9aPbZ0FSkRB4EXMc+AP8u3SrE4iElQjhpA/mAEeU3jkKGSCoorQ5VjkMQe6Qo7yQknqdUSOFeZu3h8QCppKWniFmxEEgbESNPnSdzFnSNiVcjf3/wAc/QVaFLSUiSoG0cr3A9qE45QisaTorMyYeRDakqITBWdwDeDqFjI5gGm+HzVS220XUSIUZkrAmARuIoVztC4214z3hX4YVaPBzHhIvcWNROZsrZbJZIukEpAEAbwRJjob1kSZX2GPI7v5TDw/Yj7J0zi+8UoFELRGpV5UARGoHpN+NTz5lDS9SUgAqBEWEEWgcNqHyZ5lTxSybkHV8UQCNwrjv86cdo8F3wISCT4SAIm3y5xTrY3dhWazrqgWQdEoxiXVDWHBG+nTHnHD5UjxCHNwU+YJH2rYv5UR+ZKCBAVFZ7MsIUEKklsEbpuFfzA8DwrPn7Uts6gd1+dIZB5orsy3igCUd34+K4VtIsSLfe1NcTgMaT8aU2vBIgeSRAo/IMQwUgLV/qaZhCjpgn8o2N7zTRt9okjUQkwJJvPXpyrRiyBoa3kigaaLHP5K7B715Sue5433O0VzOVoRqKU3IMTvMQT7j51q8xwilTDiD8NiYUbRb9XpG60Qb2Im3GI40w0DkoN81jcYzhlrSNWlRUQr0B3JsL8auGUpU6Ql7ZKTa5vbhA9RS/E5IFOqJUQg3nj4jA+e/lQKsud1EBEFIEwY2FrzufnWQXh3zRjflY9/2m/05GxTx3C4gIcIxH8PVtBJCRxjY9DWgyAOd0kKOpcq8VoiY+hr54wXCFALKQASrVIHAXvuSQK2fZN1QSptRAWFTM7yTJHkAb9aYwb25tG1orYgPLOI803eZaKdEg65kg+K2xRyggwOMGlWNzDQ4SqS43ASRMFJEgyLEHnWiwmBQvxKUkCxVylBJBAAtBJvPHpRLGCZ0gbkTBPK+xMniaee5o3KUAPJZY4pS4UpKk8kpG3WPOTSHHOrbcKSSJ2PAjga+mKYa/mERaxkcRtYzQmJwbaoKQdaZHi0r8kgRc8elITQRS79VTsTuvnDbK3D4j4duRPG1MsNhghtZEglJAHPVatFj8AgIJOkwFG0p1JIsU8IHFPCkwwpRoi+reDIEwbe9c3DRsqgqZCFN/4Up5AUCtqjcSsaoHIH32odYpWc28lKy/MQqe7rkpipGvBQEJeLXVbar1NYrmmqgEkrqVeYGyfX7V1SzFNk+v2rytWH5AvQYL6DfP1KJw+YFKEwtSdrAnkOsR0iu/e7AE2SkAD1J48yozQbeMGkCNMiNVuUeKNh19+dT7wkyUzIKTeIIETPDYHjvTPaapdzNSqsVIunwmLG9xcVUhQAA6zHL9X96mh0G0bcQr3hMCd+f+PMQ2kfCqRpnUTbUbgG1wCdJPmeVT2gCrkKEffCRc7k+vtRWQY6VqG/hneIg3v5EUhxb5Ppbh7fKiezOK0PEEwCDJibTy43O1UMwbqUZsa2GdYHvGwkAafiSQYCSJ1LUeWlQHMkCKSYzKglIKNY0GF67WtLgAuEjUJG4tNPXcYSUk2bUqE3ghSIIk9ZueZnhQmEa06oUkAEBRgm4Jkr1fjUDpKRM+1Ku7KSyR7/AB/pGyOCsyIJZdBCj4VaHSSYJICtSZ5XHpNa5/FpXpWmYMaQDuRwA85mdorJtstvwhPhukDUb6ZSBHUwEnjtQnaDDLbc1IKkQtakBUpMak7EeHz2orJg1mZgtvchvh4sp0K3GKlSZQqAEmOUn8UnbiOlqCQFaSCJQqJDnihH4pItE7VXin8SW0uJaUEiCABrT4hKpKZkEzSJ7tUtK0hLIQgGzZB35n7cqu6ZvRCbEd1osNl7TapbSAVC9yIT0E896l4uMg36iRxEbACsxmXaAIIDAJupzUQqUqUZKR6WPOqMX2ydUE6AG4+K8yfX8PSgdvBHwjl0XcR1pa1bo4HciZ4kCwI4SKHXjokSZCVEA7xt7Vkc17QKdCQCpFpXH4lwL22FvnUso7xa+8VPwqMqm40wPOquxg1DB5oscIduUwIt4tuEX4/MC3tVeJRAiBEk3JvF5kXKjzPpRRe3kA145iBxEeVZMePa+wdB738eXSlrnDVr78kuxLOpKwbAxIPE2vHON/em2FwRU1KVHUlQECxi0AE72J+cRStx0E3Fq8fWvukaFEEOXj8oSDB+vpR8PjGl5Nafz/KDPhyGaHVSxy3mnFIIVBIKhPC+kq5je805wGcudzASNUwklYkC0yknpagGO1q0LJcSVAwLCIib7Hf2tTHD4totHUwQrxbIJuZNl3g/SnonQlxcx3Xe/wCkg5ktUR6Kv/19QUoK8XDYWPH09aHa7RJmHFcdxv52J8oojEZqx3USoLSBz1g22JET1qp/MmUpGhZCvDdJ8XW5FFMkbf8As3TvVBC8nXN9l2b51KCGyFpTqI+IhRm5uIFrx51nA86lwrRJlJm3qbAnkL02x+ZMFSTZUEk3PI7g7+VAHPQVKDaIBCRIEWAPK3G1CfIwWc32VzESRwozApKk6juqPlznjRfdVDAohsTxvRIWKW33WNifqu8UKtioJTRS11QRVCOiAq1NzUkIirRUSagNXWgMyPw+v2r2vcyHw+v2rytOEcAW/gvoN8/UoHL8M5YGDI36HnMTbjVuPwZSDPyn2tanWEwy0aO8bUpBSJKfFYgQQPaR0pTnq0AkJ+kfWKjcqp0JSrvykaY09T8Sp+g8qocxKoibdL/rerMbiE6UgG8XHD/+j+1AsqE3Eek1elXMout36+dv8VPKB/qx0N/UfKovObfqaMyHL1F9KjA1GAOME7xy/vSWIvI5NR7haHFJ8H65VXh8Qt2dRkJsPbfz60yxuDIlP62oHI0g6p/MfpXn3zHK6j0WuxnG2+9X4tC1FKkiFJ0xpEbKB4caZr7TBLpCkakI1JuPEZ07KNj8pEVJEyDG3vVmYZcFjSBAkkHqT4yroE6fUDnWt8NkmkgdI08V/fQJPHRRiVrTtX5TNhKDhysNrRJMFEk3PhgosDfY+VL82wTYCFd86hYKd1KUb7ykm3nwod7KiIDaiEqi58JBTcyPSRVOaOu6h3bjqkORo8R3EyImtFsj3WHMHv2EnJGxgsONKeYZeypxBLyjJM+IKmBxUPh86CcYwgdIJKgEi11JJnmLk9KEUxim1hAWohfFKvD1vzFUZjlAURoUpUyJKryJ1W5Wn1qr3Ea5BuhMiDxbSfNWPZkw2lwJbuSrTqFoiAbwQnpVGHz0uvBKbIsIG1r8f1al68jCHEkK1ognbdaROk8pix402yXChTqiBdXiIj6chcn1pbEZuydyFH0VoRTxYR6kzUHk0eGtqpLO9eVbJWi9CAlik3pjgFQ311/IgfKxqpTFX4ZIFjxM/r51pYGYNl16IGIZbF65hBpKAkwSTa5Kp8O/SQfI1yMvKUwlSte9pCT0B4n/ADRa3Y6DaeXG9Q1GTe9+PsNI2II39a1GGOU20d39f6KWLXMFHx9/hLP/AE5KpKjqcWCQZtAiyif0IoNGTJIuEpn4Z4n+3WmxxKSdJgqNyfwlXL1gTwJFRdUr1+U8dU8hwqSxjqIN1pp/vXdRZGlJWzl6UzKRyiLgnjUMPhAJm8kkHaAIi36tRz7gTv5eQ4edDJHO99/M7zyvPvVGNZtvSq4uu9lusv7Ih3CtLSrSsi87bkC29LX+zD6DCkj5n2tWkynN1MMtpWgLbShAK0HUUEpBh1Eak+dx5U8axjbyLEKSRNiD8gZHCto4dh5LBfE17iV89/6cd6fP+1VHs+7yH/l/atk5k5Mltao5crTaaGA4azPI/wBqqcOwKow7Csp/088eX/l/apI7NPH8o89X/wCtacAnZc1Dulfnio7CNT+lYsdnOSrQETF9W08NPMda8pt2mbX/AKcrm6+H9FdTLGNDaC2cLCBEB4+qzi2c0YCVNh4iAQQNYggEbTwpBnHaPGLP+uhRI5tAH30g19bxnaROEw7RN1qQjSmd4QLnewrLYzt+4uQpwxyR4QB9T70JsWc2AkXEglfLcRmKifhPlFF4TMXzZpjfk1J+hr6Qy+2sTIJ5kyfrVrPaN7CqAbd1J4oUdQ/x6VZ0YAUDuWRyrs5mOINmVIndSmwj56Zp/hOwrmFUl1xWo6kp22k9TO4HAVv8o7UJxKJHhWPiTM+oPEVRnjgU0Z3BB9ja9JyVRCI2wQVjsTjAC5N9Kh/9pn6Us7Np1SeAV9qvzNQHff1j2hf9q87NCEGfxK+leSlGWInwW9E/NIB4p5UcNjCpZSBCNUBQG6wZPoeA6CpObGleWk6okxOqOvOr/D8ccNG4crtXxUAlcE+dV4RJGkXJJkiOM89VwPOgH/zISVApVcWiD/DA3A3UYuanjn9RE7C8czxNQexQQFEDwxJSDe15B4HiK2ofikZkobbd/j4D7+iTlwLiyzvv3f2ve7SEWgJmdQsBx1CeI267UsUQQS2AQZ6XmdMe561dj8WCgaSVItJNif7eVLWcSAtWlMJV+E8qK/GND6vTrz8u5UGHOWx9vfNQxLpSJ35A7nYiY5b+tG5CJDikbxa95OqR5/4pU66Su3hiQOgp72Py9SkPFE6wJTx+EFW3nFLSTGW2N56LjHkGYpmoAAzc3qlLMielGOgFNhuR868DQivI5qtazSl5b9qpxB0x50w7ubUNmLHh8iBR4n8VKJdkA+6TbhUVYhWnT0gniRwE8qs7uuDFNMlLLDT3KgYHboQnwadI3nVxq9lwkXEkbHpXLbirWGqJ+pe0WD3LjE07oXFCx60NlmHK3Eo4axPQGJ+9McY3aoZLCXDG5IjzIgfOmcE8ve0E+7SuJ4RY96I79/U28p1hzQsqMpJ8KoJG5sDYWNqOy7PtazoH7piDI2/0nDY+JP4CTxFr0rzXLXG1Tt13B8xsaDUwZBFgoCANpFoHWZ969wdl5KzdhfScq7QqcUGXUlt6JIkQT/KobiLyfqKLxeC1q2VPO458Rbh53rAZdmqjpQs6Sk/6Tv5FclfyHYg1ssgzNx8r1DStJIKdRMEWKfuCIsodaqQjNdaof0NqKVK0K5FX05iofvLZFnB/z/zRufdlUYxIDySrQSUnUQduCkmdJ5eVY09h8IDZtdrfxXd/+dDLUcOV3aVxMN+Ofj/FP5a6lWddm8O2EaULE6plxZ20xusxua6rtGi1sOf8Y8/VZDNc9W8uSdgEjoEiAB0oRoFUkmKDS8Sr1I9AaJcckaQrTx1RPmI5GOlGFAaLKfeZWO4lSB4VEfrhXM41ShJJ671HvNUk/r5UKnGRYT70vIis2WmyXNlsqStBIINt/Y9DtW7zHtH+8N/ARpKCVdSoCPma+Us4nqZ61vuyhL2DeaJGowW/9qkk/Q0lJqrkaWpO4QOqeTNzqI9FGD7GqsOgIWhA2Bia0WXdmXVDWlJSootqILapFtMeIbTxpQMixYdQpSArxcFok3vYkGvOYj4biGmgLC0IcXFVnQohxNBZe3f0FHutLKiO7cMTYCfpaqcyQGnCE7QqPQqisnsJGRkuBGoHqtAzNc4UfeiFecmqccv/AEleVc8uCR5/U1Q54kkfr4TV2DKQQjk2CEIhZCAJm012DRJmqW3PDHEUZhD4Aec0w+wCgjVAviFU9yTNF4bDqdQdJ7wJJgGxA36SKTvolR6An2BrRdncMHMOttQBSuCZMR4t5gx8PKtDA/PfcVn4s8JC0DGBU6hLqUEpWAsFNxcAi06h6ih8QyEEhR0nkoFP1pzh8ywqWghZA0pCQFGDCRpEExNrWohntLhSnRqSALAG4+dGn+EYWUZmOIJ1vce/NLR4yVhpwv8AZZYaZ+NPvVOYaYSAUq1KiUmY8KjetavHMapTA6hCbA8ZoHO2gU6tYWAZECIEEHpxpKP4VC3jbMHEcvZRn4yR2hYQFk8YzBA6TUlI5URiWIVPQR6z/auAsPIVh5tAtliBLNxV7TNWlEXNW6bW2pnsJ3NzBhrwVDNE11FwvxSzE8eUke1qu7NMhWJR/Wj5En7VBxolI/3H5n+1GZLgnLuNfEnUU8LgAC5tck1pfCY884HT80s7HSVGStj2lyxLjR0gapBi1+cdawL4lGn8h9f1w9q1bGdpeRDidKwSCOAVF99j02NZlzCFOIM37xKhvYqiQa9yQvKk62hX9VlJTcABxN7gyJM7Tb3ptlOOhbTwk6VBt28eGPAtXkCR6CrUZeApS7iQsKB6GQb9IrzJ8HKcQkWBCfcqMR71ZzaXRnVbRppZgpNjJ1BUggm1p5fUdaXYvDlLhBAE3HI8yLU1bwSkITpkwBaSOEcTPLfrSTtxlnfYXQtRQVFIStO4VM872BoRTQSbtUgw1tu5/wCyurE43seprTOIdXqn4gBERt4uvyrqsCaW1hvpDz9ViVKKFqmxk+01ah+1aHtBgQAkkSCkX2IttNZd9iDvYiR/nrQS4hIWHFEPYu3TaglWvuPpUQuP1wqOvhwNUJJVqCuaWSq16+g9mHVJ7sSUyBfzkk9DWHy3L9bgj18q3uVtyoREAE7zYDlS76XHZalrtDiWVaVEutsqAJRpsFAwFXhXGFWNryaGf7S6323Buk/iSoKAJ47p48DQSFKLjiAYSbm35RI+ppalpRcAkGD5fOst+IeeFp5Xr+U03Dt3cFtFZuhHiHdyeoH1rN5hii4ELNzK5jzn/wBwqjEtnkPc1LCt6mjeyFuT5ENx9flSBM2IaGuN6j0KOWRwm2it1RjFX9B9qjhT9voasxqd/wCkfaoYNPM/lj51nkU2lotOoQ2IQKuYHgH641B1Ex60Vh25SPL71zjwruaBb+Nf9BHvb71Vie1qmm+6YjVEKWbwQVGEjib71RmGJKO8A3V4Z5Dc0gUAnz+lek+F4Ukdq7bksfFyi8qOYx5CtS1SeZNG4/tQkp0pt/Md5rK4t8HbjNCE8Bv+uNbyzit1kPbJ1sFAWdB3gkWrd5Li1OJWFFRGjweW5gbRA2r4bhswKTE19n/ZdjQ4hOrktPSNJO/CsvE4YOla8eB+yZjm4HNKniBt5D6GqMTjAlINrAT7UwzFpTOolOwO/KCAbWi9YzGOnnvWB8N+GuMpMrdtgU3isXTA2M7phiO0A08b/K9UYjtTpEJ9IpLiMKkDxuASdt/pQWNZCPhOoc69b2FarJbVrc4HNEuiDAMVo8nT/oupFtKE78TrUVbcIAr4yzmikqFzPnFbXs72lKFoUTtuOYIhXyqGRNDs9a9UV9luW1oW47zUoWPgXyIPwk9QePWiE4XS4GyJKTqSeaduHGKo7R4QNr1JnSoar2BngB86aqeK2ELBvCCfSxp0LLqircU1IPUGJ8iLedEZPlfhjYuKK/JKLJ91En0qeHwQUq9kC3n0H9+FNmWCFE/FO0CEpAEAeV6iR3JEjZzKtRhyALkkRc+n696y3ajFKcxLDI/BLiuA2gWnqPetDmucpwzZW5wslI3Uo7JTzJ2r41nee5kcStbTQUVxqOlJSI2SnUdkiBPEzQCmQtP2laMN7/j5fyda6sXis0zJcd+0lMTp8KBynZXl711WbstjDH/GPP1Vz+MS6kJ1A+HYgjYRextIrD522tlWkja4ggiDsQeIr6xlGQxgQVtNl0nWnU3dSYiDfkVQZvINZ/DZOh3Fd08xL6UJDYB0eIXSVASFAdYpMS8ZaeVJBzQCS1ZvIuxb76dZUluNkrEqPH4f719r7O5RhnG0981g3VI2cQ0hMm8y3phJG0AmvkGY9osRgsSttYG0RwKSZkEbze/nWnyD9oCSmClIAvAgXPSjPLwLirw6+Cq5mnEvqbGQYVtJDeHZSDOzabzvuKXDKsKFSGUoUCR4ZTPC4BgihMp7WtLT8RJ2tf5/amqmkK8e8warHOJBVU4bg8kBzCzwWOzPAOMPatKShzWAUkwm1gokbkT+t12EZJdHnWg7ROnVEkq3CQSAQeB4Rak2FLiXgXUd2hyNB1SAdikngTuKz8TDleXgaVunsNiCSGOKKcw3ExVWULaX3zdlKCnCUwdiloJn/dqo/GGLUpYyxp3vUL8ClmUEEArWSiQlRtsn4TuSIpeBu7R0TmIrRx6q7NsmUSFCIUJnbeOBiL9aAXl60RIJ+HbxbTymtE/lSBhmQgrStB0k6iFTAnVz4ekVZgcP/EClqMLbtCRaFngL7CgSYSNznA6e7Kq2Z4AIWTDJnY/8TRTOHUBO1uNvkYjetI5g21OtguOhOiVAERIHKLSaHzLIUqY1pdcumQ2SmBO3CZj61f8A4qPXM70/CF+ufpQXz3NP4qrzBPypDinN+tOsfYq5gx/ilmEy1bzgQkSpZgdP8da3mARtDBsBSRLsxLil2iKnhcjxDv8ACZWvrBA9zavp2UdiGWAFOQ44Ofwg9B9zTp3GoAiRHSpzgalRd7L4tjuxmMaGtTC9PNMKjzCZNa/sIqMMvvGi6jUJR4htxsR7TxNal3M5PhURHI1ZhM8DSp8MzcgCD/UKo8do0ZdFZuhRHb3EtO4VDqUaVpKQVReFCNJ/FFtjyr5wV8SqPW/tX0HN8M1icM7pc0ugFQESFEXsRcG1fKnXNJjc1XDB5sy1fd0UyBorLsjsenvRGoIgeEwZ4Wt5VU88ACQLdb/Ogv32J6VThsTqVB/x5Gny4VSEBRtUuLClzcU8yrHxAO/Ckf7vvwjhWh7MdkcRiVDQhQRPxmybb34+lBynkrlw5r6e03+8Ydg7qKAN5IgEbcpAp/luXQlKb6BYq9Zt7UVkeR6GkIWB4AE2ETG99zNNXEaRMpgDY+Ee/Kr5qSmSzag3ggCCkbCL79PmaGzHNf3dMqEkgaEJuVqPACZtzrPdpP2lMYXUkKStYtvKAeaikcOQvXyXOP2nF1RguEmQpw2URySJ8COgueJoRcjBq2PaLOnnnkkqBUnVCUwUtTwSR8S7XPDhQOGW4J3HHf8AxWTwvbltO+sdQB/enLP7Q8LFwv1FvYVWwr0muaKUQiVE/Fuo224TXUpxXbNh6NBPhmfCRvEfQ11FaRS1sP8ATHvmtrlGZF5KQQErQhOlJBhQAAlJPzFMcQVhHedyA4lJCVJgkzvEc4FLss7TswgS2fCkGwtCQCPO1WY06wO4JQqdytRTpO8pM+kVhiWLMaJBSz4n9F82zhtT7JQ+htC0CEEK8YVAO0k6TN+Ek1h2cSpFiCCCeJ8q+kdscCf3htlCTrcKfEN1LPhOk8RtavrHZnsDgsMiUMIUs/E44AtRPMFUx6RWnhw7LZOiWkeBpzXwrK8/7pMoWNJsRxHpaehrYdl/2gme4dOo/hUbEg8D1r65jckwykaVsNKSeBbT/aspmf7McAQotIWy5B0rQVkAkQLKkR0o8hLtbQAW8wp4NXeuWSJMXPIcT0pjj+xLT5BW47A3CFBKSeZsaG7B4dX7u0tUeMHffSmw9yJrWaxUMNtGYfdVOjjRSzEdn2loCVCSAAFWCrc4EH2rN4rsclIWB4rSI+Ib8OImK26nBWYznNkJdCFGFKkpj4hpi448RMc+NxVXtYdwrse/a1nc0wagEFlxWkgCFRulAkyd+I9KFwbiilW2oFF7gk+IiOHOmOZPkyQLjxRsDNiocjzHPzpYjHWV4CmSCbHgD/esibDRhxPXotKOR5Gn7r1OFxi1lKEAG8yRtx3P0qnNswKGySvcCIToNtxammDzwtqnSICT06/q9ZHtK9rUFhsTIO/h4bjjtO9c3DxGgb+/4pVdLILOiWowK3iVNwSdkk3O9wTw860nZ7KDhklboAcUeBB0p5Ajid/as4jPFNr1JTKSbpiB6GtjiMR3gSpPwqAI9RT8rjlBqlmk8VHZdisWDO5pc44D+E1FzEKEgb+dDNPKKtrUNuYo16KOIUkSaX/vSh1B3pnjG7bG/SoYPJHVkaW3CD/KfrTVHZVDhug8vxawsRMT8qh2r7OaT3rd0KuR+WftW2wHYjEaklSUoR+IGSr5VoG+yDBTDq1KG0bT/iqvZIHNcyu++n56IrZGUQ7y8V8BTl6nFFLKVuE/lBUfYcq1nZn9l2KeILqe5RzV8X/Eem5r7NhstYwrcjSw2nokD340ixX7RsCkxrW7HBI8J9TE00XAJayVT2f/AGWYVhQUqXlTMrumf6Yj61sXUIbTJUEgWnwgCPMgelfLc6/bGhv+A2hBgjWsyf8Agm0182znts7iVlS1qXy1HwjySLUMyWprqvuOdftWwrEhBLyhtpsgW4qNjfkK+U9p/wBpL+LJBXCeCEkhMff1rFu4grPiVPTh7VyEp/Rqh71ZEuOFfxGasYwo/l9QKqSpPMe4o/CJSePzFcuTTLMtSYlKD/tFa7K8maP/AMtH/BP3FI8pA/N801uMr0wJV80/2qQVBpKs3yptIRCUidUwhA/LyT1rymfaNQhvxfn4j+SvKM06LXw30h5+q+cN/GfOneG4V7XUnN860W7KGK/itf1D61pcH8NdXU5H8gSz/mXjnxjyqTnwmurqvyVEty3+E3/SfrRYryuoZ3VgpObVn8x/7hHkfpXtdXO3ClqIVw8lfUVW5xrq6g8h4JgbnxQx29a5e1dXVA3UnZLj96aYf+Gnyrq6jv2ShVB3NeN711dVArphhOPlTpjYV1dTHIIXNEL+xqhr4T5murqhWSvtH8ArLV5XVUqUve+KvBXV1QFKmmvRXldXLl1WtV7XVy5Hsb00w+w866urlKjieHrXV1dVhsmGfKv/2Q=="/>
          <p:cNvSpPr>
            <a:spLocks noChangeAspect="1" noChangeArrowheads="1"/>
          </p:cNvSpPr>
          <p:nvPr/>
        </p:nvSpPr>
        <p:spPr bwMode="auto">
          <a:xfrm>
            <a:off x="63500" y="-8890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3" name="AutoShape 14" descr="data:image/jpeg;base64,/9j/4AAQSkZJRgABAQAAAQABAAD/2wCEAAkGBhQSERUUExQVFBQVGRUYFxYXGBgYGhkXFhcXGBgbGBcYHSYeHBkjGhUXHy8gJCcpLCwsGB4xNTAqNSYrLCkBCQoKDgwOGg8PGiwlHyUsKiwsLCwsKSwsLCwsKiwsLC0vKSwsLCwsKSwsLCksLCwsLCwsLCksLCksLCwsLCwvLP/AABEIAMEBBQMBIgACEQEDEQH/xAAbAAACAwEBAQAAAAAAAAAAAAAEBQIDBgABB//EAEMQAAEDAgQDBgQDBwMDAgcAAAECAxEAIQQFEjFBUWEGEyJxgZEyobHBQlLwBxQzYnLR4SOCkhY0ohXCJEOTssPS8f/EABoBAAIDAQEAAAAAAAAAAAAAAAMEAQIFAAb/xAAzEQABBAAEAwYFBAIDAAAAAAABAAIDEQQSITEiQVETYXGBsfAFMjOR0RSh4fEjwRVCYv/aAAwDAQACEQMRAD8A+l5Hg8KcK1pS0rwI1EJSfFpEyYN550WOzrROrSyTBg92gxPSKz+UdnEMsIKVOFZCVwCE6iUWE8rm9EZmHSkKQtLFv4ZUjhY3pinAWEIvJebSrtL+z9bipD7DYPANaPmJNJsP+yR1R/7tvT01/wBhS3P8dAEu+ORJSsmRxHgO9BN5zgoGtLi1cdWtX1ND8VbOev7r6LkfZrB5eCXsS0sngsoAmORJJqjto/gQwlTSWu8WpGkpSB4Sbk2sCARfevmiswaLakJbMqCQFJQkQQqfpNbfsP2NYfwwS4y+FGSp0nSifw6R+L2qhFqS4nRKHGU8h7CqDhxyHsK0WedkxhFNoQ6XC7q8CtxF5G9uHrS9rKnSSA2okWNqx5cPK06ajuSTs7TVlBJwo5D2FQXhRyHsKOeYUhRSsEEbg1CgcQ0Kpnd1QYwo5D2FSOFHIewrS5X2ZUsBbpDTe8mJI6A7Dqarx+Ylg6cPicCQLDU0pS/NSwFAny9qejw7yLdojMY925SzB5CpwEhACQJKiAAANzPKqMRgUJUQkoWOCkixETItS3O+0GNxCg249qSSANBCUeZCQNutOHsN3cAHUkgaVDiNuOxtBFTNGGNFX4rpGlg0JQZaT+UewqPdjkPYVaRevFJpSyl87uqhoTyHsK4Nj8o9hXBNSquq7O7qpBtP5U+wrxTaeQ9hVZXUFLqM9GrU5ndVLuk8h7Cq3WhyHsKm2qpFNTZIUZ3dVQhA5D2FScSOQ9hUwmuKKqcy7O7qqQByHsKmhsch7CrEt1NKKlt9VGd3VTaaH5U+wq0sJ/Kn2Fci1WhdGFldnd1Q4w6fyj2FSDKfyp9hVhqtS64WF2d3VTU0n8qfYVX3Cfyp9hViVTXsVbVdnd1SzMWwNNhx4DpXVLNPw+v2r2nIryhegwRPYt8/Ur6rgu97tmEah3be8W8I2tRWKxYSg6mFKA4aAQfPf6VlEduVNMtAIXKUIBKm5BhIuChRtQ5/awRuhHs4n6inHP5JLLqSq83znDpJ1ZahXUK0/IItSZebMq+DK2R/U6v6JTNM8z/apsUaVHklxSY+VeI/awU8WzePEpRjraJqM2m/7qK90qMDmGKFmMvw6eIIYfc/8lACmwzDM0LSt9xKG5sjQhJVbbSklQA6q5Wpcj9qWIcVADQTzCFExz8SoqP/AFOcU4QVlelMplKRF4PwgcxvSeKmIicW7rnAhthfQMPhWITiVqStQTZ1ZACUyTA2Ag252rL5v+0fAYdw6nFKJ2KUiDzgkiRaONZ13CJWVJUVaQZtwJMGBIBmPpS/G5ZhiT/8I6uPxF1KUk/06Db1qIsUHgXoVQSNO6bY3tKxjV6mQoEJE6tMkHYwkmN+PSqMPj2mlkr8RTsjmrhPQb0DljzLCyBh20LWJ8eIMwNgNoFVYP8AdXlqJZd1KJKtL/I3+Js26VwaM/aKvZtLs3JG4jGvYoy4ohHBIsPQfc1AYFAHwj1vTA4rDbRiGo2lCXB7oUDHpUk4Hvf4Djb38qTC/wD6a4V7A0vI6R+o/ZCcXnbbuSbE5UlQ8PhPDlRXZ7FJU25h3LOCVtEn8QHiR5KAt1jpXLlJIIII3BsR5ikmbIPeAjiJ+cEfMV0EpJyOUxPL+Bydb34VxFC5W9LcH8JI+/3pyh1LTIcCUKcWpQCnLobCYElJspZJtNhVBHxEdEDIcxCEw+WOuXQ2tQ5hJI99q9cytQ+JTKOinmgfbVPyql/DOOnU8869ESCohAnkgeFI6VBOUpCdfdjRMTAieVRwjayrUzvUMWyEX7xpXPQtKo23jaot3SAVWkybHbp61HFZVMGNMiUxaRJE9RahWsCoGBwuSPt5kUu+Aufn+ymwE0GUvadfdrKDssJJSfUWqkivMLgVoQHEuLQqT4kKUg3JPDejWc4WSBiAl9BtqICXRbcOJ38lA0RpjIJuq3UZWnYoAGpE1fimUpPgJUlV0qPL0MTzqhQtXDohEEaKTRq4igguDRQXNXbSherXUWlXqlw1YyfnXA6rkQpVUrqyuWLVLlCghdXA1Qmr0VAcpS/Mh8Pr9q9qeaD4fX7V5T0R4AvQ4L6DfP1Kd4PLkKZ1l4pQEpBCyQArTMCLzyHGsphmQpZHfIiSAk6pP66mtQMp7zDA6dUaCYVBjTadfC2w60K0wlBKghAOwEJJ3m1zeivYTqgZhZWdxC20KUFJBiNtSvo4BS3FNA+JIARw4fUk/M1rc0cYacAVhg4XAJOpYAk7RPxUP+5tuDUhHc/yiVEcrquNp9agRlcZGhIGsOA2Fa1gbKCQQY5gkQRWg7J4tKQ43MaykpWqwISJ0qJ+Hcmdp3NQbymZjvCbbrgcZETP2uaN7P4ElK0qIIna5tBG56TUdmXWOqo54LdV7neIW1eCARv/ADfQggbjlQa8hdUSpL7iHXDrQgSEFBAABXsFk3A+5p7icWtj4FKCCRKYSpBnYaSCBfjTPKs4U8lIWhpQULyFJ8JG8JgKH9qSw0LIpHb3Vajl480ANA5rGYPs8koUt1bnf6gIUJJEAXnl9utaDLuziW0aZIWqTtYHks8N9uE3rSv5YkK1Du9UWUXFAx+a7ZuOZpY46oKjulKKbDS8II4+HuhIVxm5pzKXaH3/ACoc080n/cjCySElESk2O8WFUvZcSgLUjwkwD16cfXpTbFDUQv8Ad9ZFj/rCDHBXgEwLWOwvUHMc+sGGmUKsIVLhEG3hJKRETBG1CbB3oYi70J3brjS1OEqS0AEuK33jQVm6ze25Ee6XGCy54Nr+ZAHzNaXMXVrQO8cKgjhASkHmEptxrNYzDLWIbQpSlkbCYQNpPCT9KuYrkzdArgf5AuylshBJ/EZ+UfanbDaksrKkocw6iNba5B1EWUhabpPhvQRZ7sBNpFudO2mErwaQownWCojcCYJjoKXg4pXIYdchKqybF4aO7Q4tNz4HU6gbDwlaLqA4GARRv/oCQqO9CkTq7vWkfJRBPtWSwuRrdcVoUAhJI7xR0gn8IHHUbU8wGIUSW1oKnEpNouYgX5ERTAF7t8ESm8wis5y4nSsosmZPhjpdKjAHAcPWk6Wg7JbIJ4gKF533MA2rnUtqEBHjJhSUzeNjY2POr8uwSXtRGlKEiVOLJSlIJ4nzHDlWRMC7E5xn8qr31tRlaVQ8hYkKcZaSYEqcbPhHABJJva8VUtLKzoU4pybBLCCBJ4d47HqdJqvM38IF6wH8Rpi6AlpuehUlR36Cp4bEuJIU3g2km5BddcUq/EjWLmeVNxYdjW5a0u9bPpoiZGhe5liFqKEqSEBCdCEAlQSlJ4qPxKJklXH0oUGiXsZiSqDh8KVcoc5/171E5m4LKweHPOFPJ/8AyWrnsGYm0s9lncIbRJohO1ePYhLqSAwWVCDIcKwY3gESDx3qeCbQ4AA8hLvFDkoBMx4V3TfqRQWm5DGN1QxnlqqlorxKq7Gko8BsuSDxgDfa3SgVO1Y6aIdJmHKpcfoVD1eOuTVzqFCJbdmiELpQ07BopD1C5KaRGZmyf932rqFxrkhPr9q6tGE8AXoMF9Bvn6lb/KM0ecIZSzDPdtgmOASCTtxNL84yLSSpOw48jvfl57VosueUGUFAv3aBvv4Basr2i7cu7JZ7txNipVzAkQRAG9az2dyzbomys3nq40qdPwGUnYniI51ZlWZh1s8tgTaSL71kc0dcdWVLJJPp7AWHpV2Q5mptaUKnuyqfI38Q63peq3XONjRfSMnRqdgfg+LkDuB9DQnZfH98/iQlOnSUiZ5FQFuGx96LyHOMKyta1OJAgCAFa1KSOIiJvG8daQ9isZpxT9oD0kE8IKj965hBcCpI4VrHHEz3Z0wpBM3CpBTBB2A38t+dBYVolAOoKdbWU6VApNjbStI36GiXMWkjXwTuo/AkiQbblUKskbz50Rh8cmSUjQ6rSkk77eAK4JUoAjodINBka1xtTlvdRXmXi0lRQ4ARoWIN94UOtAvY0I/0whbxKiConumk8dPeHxKHTwjzqvtIFOWWCQlSikiAAiLW3SqQqQTwFT7N4V90FKv9ZnYeJJWBAIOmZI6+dqX4g/LV9D+VAFFAuPOKdInSANkk6R5Gbi1GF91NlPOqP9ZT6QmKFexEOqTpKIJGkz9/KrysE7+nWvL4rFTtkIDiB9kIaKs41TZ1rxDyh+FBWqN+UnVS/E5u+8dbawlM7ETqi1wQRHSKanK0vEajGwOm6iD+FHUxvwE1RmGVBACmwUt2BTuUTt5pPA+lbkMskmHbJfsaLnXVoIYt4kBWHZcB/JKFemggf+Jpxl2ctBHdFK0RJKF8jYjUAJF+QPSvWcmWp2GtSkCD3hBA632q9xps/wDcOIOifA2oLWYMxKZCZ8/Sn4bGpGuyIwEiyFN4aLAJ7sfD4SuBAjw8SViCq522BqOJwqlkLRLbqQm5IuFC6FHipI9Y350hw/ag94dXw28KFQUFOwnfof8AFMsuzbvlFNkKEFF/CEggkAcyJJO5qG4yJ5y2rZTdIjC5e0nUI8cwtURJIkx0PzodOBZ7zuVLSlKjqbQslIVpEQTtIJMA9atWCrUB4REINiY5GOE7cqk3hrNFQC1IJMxJGkXM+t6ux7XngIKKYXM+dpCre7NrQ6LaWDC4i2obDkbmbGKg7g4X3gB0kp1AiFpneTxB4K86IUlTRBZdcRMnSDKSd43ieXlTXFZkT8AbUQIOsIk8xNj51amhULAOazuNw4UpTiAQ2mACrio8B8zVKsRqkqAJG97x0q/GZk9p0FlkD4U6CraZsEr3tSd7EOwDoT5gE+9/tWHjmSCTMx4A7zz8NkMxXzCaqYQVpCLAgTrI387WoJbDYcU2oSQJiOHM0uVjXkeI6YHBQSoD0jrV2GaXjFKW66AEAFWlIEpAsAAALRyoAhdOQc4Dv/PRcIgNymONwIS3rWA2pQAbbIhwgKMqUN0o0zvvIpMtqmowqUtyJ1KCbkyd+dAr3p2Wo6aOQ80vNWbRRRhqi9h6vSuKsSuaqHICVpZM0UhFFqaFVRViaUofGpsn1+1dU8cmyfX7V1Pw/IF6DBfQb5+pW8Ri3Q0ylCdKtKCCQTMJSUxA6bfWsjnaHSpWtSCSbkqFz7VpMHnhQ02EHSAG9yNRHhnyBk2HXzoRT+sd46vfnFzyA2gAi55gb1qucs5zdSsTjGkyJVFvhA1KMbQE9AL7TNVYTB6lAAKHHxACw9aPbZ0FSkRB4EXMc+AP8u3SrE4iElQjhpA/mAEeU3jkKGSCoorQ5VjkMQe6Qo7yQknqdUSOFeZu3h8QCppKWniFmxEEgbESNPnSdzFnSNiVcjf3/wAc/QVaFLSUiSoG0cr3A9qE45QisaTorMyYeRDakqITBWdwDeDqFjI5gGm+HzVS220XUSIUZkrAmARuIoVztC4214z3hX4YVaPBzHhIvcWNROZsrZbJZIukEpAEAbwRJjob1kSZX2GPI7v5TDw/Yj7J0zi+8UoFELRGpV5UARGoHpN+NTz5lDS9SUgAqBEWEEWgcNqHyZ5lTxSybkHV8UQCNwrjv86cdo8F3wISCT4SAIm3y5xTrY3dhWazrqgWQdEoxiXVDWHBG+nTHnHD5UjxCHNwU+YJH2rYv5UR+ZKCBAVFZ7MsIUEKklsEbpuFfzA8DwrPn7Uts6gd1+dIZB5orsy3igCUd34+K4VtIsSLfe1NcTgMaT8aU2vBIgeSRAo/IMQwUgLV/qaZhCjpgn8o2N7zTRt9okjUQkwJJvPXpyrRiyBoa3kigaaLHP5K7B715Sue5433O0VzOVoRqKU3IMTvMQT7j51q8xwilTDiD8NiYUbRb9XpG60Qb2Im3GI40w0DkoN81jcYzhlrSNWlRUQr0B3JsL8auGUpU6Ql7ZKTa5vbhA9RS/E5IFOqJUQg3nj4jA+e/lQKsud1EBEFIEwY2FrzufnWQXh3zRjflY9/2m/05GxTx3C4gIcIxH8PVtBJCRxjY9DWgyAOd0kKOpcq8VoiY+hr54wXCFALKQASrVIHAXvuSQK2fZN1QSptRAWFTM7yTJHkAb9aYwb25tG1orYgPLOI803eZaKdEg65kg+K2xRyggwOMGlWNzDQ4SqS43ASRMFJEgyLEHnWiwmBQvxKUkCxVylBJBAAtBJvPHpRLGCZ0gbkTBPK+xMniaee5o3KUAPJZY4pS4UpKk8kpG3WPOTSHHOrbcKSSJ2PAjga+mKYa/mERaxkcRtYzQmJwbaoKQdaZHi0r8kgRc8elITQRS79VTsTuvnDbK3D4j4duRPG1MsNhghtZEglJAHPVatFj8AgIJOkwFG0p1JIsU8IHFPCkwwpRoi+reDIEwbe9c3DRsqgqZCFN/4Up5AUCtqjcSsaoHIH32odYpWc28lKy/MQqe7rkpipGvBQEJeLXVbar1NYrmmqgEkrqVeYGyfX7V1SzFNk+v2rytWH5AvQYL6DfP1KJw+YFKEwtSdrAnkOsR0iu/e7AE2SkAD1J48yozQbeMGkCNMiNVuUeKNh19+dT7wkyUzIKTeIIETPDYHjvTPaapdzNSqsVIunwmLG9xcVUhQAA6zHL9X96mh0G0bcQr3hMCd+f+PMQ2kfCqRpnUTbUbgG1wCdJPmeVT2gCrkKEffCRc7k+vtRWQY6VqG/hneIg3v5EUhxb5Ppbh7fKiezOK0PEEwCDJibTy43O1UMwbqUZsa2GdYHvGwkAafiSQYCSJ1LUeWlQHMkCKSYzKglIKNY0GF67WtLgAuEjUJG4tNPXcYSUk2bUqE3ghSIIk9ZueZnhQmEa06oUkAEBRgm4Jkr1fjUDpKRM+1Ku7KSyR7/AB/pGyOCsyIJZdBCj4VaHSSYJICtSZ5XHpNa5/FpXpWmYMaQDuRwA85mdorJtstvwhPhukDUb6ZSBHUwEnjtQnaDDLbc1IKkQtakBUpMak7EeHz2orJg1mZgtvchvh4sp0K3GKlSZQqAEmOUn8UnbiOlqCQFaSCJQqJDnihH4pItE7VXin8SW0uJaUEiCABrT4hKpKZkEzSJ7tUtK0hLIQgGzZB35n7cqu6ZvRCbEd1osNl7TapbSAVC9yIT0E896l4uMg36iRxEbACsxmXaAIIDAJupzUQqUqUZKR6WPOqMX2ydUE6AG4+K8yfX8PSgdvBHwjl0XcR1pa1bo4HciZ4kCwI4SKHXjokSZCVEA7xt7Vkc17QKdCQCpFpXH4lwL22FvnUso7xa+8VPwqMqm40wPOquxg1DB5oscIduUwIt4tuEX4/MC3tVeJRAiBEk3JvF5kXKjzPpRRe3kA145iBxEeVZMePa+wdB738eXSlrnDVr78kuxLOpKwbAxIPE2vHON/em2FwRU1KVHUlQECxi0AE72J+cRStx0E3Fq8fWvukaFEEOXj8oSDB+vpR8PjGl5Nafz/KDPhyGaHVSxy3mnFIIVBIKhPC+kq5je805wGcudzASNUwklYkC0yknpagGO1q0LJcSVAwLCIib7Hf2tTHD4totHUwQrxbIJuZNl3g/SnonQlxcx3Xe/wCkg5ktUR6Kv/19QUoK8XDYWPH09aHa7RJmHFcdxv52J8oojEZqx3USoLSBz1g22JET1qp/MmUpGhZCvDdJ8XW5FFMkbf8As3TvVBC8nXN9l2b51KCGyFpTqI+IhRm5uIFrx51nA86lwrRJlJm3qbAnkL02x+ZMFSTZUEk3PI7g7+VAHPQVKDaIBCRIEWAPK3G1CfIwWc32VzESRwozApKk6juqPlznjRfdVDAohsTxvRIWKW33WNifqu8UKtioJTRS11QRVCOiAq1NzUkIirRUSagNXWgMyPw+v2r2vcyHw+v2rytOEcAW/gvoN8/UoHL8M5YGDI36HnMTbjVuPwZSDPyn2tanWEwy0aO8bUpBSJKfFYgQQPaR0pTnq0AkJ+kfWKjcqp0JSrvykaY09T8Sp+g8qocxKoibdL/rerMbiE6UgG8XHD/+j+1AsqE3Eek1elXMout36+dv8VPKB/qx0N/UfKovObfqaMyHL1F9KjA1GAOME7xy/vSWIvI5NR7haHFJ8H65VXh8Qt2dRkJsPbfz60yxuDIlP62oHI0g6p/MfpXn3zHK6j0WuxnG2+9X4tC1FKkiFJ0xpEbKB4caZr7TBLpCkakI1JuPEZ07KNj8pEVJEyDG3vVmYZcFjSBAkkHqT4yroE6fUDnWt8NkmkgdI08V/fQJPHRRiVrTtX5TNhKDhysNrRJMFEk3PhgosDfY+VL82wTYCFd86hYKd1KUb7ykm3nwod7KiIDaiEqi58JBTcyPSRVOaOu6h3bjqkORo8R3EyImtFsj3WHMHv2EnJGxgsONKeYZeypxBLyjJM+IKmBxUPh86CcYwgdIJKgEi11JJnmLk9KEUxim1hAWohfFKvD1vzFUZjlAURoUpUyJKryJ1W5Wn1qr3Ea5BuhMiDxbSfNWPZkw2lwJbuSrTqFoiAbwQnpVGHz0uvBKbIsIG1r8f1al68jCHEkK1ognbdaROk8pix402yXChTqiBdXiIj6chcn1pbEZuydyFH0VoRTxYR6kzUHk0eGtqpLO9eVbJWi9CAlik3pjgFQ311/IgfKxqpTFX4ZIFjxM/r51pYGYNl16IGIZbF65hBpKAkwSTa5Kp8O/SQfI1yMvKUwlSte9pCT0B4n/ADRa3Y6DaeXG9Q1GTe9+PsNI2II39a1GGOU20d39f6KWLXMFHx9/hLP/AE5KpKjqcWCQZtAiyif0IoNGTJIuEpn4Z4n+3WmxxKSdJgqNyfwlXL1gTwJFRdUr1+U8dU8hwqSxjqIN1pp/vXdRZGlJWzl6UzKRyiLgnjUMPhAJm8kkHaAIi36tRz7gTv5eQ4edDJHO99/M7zyvPvVGNZtvSq4uu9lusv7Ih3CtLSrSsi87bkC29LX+zD6DCkj5n2tWkynN1MMtpWgLbShAK0HUUEpBh1Eak+dx5U8axjbyLEKSRNiD8gZHCto4dh5LBfE17iV89/6cd6fP+1VHs+7yH/l/atk5k5Mltao5crTaaGA4azPI/wBqqcOwKow7Csp/088eX/l/apI7NPH8o89X/wCtacAnZc1Dulfnio7CNT+lYsdnOSrQETF9W08NPMda8pt2mbX/AKcrm6+H9FdTLGNDaC2cLCBEB4+qzi2c0YCVNh4iAQQNYggEbTwpBnHaPGLP+uhRI5tAH30g19bxnaROEw7RN1qQjSmd4QLnewrLYzt+4uQpwxyR4QB9T70JsWc2AkXEglfLcRmKifhPlFF4TMXzZpjfk1J+hr6Qy+2sTIJ5kyfrVrPaN7CqAbd1J4oUdQ/x6VZ0YAUDuWRyrs5mOINmVIndSmwj56Zp/hOwrmFUl1xWo6kp22k9TO4HAVv8o7UJxKJHhWPiTM+oPEVRnjgU0Z3BB9ja9JyVRCI2wQVjsTjAC5N9Kh/9pn6Us7Np1SeAV9qvzNQHff1j2hf9q87NCEGfxK+leSlGWInwW9E/NIB4p5UcNjCpZSBCNUBQG6wZPoeA6CpObGleWk6okxOqOvOr/D8ccNG4crtXxUAlcE+dV4RJGkXJJkiOM89VwPOgH/zISVApVcWiD/DA3A3UYuanjn9RE7C8czxNQexQQFEDwxJSDe15B4HiK2ofikZkobbd/j4D7+iTlwLiyzvv3f2ve7SEWgJmdQsBx1CeI267UsUQQS2AQZ6XmdMe561dj8WCgaSVItJNif7eVLWcSAtWlMJV+E8qK/GND6vTrz8u5UGHOWx9vfNQxLpSJ35A7nYiY5b+tG5CJDikbxa95OqR5/4pU66Su3hiQOgp72Py9SkPFE6wJTx+EFW3nFLSTGW2N56LjHkGYpmoAAzc3qlLMielGOgFNhuR868DQivI5qtazSl5b9qpxB0x50w7ubUNmLHh8iBR4n8VKJdkA+6TbhUVYhWnT0gniRwE8qs7uuDFNMlLLDT3KgYHboQnwadI3nVxq9lwkXEkbHpXLbirWGqJ+pe0WD3LjE07oXFCx60NlmHK3Eo4axPQGJ+9McY3aoZLCXDG5IjzIgfOmcE8ve0E+7SuJ4RY96I79/U28p1hzQsqMpJ8KoJG5sDYWNqOy7PtazoH7piDI2/0nDY+JP4CTxFr0rzXLXG1Tt13B8xsaDUwZBFgoCANpFoHWZ969wdl5KzdhfScq7QqcUGXUlt6JIkQT/KobiLyfqKLxeC1q2VPO458Rbh53rAZdmqjpQs6Sk/6Tv5FclfyHYg1ssgzNx8r1DStJIKdRMEWKfuCIsodaqQjNdaof0NqKVK0K5FX05iofvLZFnB/z/zRufdlUYxIDySrQSUnUQduCkmdJ5eVY09h8IDZtdrfxXd/+dDLUcOV3aVxMN+Ofj/FP5a6lWddm8O2EaULE6plxZ20xusxua6rtGi1sOf8Y8/VZDNc9W8uSdgEjoEiAB0oRoFUkmKDS8Sr1I9AaJcckaQrTx1RPmI5GOlGFAaLKfeZWO4lSB4VEfrhXM41ShJJ671HvNUk/r5UKnGRYT70vIis2WmyXNlsqStBIINt/Y9DtW7zHtH+8N/ARpKCVdSoCPma+Us4nqZ61vuyhL2DeaJGowW/9qkk/Q0lJqrkaWpO4QOqeTNzqI9FGD7GqsOgIWhA2Bia0WXdmXVDWlJSootqILapFtMeIbTxpQMixYdQpSArxcFok3vYkGvOYj4biGmgLC0IcXFVnQohxNBZe3f0FHutLKiO7cMTYCfpaqcyQGnCE7QqPQqisnsJGRkuBGoHqtAzNc4UfeiFecmqccv/AEleVc8uCR5/U1Q54kkfr4TV2DKQQjk2CEIhZCAJm012DRJmqW3PDHEUZhD4Aec0w+wCgjVAviFU9yTNF4bDqdQdJ7wJJgGxA36SKTvolR6An2BrRdncMHMOttQBSuCZMR4t5gx8PKtDA/PfcVn4s8JC0DGBU6hLqUEpWAsFNxcAi06h6ih8QyEEhR0nkoFP1pzh8ywqWghZA0pCQFGDCRpEExNrWohntLhSnRqSALAG4+dGn+EYWUZmOIJ1vce/NLR4yVhpwv8AZZYaZ+NPvVOYaYSAUq1KiUmY8KjetavHMapTA6hCbA8ZoHO2gU6tYWAZECIEEHpxpKP4VC3jbMHEcvZRn4yR2hYQFk8YzBA6TUlI5URiWIVPQR6z/auAsPIVh5tAtliBLNxV7TNWlEXNW6bW2pnsJ3NzBhrwVDNE11FwvxSzE8eUke1qu7NMhWJR/Wj5En7VBxolI/3H5n+1GZLgnLuNfEnUU8LgAC5tck1pfCY884HT80s7HSVGStj2lyxLjR0gapBi1+cdawL4lGn8h9f1w9q1bGdpeRDidKwSCOAVF99j02NZlzCFOIM37xKhvYqiQa9yQvKk62hX9VlJTcABxN7gyJM7Tb3ptlOOhbTwk6VBt28eGPAtXkCR6CrUZeApS7iQsKB6GQb9IrzJ8HKcQkWBCfcqMR71ZzaXRnVbRppZgpNjJ1BUggm1p5fUdaXYvDlLhBAE3HI8yLU1bwSkITpkwBaSOEcTPLfrSTtxlnfYXQtRQVFIStO4VM872BoRTQSbtUgw1tu5/wCyurE43seprTOIdXqn4gBERt4uvyrqsCaW1hvpDz9ViVKKFqmxk+01ah+1aHtBgQAkkSCkX2IttNZd9iDvYiR/nrQS4hIWHFEPYu3TaglWvuPpUQuP1wqOvhwNUJJVqCuaWSq16+g9mHVJ7sSUyBfzkk9DWHy3L9bgj18q3uVtyoREAE7zYDlS76XHZalrtDiWVaVEutsqAJRpsFAwFXhXGFWNryaGf7S6323Buk/iSoKAJ47p48DQSFKLjiAYSbm35RI+ppalpRcAkGD5fOst+IeeFp5Xr+U03Dt3cFtFZuhHiHdyeoH1rN5hii4ELNzK5jzn/wBwqjEtnkPc1LCt6mjeyFuT5ENx9flSBM2IaGuN6j0KOWRwm2it1RjFX9B9qjhT9voasxqd/wCkfaoYNPM/lj51nkU2lotOoQ2IQKuYHgH641B1Ex60Vh25SPL71zjwruaBb+Nf9BHvb71Vie1qmm+6YjVEKWbwQVGEjib71RmGJKO8A3V4Z5Dc0gUAnz+lek+F4Ukdq7bksfFyi8qOYx5CtS1SeZNG4/tQkp0pt/Md5rK4t8HbjNCE8Bv+uNbyzit1kPbJ1sFAWdB3gkWrd5Li1OJWFFRGjweW5gbRA2r4bhswKTE19n/ZdjQ4hOrktPSNJO/CsvE4YOla8eB+yZjm4HNKniBt5D6GqMTjAlINrAT7UwzFpTOolOwO/KCAbWi9YzGOnnvWB8N+GuMpMrdtgU3isXTA2M7phiO0A08b/K9UYjtTpEJ9IpLiMKkDxuASdt/pQWNZCPhOoc69b2FarJbVrc4HNEuiDAMVo8nT/oupFtKE78TrUVbcIAr4yzmikqFzPnFbXs72lKFoUTtuOYIhXyqGRNDs9a9UV9luW1oW47zUoWPgXyIPwk9QePWiE4XS4GyJKTqSeaduHGKo7R4QNr1JnSoar2BngB86aqeK2ELBvCCfSxp0LLqircU1IPUGJ8iLedEZPlfhjYuKK/JKLJ91En0qeHwQUq9kC3n0H9+FNmWCFE/FO0CEpAEAeV6iR3JEjZzKtRhyALkkRc+n696y3ajFKcxLDI/BLiuA2gWnqPetDmucpwzZW5wslI3Uo7JTzJ2r41nee5kcStbTQUVxqOlJSI2SnUdkiBPEzQCmQtP2laMN7/j5fyda6sXis0zJcd+0lMTp8KBynZXl711WbstjDH/GPP1Vz+MS6kJ1A+HYgjYRextIrD522tlWkja4ggiDsQeIr6xlGQxgQVtNl0nWnU3dSYiDfkVQZvINZ/DZOh3Fd08xL6UJDYB0eIXSVASFAdYpMS8ZaeVJBzQCS1ZvIuxb76dZUluNkrEqPH4f719r7O5RhnG0981g3VI2cQ0hMm8y3phJG0AmvkGY9osRgsSttYG0RwKSZkEbze/nWnyD9oCSmClIAvAgXPSjPLwLirw6+Cq5mnEvqbGQYVtJDeHZSDOzabzvuKXDKsKFSGUoUCR4ZTPC4BgihMp7WtLT8RJ2tf5/amqmkK8e8warHOJBVU4bg8kBzCzwWOzPAOMPatKShzWAUkwm1gokbkT+t12EZJdHnWg7ROnVEkq3CQSAQeB4Rak2FLiXgXUd2hyNB1SAdikngTuKz8TDleXgaVunsNiCSGOKKcw3ExVWULaX3zdlKCnCUwdiloJn/dqo/GGLUpYyxp3vUL8ClmUEEArWSiQlRtsn4TuSIpeBu7R0TmIrRx6q7NsmUSFCIUJnbeOBiL9aAXl60RIJ+HbxbTymtE/lSBhmQgrStB0k6iFTAnVz4ekVZgcP/EClqMLbtCRaFngL7CgSYSNznA6e7Kq2Z4AIWTDJnY/8TRTOHUBO1uNvkYjetI5g21OtguOhOiVAERIHKLSaHzLIUqY1pdcumQ2SmBO3CZj61f8A4qPXM70/CF+ufpQXz3NP4qrzBPypDinN+tOsfYq5gx/ilmEy1bzgQkSpZgdP8da3mARtDBsBSRLsxLil2iKnhcjxDv8ACZWvrBA9zavp2UdiGWAFOQ44Ofwg9B9zTp3GoAiRHSpzgalRd7L4tjuxmMaGtTC9PNMKjzCZNa/sIqMMvvGi6jUJR4htxsR7TxNal3M5PhURHI1ZhM8DSp8MzcgCD/UKo8do0ZdFZuhRHb3EtO4VDqUaVpKQVReFCNJ/FFtjyr5wV8SqPW/tX0HN8M1icM7pc0ugFQESFEXsRcG1fKnXNJjc1XDB5sy1fd0UyBorLsjsenvRGoIgeEwZ4Wt5VU88ACQLdb/Ogv32J6VThsTqVB/x5Gny4VSEBRtUuLClzcU8yrHxAO/Ckf7vvwjhWh7MdkcRiVDQhQRPxmybb34+lBynkrlw5r6e03+8Ydg7qKAN5IgEbcpAp/luXQlKb6BYq9Zt7UVkeR6GkIWB4AE2ETG99zNNXEaRMpgDY+Ee/Kr5qSmSzag3ggCCkbCL79PmaGzHNf3dMqEkgaEJuVqPACZtzrPdpP2lMYXUkKStYtvKAeaikcOQvXyXOP2nF1RguEmQpw2URySJ8COgueJoRcjBq2PaLOnnnkkqBUnVCUwUtTwSR8S7XPDhQOGW4J3HHf8AxWTwvbltO+sdQB/enLP7Q8LFwv1FvYVWwr0muaKUQiVE/Fuo224TXUpxXbNh6NBPhmfCRvEfQ11FaRS1sP8ATHvmtrlGZF5KQQErQhOlJBhQAAlJPzFMcQVhHedyA4lJCVJgkzvEc4FLss7TswgS2fCkGwtCQCPO1WY06wO4JQqdytRTpO8pM+kVhiWLMaJBSz4n9F82zhtT7JQ+htC0CEEK8YVAO0k6TN+Ek1h2cSpFiCCCeJ8q+kdscCf3htlCTrcKfEN1LPhOk8RtavrHZnsDgsMiUMIUs/E44AtRPMFUx6RWnhw7LZOiWkeBpzXwrK8/7pMoWNJsRxHpaehrYdl/2gme4dOo/hUbEg8D1r65jckwykaVsNKSeBbT/aspmf7McAQotIWy5B0rQVkAkQLKkR0o8hLtbQAW8wp4NXeuWSJMXPIcT0pjj+xLT5BW47A3CFBKSeZsaG7B4dX7u0tUeMHffSmw9yJrWaxUMNtGYfdVOjjRSzEdn2loCVCSAAFWCrc4EH2rN4rsclIWB4rSI+Ib8OImK26nBWYznNkJdCFGFKkpj4hpi448RMc+NxVXtYdwrse/a1nc0wagEFlxWkgCFRulAkyd+I9KFwbiilW2oFF7gk+IiOHOmOZPkyQLjxRsDNiocjzHPzpYjHWV4CmSCbHgD/esibDRhxPXotKOR5Gn7r1OFxi1lKEAG8yRtx3P0qnNswKGySvcCIToNtxammDzwtqnSICT06/q9ZHtK9rUFhsTIO/h4bjjtO9c3DxGgb+/4pVdLILOiWowK3iVNwSdkk3O9wTw860nZ7KDhklboAcUeBB0p5Ajid/as4jPFNr1JTKSbpiB6GtjiMR3gSpPwqAI9RT8rjlBqlmk8VHZdisWDO5pc44D+E1FzEKEgb+dDNPKKtrUNuYo16KOIUkSaX/vSh1B3pnjG7bG/SoYPJHVkaW3CD/KfrTVHZVDhug8vxawsRMT8qh2r7OaT3rd0KuR+WftW2wHYjEaklSUoR+IGSr5VoG+yDBTDq1KG0bT/iqvZIHNcyu++n56IrZGUQ7y8V8BTl6nFFLKVuE/lBUfYcq1nZn9l2KeILqe5RzV8X/Eem5r7NhstYwrcjSw2nokD340ixX7RsCkxrW7HBI8J9TE00XAJayVT2f/AGWYVhQUqXlTMrumf6Yj61sXUIbTJUEgWnwgCPMgelfLc6/bGhv+A2hBgjWsyf8Agm0182znts7iVlS1qXy1HwjySLUMyWprqvuOdftWwrEhBLyhtpsgW4qNjfkK+U9p/wBpL+LJBXCeCEkhMff1rFu4grPiVPTh7VyEp/Rqh71ZEuOFfxGasYwo/l9QKqSpPMe4o/CJSePzFcuTTLMtSYlKD/tFa7K8maP/AMtH/BP3FI8pA/N801uMr0wJV80/2qQVBpKs3yptIRCUidUwhA/LyT1rymfaNQhvxfn4j+SvKM06LXw30h5+q+cN/GfOneG4V7XUnN860W7KGK/itf1D61pcH8NdXU5H8gSz/mXjnxjyqTnwmurqvyVEty3+E3/SfrRYryuoZ3VgpObVn8x/7hHkfpXtdXO3ClqIVw8lfUVW5xrq6g8h4JgbnxQx29a5e1dXVA3UnZLj96aYf+Gnyrq6jv2ShVB3NeN711dVArphhOPlTpjYV1dTHIIXNEL+xqhr4T5murqhWSvtH8ArLV5XVUqUve+KvBXV1QFKmmvRXldXLl1WtV7XVy5Hsb00w+w866urlKjieHrXV1dVhsmGfKv/2Q=="/>
          <p:cNvSpPr>
            <a:spLocks noChangeAspect="1" noChangeArrowheads="1"/>
          </p:cNvSpPr>
          <p:nvPr/>
        </p:nvSpPr>
        <p:spPr bwMode="auto">
          <a:xfrm>
            <a:off x="215900" y="-7366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4" name="AutoShape 16" descr="data:image/jpeg;base64,/9j/4AAQSkZJRgABAQAAAQABAAD/2wCEAAkGBhQSERUUExQVFBQVGRUYFxYXGBgYGhkXFhcXGBgbGBcYHSYeHBkjGhUXHy8gJCcpLCwsGB4xNTAqNSYrLCkBCQoKDgwOGg8PGiwlHyUsKiwsLCwsKSwsLCwsKiwsLC0vKSwsLCwsKSwsLCksLCwsLCwsLCksLCksLCwsLCwvLP/AABEIAMEBBQMBIgACEQEDEQH/xAAbAAACAwEBAQAAAAAAAAAAAAAEBQIDBgABB//EAEMQAAEDAgQDBgQDBwMDAgcAAAECAxEAIQQFEjFBUWEGEyJxgZEyobHBQlLwBxQzYnLR4SOCkhY0ohXCJEOTssPS8f/EABoBAAIDAQEAAAAAAAAAAAAAAAMEAQIFAAb/xAAzEQABBAAEAwYFBAIDAAAAAAABAAIDEQQSITEiQVETYXGBsfAFMjOR0RSh4fEjwRVCYv/aAAwDAQACEQMRAD8A+l5Hg8KcK1pS0rwI1EJSfFpEyYN550WOzrROrSyTBg92gxPSKz+UdnEMsIKVOFZCVwCE6iUWE8rm9EZmHSkKQtLFv4ZUjhY3pinAWEIvJebSrtL+z9bipD7DYPANaPmJNJsP+yR1R/7tvT01/wBhS3P8dAEu+ORJSsmRxHgO9BN5zgoGtLi1cdWtX1ND8VbOev7r6LkfZrB5eCXsS0sngsoAmORJJqjto/gQwlTSWu8WpGkpSB4Sbk2sCARfevmiswaLakJbMqCQFJQkQQqfpNbfsP2NYfwwS4y+FGSp0nSifw6R+L2qhFqS4nRKHGU8h7CqDhxyHsK0WedkxhFNoQ6XC7q8CtxF5G9uHrS9rKnSSA2okWNqx5cPK06ajuSTs7TVlBJwo5D2FQXhRyHsKOeYUhRSsEEbg1CgcQ0Kpnd1QYwo5D2FSOFHIewrS5X2ZUsBbpDTe8mJI6A7Dqarx+Ylg6cPicCQLDU0pS/NSwFAny9qejw7yLdojMY925SzB5CpwEhACQJKiAAANzPKqMRgUJUQkoWOCkixETItS3O+0GNxCg249qSSANBCUeZCQNutOHsN3cAHUkgaVDiNuOxtBFTNGGNFX4rpGlg0JQZaT+UewqPdjkPYVaRevFJpSyl87uqhoTyHsK4Nj8o9hXBNSquq7O7qpBtP5U+wrxTaeQ9hVZXUFLqM9GrU5ndVLuk8h7Cq3WhyHsKm2qpFNTZIUZ3dVQhA5D2FScSOQ9hUwmuKKqcy7O7qqQByHsKmhsch7CrEt1NKKlt9VGd3VTaaH5U+wq0sJ/Kn2Fci1WhdGFldnd1Q4w6fyj2FSDKfyp9hVhqtS64WF2d3VTU0n8qfYVX3Cfyp9hViVTXsVbVdnd1SzMWwNNhx4DpXVLNPw+v2r2nIryhegwRPYt8/Ur6rgu97tmEah3be8W8I2tRWKxYSg6mFKA4aAQfPf6VlEduVNMtAIXKUIBKm5BhIuChRtQ5/awRuhHs4n6inHP5JLLqSq83znDpJ1ZahXUK0/IItSZebMq+DK2R/U6v6JTNM8z/apsUaVHklxSY+VeI/awU8WzePEpRjraJqM2m/7qK90qMDmGKFmMvw6eIIYfc/8lACmwzDM0LSt9xKG5sjQhJVbbSklQA6q5Wpcj9qWIcVADQTzCFExz8SoqP/AFOcU4QVlelMplKRF4PwgcxvSeKmIicW7rnAhthfQMPhWITiVqStQTZ1ZACUyTA2Ag252rL5v+0fAYdw6nFKJ2KUiDzgkiRaONZ13CJWVJUVaQZtwJMGBIBmPpS/G5ZhiT/8I6uPxF1KUk/06Db1qIsUHgXoVQSNO6bY3tKxjV6mQoEJE6tMkHYwkmN+PSqMPj2mlkr8RTsjmrhPQb0DljzLCyBh20LWJ8eIMwNgNoFVYP8AdXlqJZd1KJKtL/I3+Js26VwaM/aKvZtLs3JG4jGvYoy4ohHBIsPQfc1AYFAHwj1vTA4rDbRiGo2lCXB7oUDHpUk4Hvf4Djb38qTC/wD6a4V7A0vI6R+o/ZCcXnbbuSbE5UlQ8PhPDlRXZ7FJU25h3LOCVtEn8QHiR5KAt1jpXLlJIIII3BsR5ikmbIPeAjiJ+cEfMV0EpJyOUxPL+Bydb34VxFC5W9LcH8JI+/3pyh1LTIcCUKcWpQCnLobCYElJspZJtNhVBHxEdEDIcxCEw+WOuXQ2tQ5hJI99q9cytQ+JTKOinmgfbVPyql/DOOnU8869ESCohAnkgeFI6VBOUpCdfdjRMTAieVRwjayrUzvUMWyEX7xpXPQtKo23jaot3SAVWkybHbp61HFZVMGNMiUxaRJE9RahWsCoGBwuSPt5kUu+Aufn+ymwE0GUvadfdrKDssJJSfUWqkivMLgVoQHEuLQqT4kKUg3JPDejWc4WSBiAl9BtqICXRbcOJ38lA0RpjIJuq3UZWnYoAGpE1fimUpPgJUlV0qPL0MTzqhQtXDohEEaKTRq4igguDRQXNXbSherXUWlXqlw1YyfnXA6rkQpVUrqyuWLVLlCghdXA1Qmr0VAcpS/Mh8Pr9q9qeaD4fX7V5T0R4AvQ4L6DfP1Kd4PLkKZ1l4pQEpBCyQArTMCLzyHGsphmQpZHfIiSAk6pP66mtQMp7zDA6dUaCYVBjTadfC2w60K0wlBKghAOwEJJ3m1zeivYTqgZhZWdxC20KUFJBiNtSvo4BS3FNA+JIARw4fUk/M1rc0cYacAVhg4XAJOpYAk7RPxUP+5tuDUhHc/yiVEcrquNp9agRlcZGhIGsOA2Fa1gbKCQQY5gkQRWg7J4tKQ43MaykpWqwISJ0qJ+Hcmdp3NQbymZjvCbbrgcZETP2uaN7P4ElK0qIIna5tBG56TUdmXWOqo54LdV7neIW1eCARv/ADfQggbjlQa8hdUSpL7iHXDrQgSEFBAABXsFk3A+5p7icWtj4FKCCRKYSpBnYaSCBfjTPKs4U8lIWhpQULyFJ8JG8JgKH9qSw0LIpHb3Vajl480ANA5rGYPs8koUt1bnf6gIUJJEAXnl9utaDLuziW0aZIWqTtYHks8N9uE3rSv5YkK1Du9UWUXFAx+a7ZuOZpY46oKjulKKbDS8II4+HuhIVxm5pzKXaH3/ACoc080n/cjCySElESk2O8WFUvZcSgLUjwkwD16cfXpTbFDUQv8Ad9ZFj/rCDHBXgEwLWOwvUHMc+sGGmUKsIVLhEG3hJKRETBG1CbB3oYi70J3brjS1OEqS0AEuK33jQVm6ze25Ee6XGCy54Nr+ZAHzNaXMXVrQO8cKgjhASkHmEptxrNYzDLWIbQpSlkbCYQNpPCT9KuYrkzdArgf5AuylshBJ/EZ+UfanbDaksrKkocw6iNba5B1EWUhabpPhvQRZ7sBNpFudO2mErwaQownWCojcCYJjoKXg4pXIYdchKqybF4aO7Q4tNz4HU6gbDwlaLqA4GARRv/oCQqO9CkTq7vWkfJRBPtWSwuRrdcVoUAhJI7xR0gn8IHHUbU8wGIUSW1oKnEpNouYgX5ERTAF7t8ESm8wis5y4nSsosmZPhjpdKjAHAcPWk6Wg7JbIJ4gKF533MA2rnUtqEBHjJhSUzeNjY2POr8uwSXtRGlKEiVOLJSlIJ4nzHDlWRMC7E5xn8qr31tRlaVQ8hYkKcZaSYEqcbPhHABJJva8VUtLKzoU4pybBLCCBJ4d47HqdJqvM38IF6wH8Rpi6AlpuehUlR36Cp4bEuJIU3g2km5BddcUq/EjWLmeVNxYdjW5a0u9bPpoiZGhe5liFqKEqSEBCdCEAlQSlJ4qPxKJklXH0oUGiXsZiSqDh8KVcoc5/171E5m4LKweHPOFPJ/8AyWrnsGYm0s9lncIbRJohO1ePYhLqSAwWVCDIcKwY3gESDx3qeCbQ4AA8hLvFDkoBMx4V3TfqRQWm5DGN1QxnlqqlorxKq7Gko8BsuSDxgDfa3SgVO1Y6aIdJmHKpcfoVD1eOuTVzqFCJbdmiELpQ07BopD1C5KaRGZmyf932rqFxrkhPr9q6tGE8AXoMF9Bvn6lb/KM0ecIZSzDPdtgmOASCTtxNL84yLSSpOw48jvfl57VosueUGUFAv3aBvv4Basr2i7cu7JZ7txNipVzAkQRAG9az2dyzbomys3nq40qdPwGUnYniI51ZlWZh1s8tgTaSL71kc0dcdWVLJJPp7AWHpV2Q5mptaUKnuyqfI38Q63peq3XONjRfSMnRqdgfg+LkDuB9DQnZfH98/iQlOnSUiZ5FQFuGx96LyHOMKyta1OJAgCAFa1KSOIiJvG8daQ9isZpxT9oD0kE8IKj965hBcCpI4VrHHEz3Z0wpBM3CpBTBB2A38t+dBYVolAOoKdbWU6VApNjbStI36GiXMWkjXwTuo/AkiQbblUKskbz50Rh8cmSUjQ6rSkk77eAK4JUoAjodINBka1xtTlvdRXmXi0lRQ4ARoWIN94UOtAvY0I/0whbxKiConumk8dPeHxKHTwjzqvtIFOWWCQlSikiAAiLW3SqQqQTwFT7N4V90FKv9ZnYeJJWBAIOmZI6+dqX4g/LV9D+VAFFAuPOKdInSANkk6R5Gbi1GF91NlPOqP9ZT6QmKFexEOqTpKIJGkz9/KrysE7+nWvL4rFTtkIDiB9kIaKs41TZ1rxDyh+FBWqN+UnVS/E5u+8dbawlM7ETqi1wQRHSKanK0vEajGwOm6iD+FHUxvwE1RmGVBACmwUt2BTuUTt5pPA+lbkMskmHbJfsaLnXVoIYt4kBWHZcB/JKFemggf+Jpxl2ctBHdFK0RJKF8jYjUAJF+QPSvWcmWp2GtSkCD3hBA632q9xps/wDcOIOifA2oLWYMxKZCZ8/Sn4bGpGuyIwEiyFN4aLAJ7sfD4SuBAjw8SViCq522BqOJwqlkLRLbqQm5IuFC6FHipI9Y350hw/ag94dXw28KFQUFOwnfof8AFMsuzbvlFNkKEFF/CEggkAcyJJO5qG4yJ5y2rZTdIjC5e0nUI8cwtURJIkx0PzodOBZ7zuVLSlKjqbQslIVpEQTtIJMA9atWCrUB4REINiY5GOE7cqk3hrNFQC1IJMxJGkXM+t6ux7XngIKKYXM+dpCre7NrQ6LaWDC4i2obDkbmbGKg7g4X3gB0kp1AiFpneTxB4K86IUlTRBZdcRMnSDKSd43ieXlTXFZkT8AbUQIOsIk8xNj51amhULAOazuNw4UpTiAQ2mACrio8B8zVKsRqkqAJG97x0q/GZk9p0FlkD4U6CraZsEr3tSd7EOwDoT5gE+9/tWHjmSCTMx4A7zz8NkMxXzCaqYQVpCLAgTrI387WoJbDYcU2oSQJiOHM0uVjXkeI6YHBQSoD0jrV2GaXjFKW66AEAFWlIEpAsAAALRyoAhdOQc4Dv/PRcIgNymONwIS3rWA2pQAbbIhwgKMqUN0o0zvvIpMtqmowqUtyJ1KCbkyd+dAr3p2Wo6aOQ80vNWbRRRhqi9h6vSuKsSuaqHICVpZM0UhFFqaFVRViaUofGpsn1+1dU8cmyfX7V1Pw/IF6DBfQb5+pW8Ri3Q0ylCdKtKCCQTMJSUxA6bfWsjnaHSpWtSCSbkqFz7VpMHnhQ02EHSAG9yNRHhnyBk2HXzoRT+sd46vfnFzyA2gAi55gb1qucs5zdSsTjGkyJVFvhA1KMbQE9AL7TNVYTB6lAAKHHxACw9aPbZ0FSkRB4EXMc+AP8u3SrE4iElQjhpA/mAEeU3jkKGSCoorQ5VjkMQe6Qo7yQknqdUSOFeZu3h8QCppKWniFmxEEgbESNPnSdzFnSNiVcjf3/wAc/QVaFLSUiSoG0cr3A9qE45QisaTorMyYeRDakqITBWdwDeDqFjI5gGm+HzVS220XUSIUZkrAmARuIoVztC4214z3hX4YVaPBzHhIvcWNROZsrZbJZIukEpAEAbwRJjob1kSZX2GPI7v5TDw/Yj7J0zi+8UoFELRGpV5UARGoHpN+NTz5lDS9SUgAqBEWEEWgcNqHyZ5lTxSybkHV8UQCNwrjv86cdo8F3wISCT4SAIm3y5xTrY3dhWazrqgWQdEoxiXVDWHBG+nTHnHD5UjxCHNwU+YJH2rYv5UR+ZKCBAVFZ7MsIUEKklsEbpuFfzA8DwrPn7Uts6gd1+dIZB5orsy3igCUd34+K4VtIsSLfe1NcTgMaT8aU2vBIgeSRAo/IMQwUgLV/qaZhCjpgn8o2N7zTRt9okjUQkwJJvPXpyrRiyBoa3kigaaLHP5K7B715Sue5433O0VzOVoRqKU3IMTvMQT7j51q8xwilTDiD8NiYUbRb9XpG60Qb2Im3GI40w0DkoN81jcYzhlrSNWlRUQr0B3JsL8auGUpU6Ql7ZKTa5vbhA9RS/E5IFOqJUQg3nj4jA+e/lQKsud1EBEFIEwY2FrzufnWQXh3zRjflY9/2m/05GxTx3C4gIcIxH8PVtBJCRxjY9DWgyAOd0kKOpcq8VoiY+hr54wXCFALKQASrVIHAXvuSQK2fZN1QSptRAWFTM7yTJHkAb9aYwb25tG1orYgPLOI803eZaKdEg65kg+K2xRyggwOMGlWNzDQ4SqS43ASRMFJEgyLEHnWiwmBQvxKUkCxVylBJBAAtBJvPHpRLGCZ0gbkTBPK+xMniaee5o3KUAPJZY4pS4UpKk8kpG3WPOTSHHOrbcKSSJ2PAjga+mKYa/mERaxkcRtYzQmJwbaoKQdaZHi0r8kgRc8elITQRS79VTsTuvnDbK3D4j4duRPG1MsNhghtZEglJAHPVatFj8AgIJOkwFG0p1JIsU8IHFPCkwwpRoi+reDIEwbe9c3DRsqgqZCFN/4Up5AUCtqjcSsaoHIH32odYpWc28lKy/MQqe7rkpipGvBQEJeLXVbar1NYrmmqgEkrqVeYGyfX7V1SzFNk+v2rytWH5AvQYL6DfP1KJw+YFKEwtSdrAnkOsR0iu/e7AE2SkAD1J48yozQbeMGkCNMiNVuUeKNh19+dT7wkyUzIKTeIIETPDYHjvTPaapdzNSqsVIunwmLG9xcVUhQAA6zHL9X96mh0G0bcQr3hMCd+f+PMQ2kfCqRpnUTbUbgG1wCdJPmeVT2gCrkKEffCRc7k+vtRWQY6VqG/hneIg3v5EUhxb5Ppbh7fKiezOK0PEEwCDJibTy43O1UMwbqUZsa2GdYHvGwkAafiSQYCSJ1LUeWlQHMkCKSYzKglIKNY0GF67WtLgAuEjUJG4tNPXcYSUk2bUqE3ghSIIk9ZueZnhQmEa06oUkAEBRgm4Jkr1fjUDpKRM+1Ku7KSyR7/AB/pGyOCsyIJZdBCj4VaHSSYJICtSZ5XHpNa5/FpXpWmYMaQDuRwA85mdorJtstvwhPhukDUb6ZSBHUwEnjtQnaDDLbc1IKkQtakBUpMak7EeHz2orJg1mZgtvchvh4sp0K3GKlSZQqAEmOUn8UnbiOlqCQFaSCJQqJDnihH4pItE7VXin8SW0uJaUEiCABrT4hKpKZkEzSJ7tUtK0hLIQgGzZB35n7cqu6ZvRCbEd1osNl7TapbSAVC9yIT0E896l4uMg36iRxEbACsxmXaAIIDAJupzUQqUqUZKR6WPOqMX2ydUE6AG4+K8yfX8PSgdvBHwjl0XcR1pa1bo4HciZ4kCwI4SKHXjokSZCVEA7xt7Vkc17QKdCQCpFpXH4lwL22FvnUso7xa+8VPwqMqm40wPOquxg1DB5oscIduUwIt4tuEX4/MC3tVeJRAiBEk3JvF5kXKjzPpRRe3kA145iBxEeVZMePa+wdB738eXSlrnDVr78kuxLOpKwbAxIPE2vHON/em2FwRU1KVHUlQECxi0AE72J+cRStx0E3Fq8fWvukaFEEOXj8oSDB+vpR8PjGl5Nafz/KDPhyGaHVSxy3mnFIIVBIKhPC+kq5je805wGcudzASNUwklYkC0yknpagGO1q0LJcSVAwLCIib7Hf2tTHD4totHUwQrxbIJuZNl3g/SnonQlxcx3Xe/wCkg5ktUR6Kv/19QUoK8XDYWPH09aHa7RJmHFcdxv52J8oojEZqx3USoLSBz1g22JET1qp/MmUpGhZCvDdJ8XW5FFMkbf8As3TvVBC8nXN9l2b51KCGyFpTqI+IhRm5uIFrx51nA86lwrRJlJm3qbAnkL02x+ZMFSTZUEk3PI7g7+VAHPQVKDaIBCRIEWAPK3G1CfIwWc32VzESRwozApKk6juqPlznjRfdVDAohsTxvRIWKW33WNifqu8UKtioJTRS11QRVCOiAq1NzUkIirRUSagNXWgMyPw+v2r2vcyHw+v2rytOEcAW/gvoN8/UoHL8M5YGDI36HnMTbjVuPwZSDPyn2tanWEwy0aO8bUpBSJKfFYgQQPaR0pTnq0AkJ+kfWKjcqp0JSrvykaY09T8Sp+g8qocxKoibdL/rerMbiE6UgG8XHD/+j+1AsqE3Eek1elXMout36+dv8VPKB/qx0N/UfKovObfqaMyHL1F9KjA1GAOME7xy/vSWIvI5NR7haHFJ8H65VXh8Qt2dRkJsPbfz60yxuDIlP62oHI0g6p/MfpXn3zHK6j0WuxnG2+9X4tC1FKkiFJ0xpEbKB4caZr7TBLpCkakI1JuPEZ07KNj8pEVJEyDG3vVmYZcFjSBAkkHqT4yroE6fUDnWt8NkmkgdI08V/fQJPHRRiVrTtX5TNhKDhysNrRJMFEk3PhgosDfY+VL82wTYCFd86hYKd1KUb7ykm3nwod7KiIDaiEqi58JBTcyPSRVOaOu6h3bjqkORo8R3EyImtFsj3WHMHv2EnJGxgsONKeYZeypxBLyjJM+IKmBxUPh86CcYwgdIJKgEi11JJnmLk9KEUxim1hAWohfFKvD1vzFUZjlAURoUpUyJKryJ1W5Wn1qr3Ea5BuhMiDxbSfNWPZkw2lwJbuSrTqFoiAbwQnpVGHz0uvBKbIsIG1r8f1al68jCHEkK1ognbdaROk8pix402yXChTqiBdXiIj6chcn1pbEZuydyFH0VoRTxYR6kzUHk0eGtqpLO9eVbJWi9CAlik3pjgFQ311/IgfKxqpTFX4ZIFjxM/r51pYGYNl16IGIZbF65hBpKAkwSTa5Kp8O/SQfI1yMvKUwlSte9pCT0B4n/ADRa3Y6DaeXG9Q1GTe9+PsNI2II39a1GGOU20d39f6KWLXMFHx9/hLP/AE5KpKjqcWCQZtAiyif0IoNGTJIuEpn4Z4n+3WmxxKSdJgqNyfwlXL1gTwJFRdUr1+U8dU8hwqSxjqIN1pp/vXdRZGlJWzl6UzKRyiLgnjUMPhAJm8kkHaAIi36tRz7gTv5eQ4edDJHO99/M7zyvPvVGNZtvSq4uu9lusv7Ih3CtLSrSsi87bkC29LX+zD6DCkj5n2tWkynN1MMtpWgLbShAK0HUUEpBh1Eak+dx5U8axjbyLEKSRNiD8gZHCto4dh5LBfE17iV89/6cd6fP+1VHs+7yH/l/atk5k5Mltao5crTaaGA4azPI/wBqqcOwKow7Csp/088eX/l/apI7NPH8o89X/wCtacAnZc1Dulfnio7CNT+lYsdnOSrQETF9W08NPMda8pt2mbX/AKcrm6+H9FdTLGNDaC2cLCBEB4+qzi2c0YCVNh4iAQQNYggEbTwpBnHaPGLP+uhRI5tAH30g19bxnaROEw7RN1qQjSmd4QLnewrLYzt+4uQpwxyR4QB9T70JsWc2AkXEglfLcRmKifhPlFF4TMXzZpjfk1J+hr6Qy+2sTIJ5kyfrVrPaN7CqAbd1J4oUdQ/x6VZ0YAUDuWRyrs5mOINmVIndSmwj56Zp/hOwrmFUl1xWo6kp22k9TO4HAVv8o7UJxKJHhWPiTM+oPEVRnjgU0Z3BB9ja9JyVRCI2wQVjsTjAC5N9Kh/9pn6Us7Np1SeAV9qvzNQHff1j2hf9q87NCEGfxK+leSlGWInwW9E/NIB4p5UcNjCpZSBCNUBQG6wZPoeA6CpObGleWk6okxOqOvOr/D8ccNG4crtXxUAlcE+dV4RJGkXJJkiOM89VwPOgH/zISVApVcWiD/DA3A3UYuanjn9RE7C8czxNQexQQFEDwxJSDe15B4HiK2ofikZkobbd/j4D7+iTlwLiyzvv3f2ve7SEWgJmdQsBx1CeI267UsUQQS2AQZ6XmdMe561dj8WCgaSVItJNif7eVLWcSAtWlMJV+E8qK/GND6vTrz8u5UGHOWx9vfNQxLpSJ35A7nYiY5b+tG5CJDikbxa95OqR5/4pU66Su3hiQOgp72Py9SkPFE6wJTx+EFW3nFLSTGW2N56LjHkGYpmoAAzc3qlLMielGOgFNhuR868DQivI5qtazSl5b9qpxB0x50w7ubUNmLHh8iBR4n8VKJdkA+6TbhUVYhWnT0gniRwE8qs7uuDFNMlLLDT3KgYHboQnwadI3nVxq9lwkXEkbHpXLbirWGqJ+pe0WD3LjE07oXFCx60NlmHK3Eo4axPQGJ+9McY3aoZLCXDG5IjzIgfOmcE8ve0E+7SuJ4RY96I79/U28p1hzQsqMpJ8KoJG5sDYWNqOy7PtazoH7piDI2/0nDY+JP4CTxFr0rzXLXG1Tt13B8xsaDUwZBFgoCANpFoHWZ969wdl5KzdhfScq7QqcUGXUlt6JIkQT/KobiLyfqKLxeC1q2VPO458Rbh53rAZdmqjpQs6Sk/6Tv5FclfyHYg1ssgzNx8r1DStJIKdRMEWKfuCIsodaqQjNdaof0NqKVK0K5FX05iofvLZFnB/z/zRufdlUYxIDySrQSUnUQduCkmdJ5eVY09h8IDZtdrfxXd/+dDLUcOV3aVxMN+Ofj/FP5a6lWddm8O2EaULE6plxZ20xusxua6rtGi1sOf8Y8/VZDNc9W8uSdgEjoEiAB0oRoFUkmKDS8Sr1I9AaJcckaQrTx1RPmI5GOlGFAaLKfeZWO4lSB4VEfrhXM41ShJJ671HvNUk/r5UKnGRYT70vIis2WmyXNlsqStBIINt/Y9DtW7zHtH+8N/ARpKCVdSoCPma+Us4nqZ61vuyhL2DeaJGowW/9qkk/Q0lJqrkaWpO4QOqeTNzqI9FGD7GqsOgIWhA2Bia0WXdmXVDWlJSootqILapFtMeIbTxpQMixYdQpSArxcFok3vYkGvOYj4biGmgLC0IcXFVnQohxNBZe3f0FHutLKiO7cMTYCfpaqcyQGnCE7QqPQqisnsJGRkuBGoHqtAzNc4UfeiFecmqccv/AEleVc8uCR5/U1Q54kkfr4TV2DKQQjk2CEIhZCAJm012DRJmqW3PDHEUZhD4Aec0w+wCgjVAviFU9yTNF4bDqdQdJ7wJJgGxA36SKTvolR6An2BrRdncMHMOttQBSuCZMR4t5gx8PKtDA/PfcVn4s8JC0DGBU6hLqUEpWAsFNxcAi06h6ih8QyEEhR0nkoFP1pzh8ywqWghZA0pCQFGDCRpEExNrWohntLhSnRqSALAG4+dGn+EYWUZmOIJ1vce/NLR4yVhpwv8AZZYaZ+NPvVOYaYSAUq1KiUmY8KjetavHMapTA6hCbA8ZoHO2gU6tYWAZECIEEHpxpKP4VC3jbMHEcvZRn4yR2hYQFk8YzBA6TUlI5URiWIVPQR6z/auAsPIVh5tAtliBLNxV7TNWlEXNW6bW2pnsJ3NzBhrwVDNE11FwvxSzE8eUke1qu7NMhWJR/Wj5En7VBxolI/3H5n+1GZLgnLuNfEnUU8LgAC5tck1pfCY884HT80s7HSVGStj2lyxLjR0gapBi1+cdawL4lGn8h9f1w9q1bGdpeRDidKwSCOAVF99j02NZlzCFOIM37xKhvYqiQa9yQvKk62hX9VlJTcABxN7gyJM7Tb3ptlOOhbTwk6VBt28eGPAtXkCR6CrUZeApS7iQsKB6GQb9IrzJ8HKcQkWBCfcqMR71ZzaXRnVbRppZgpNjJ1BUggm1p5fUdaXYvDlLhBAE3HI8yLU1bwSkITpkwBaSOEcTPLfrSTtxlnfYXQtRQVFIStO4VM872BoRTQSbtUgw1tu5/wCyurE43seprTOIdXqn4gBERt4uvyrqsCaW1hvpDz9ViVKKFqmxk+01ah+1aHtBgQAkkSCkX2IttNZd9iDvYiR/nrQS4hIWHFEPYu3TaglWvuPpUQuP1wqOvhwNUJJVqCuaWSq16+g9mHVJ7sSUyBfzkk9DWHy3L9bgj18q3uVtyoREAE7zYDlS76XHZalrtDiWVaVEutsqAJRpsFAwFXhXGFWNryaGf7S6323Buk/iSoKAJ47p48DQSFKLjiAYSbm35RI+ppalpRcAkGD5fOst+IeeFp5Xr+U03Dt3cFtFZuhHiHdyeoH1rN5hii4ELNzK5jzn/wBwqjEtnkPc1LCt6mjeyFuT5ENx9flSBM2IaGuN6j0KOWRwm2it1RjFX9B9qjhT9voasxqd/wCkfaoYNPM/lj51nkU2lotOoQ2IQKuYHgH641B1Ex60Vh25SPL71zjwruaBb+Nf9BHvb71Vie1qmm+6YjVEKWbwQVGEjib71RmGJKO8A3V4Z5Dc0gUAnz+lek+F4Ukdq7bksfFyi8qOYx5CtS1SeZNG4/tQkp0pt/Md5rK4t8HbjNCE8Bv+uNbyzit1kPbJ1sFAWdB3gkWrd5Li1OJWFFRGjweW5gbRA2r4bhswKTE19n/ZdjQ4hOrktPSNJO/CsvE4YOla8eB+yZjm4HNKniBt5D6GqMTjAlINrAT7UwzFpTOolOwO/KCAbWi9YzGOnnvWB8N+GuMpMrdtgU3isXTA2M7phiO0A08b/K9UYjtTpEJ9IpLiMKkDxuASdt/pQWNZCPhOoc69b2FarJbVrc4HNEuiDAMVo8nT/oupFtKE78TrUVbcIAr4yzmikqFzPnFbXs72lKFoUTtuOYIhXyqGRNDs9a9UV9luW1oW47zUoWPgXyIPwk9QePWiE4XS4GyJKTqSeaduHGKo7R4QNr1JnSoar2BngB86aqeK2ELBvCCfSxp0LLqircU1IPUGJ8iLedEZPlfhjYuKK/JKLJ91En0qeHwQUq9kC3n0H9+FNmWCFE/FO0CEpAEAeV6iR3JEjZzKtRhyALkkRc+n696y3ajFKcxLDI/BLiuA2gWnqPetDmucpwzZW5wslI3Uo7JTzJ2r41nee5kcStbTQUVxqOlJSI2SnUdkiBPEzQCmQtP2laMN7/j5fyda6sXis0zJcd+0lMTp8KBynZXl711WbstjDH/GPP1Vz+MS6kJ1A+HYgjYRextIrD522tlWkja4ggiDsQeIr6xlGQxgQVtNl0nWnU3dSYiDfkVQZvINZ/DZOh3Fd08xL6UJDYB0eIXSVASFAdYpMS8ZaeVJBzQCS1ZvIuxb76dZUluNkrEqPH4f719r7O5RhnG0981g3VI2cQ0hMm8y3phJG0AmvkGY9osRgsSttYG0RwKSZkEbze/nWnyD9oCSmClIAvAgXPSjPLwLirw6+Cq5mnEvqbGQYVtJDeHZSDOzabzvuKXDKsKFSGUoUCR4ZTPC4BgihMp7WtLT8RJ2tf5/amqmkK8e8warHOJBVU4bg8kBzCzwWOzPAOMPatKShzWAUkwm1gokbkT+t12EZJdHnWg7ROnVEkq3CQSAQeB4Rak2FLiXgXUd2hyNB1SAdikngTuKz8TDleXgaVunsNiCSGOKKcw3ExVWULaX3zdlKCnCUwdiloJn/dqo/GGLUpYyxp3vUL8ClmUEEArWSiQlRtsn4TuSIpeBu7R0TmIrRx6q7NsmUSFCIUJnbeOBiL9aAXl60RIJ+HbxbTymtE/lSBhmQgrStB0k6iFTAnVz4ekVZgcP/EClqMLbtCRaFngL7CgSYSNznA6e7Kq2Z4AIWTDJnY/8TRTOHUBO1uNvkYjetI5g21OtguOhOiVAERIHKLSaHzLIUqY1pdcumQ2SmBO3CZj61f8A4qPXM70/CF+ufpQXz3NP4qrzBPypDinN+tOsfYq5gx/ilmEy1bzgQkSpZgdP8da3mARtDBsBSRLsxLil2iKnhcjxDv8ACZWvrBA9zavp2UdiGWAFOQ44Ofwg9B9zTp3GoAiRHSpzgalRd7L4tjuxmMaGtTC9PNMKjzCZNa/sIqMMvvGi6jUJR4htxsR7TxNal3M5PhURHI1ZhM8DSp8MzcgCD/UKo8do0ZdFZuhRHb3EtO4VDqUaVpKQVReFCNJ/FFtjyr5wV8SqPW/tX0HN8M1icM7pc0ugFQESFEXsRcG1fKnXNJjc1XDB5sy1fd0UyBorLsjsenvRGoIgeEwZ4Wt5VU88ACQLdb/Ogv32J6VThsTqVB/x5Gny4VSEBRtUuLClzcU8yrHxAO/Ckf7vvwjhWh7MdkcRiVDQhQRPxmybb34+lBynkrlw5r6e03+8Ydg7qKAN5IgEbcpAp/luXQlKb6BYq9Zt7UVkeR6GkIWB4AE2ETG99zNNXEaRMpgDY+Ee/Kr5qSmSzag3ggCCkbCL79PmaGzHNf3dMqEkgaEJuVqPACZtzrPdpP2lMYXUkKStYtvKAeaikcOQvXyXOP2nF1RguEmQpw2URySJ8COgueJoRcjBq2PaLOnnnkkqBUnVCUwUtTwSR8S7XPDhQOGW4J3HHf8AxWTwvbltO+sdQB/enLP7Q8LFwv1FvYVWwr0muaKUQiVE/Fuo224TXUpxXbNh6NBPhmfCRvEfQ11FaRS1sP8ATHvmtrlGZF5KQQErQhOlJBhQAAlJPzFMcQVhHedyA4lJCVJgkzvEc4FLss7TswgS2fCkGwtCQCPO1WY06wO4JQqdytRTpO8pM+kVhiWLMaJBSz4n9F82zhtT7JQ+htC0CEEK8YVAO0k6TN+Ek1h2cSpFiCCCeJ8q+kdscCf3htlCTrcKfEN1LPhOk8RtavrHZnsDgsMiUMIUs/E44AtRPMFUx6RWnhw7LZOiWkeBpzXwrK8/7pMoWNJsRxHpaehrYdl/2gme4dOo/hUbEg8D1r65jckwykaVsNKSeBbT/aspmf7McAQotIWy5B0rQVkAkQLKkR0o8hLtbQAW8wp4NXeuWSJMXPIcT0pjj+xLT5BW47A3CFBKSeZsaG7B4dX7u0tUeMHffSmw9yJrWaxUMNtGYfdVOjjRSzEdn2loCVCSAAFWCrc4EH2rN4rsclIWB4rSI+Ib8OImK26nBWYznNkJdCFGFKkpj4hpi448RMc+NxVXtYdwrse/a1nc0wagEFlxWkgCFRulAkyd+I9KFwbiilW2oFF7gk+IiOHOmOZPkyQLjxRsDNiocjzHPzpYjHWV4CmSCbHgD/esibDRhxPXotKOR5Gn7r1OFxi1lKEAG8yRtx3P0qnNswKGySvcCIToNtxammDzwtqnSICT06/q9ZHtK9rUFhsTIO/h4bjjtO9c3DxGgb+/4pVdLILOiWowK3iVNwSdkk3O9wTw860nZ7KDhklboAcUeBB0p5Ajid/as4jPFNr1JTKSbpiB6GtjiMR3gSpPwqAI9RT8rjlBqlmk8VHZdisWDO5pc44D+E1FzEKEgb+dDNPKKtrUNuYo16KOIUkSaX/vSh1B3pnjG7bG/SoYPJHVkaW3CD/KfrTVHZVDhug8vxawsRMT8qh2r7OaT3rd0KuR+WftW2wHYjEaklSUoR+IGSr5VoG+yDBTDq1KG0bT/iqvZIHNcyu++n56IrZGUQ7y8V8BTl6nFFLKVuE/lBUfYcq1nZn9l2KeILqe5RzV8X/Eem5r7NhstYwrcjSw2nokD340ixX7RsCkxrW7HBI8J9TE00XAJayVT2f/AGWYVhQUqXlTMrumf6Yj61sXUIbTJUEgWnwgCPMgelfLc6/bGhv+A2hBgjWsyf8Agm0182znts7iVlS1qXy1HwjySLUMyWprqvuOdftWwrEhBLyhtpsgW4qNjfkK+U9p/wBpL+LJBXCeCEkhMff1rFu4grPiVPTh7VyEp/Rqh71ZEuOFfxGasYwo/l9QKqSpPMe4o/CJSePzFcuTTLMtSYlKD/tFa7K8maP/AMtH/BP3FI8pA/N801uMr0wJV80/2qQVBpKs3yptIRCUidUwhA/LyT1rymfaNQhvxfn4j+SvKM06LXw30h5+q+cN/GfOneG4V7XUnN860W7KGK/itf1D61pcH8NdXU5H8gSz/mXjnxjyqTnwmurqvyVEty3+E3/SfrRYryuoZ3VgpObVn8x/7hHkfpXtdXO3ClqIVw8lfUVW5xrq6g8h4JgbnxQx29a5e1dXVA3UnZLj96aYf+Gnyrq6jv2ShVB3NeN711dVArphhOPlTpjYV1dTHIIXNEL+xqhr4T5murqhWSvtH8ArLV5XVUqUve+KvBXV1QFKmmvRXldXLl1WtV7XVy5Hsb00w+w866urlKjieHrXV1dVhsmGfKv/2Q=="/>
          <p:cNvSpPr>
            <a:spLocks noChangeAspect="1" noChangeArrowheads="1"/>
          </p:cNvSpPr>
          <p:nvPr/>
        </p:nvSpPr>
        <p:spPr bwMode="auto">
          <a:xfrm>
            <a:off x="368300" y="-5842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5" name="AutoShape 18" descr="data:image/jpeg;base64,/9j/4AAQSkZJRgABAQAAAQABAAD/2wCEAAkGBhQSERUUExQVFBQVGRUYFxYXGBgYGhkXFhcXGBgbGBcYHSYeHBkjGhUXHy8gJCcpLCwsGB4xNTAqNSYrLCkBCQoKDgwOGg8PGiwlHyUsKiwsLCwsKSwsLCwsKiwsLC0vKSwsLCwsKSwsLCksLCwsLCwsLCksLCksLCwsLCwvLP/AABEIAMEBBQMBIgACEQEDEQH/xAAbAAACAwEBAQAAAAAAAAAAAAAEBQIDBgABB//EAEMQAAEDAgQDBgQDBwMDAgcAAAECAxEAIQQFEjFBUWEGEyJxgZEyobHBQlLwBxQzYnLR4SOCkhY0ohXCJEOTssPS8f/EABoBAAIDAQEAAAAAAAAAAAAAAAMEAQIFAAb/xAAzEQABBAAEAwYFBAIDAAAAAAABAAIDEQQSITEiQVETYXGBsfAFMjOR0RSh4fEjwRVCYv/aAAwDAQACEQMRAD8A+l5Hg8KcK1pS0rwI1EJSfFpEyYN550WOzrROrSyTBg92gxPSKz+UdnEMsIKVOFZCVwCE6iUWE8rm9EZmHSkKQtLFv4ZUjhY3pinAWEIvJebSrtL+z9bipD7DYPANaPmJNJsP+yR1R/7tvT01/wBhS3P8dAEu+ORJSsmRxHgO9BN5zgoGtLi1cdWtX1ND8VbOev7r6LkfZrB5eCXsS0sngsoAmORJJqjto/gQwlTSWu8WpGkpSB4Sbk2sCARfevmiswaLakJbMqCQFJQkQQqfpNbfsP2NYfwwS4y+FGSp0nSifw6R+L2qhFqS4nRKHGU8h7CqDhxyHsK0WedkxhFNoQ6XC7q8CtxF5G9uHrS9rKnSSA2okWNqx5cPK06ajuSTs7TVlBJwo5D2FQXhRyHsKOeYUhRSsEEbg1CgcQ0Kpnd1QYwo5D2FSOFHIewrS5X2ZUsBbpDTe8mJI6A7Dqarx+Ylg6cPicCQLDU0pS/NSwFAny9qejw7yLdojMY925SzB5CpwEhACQJKiAAANzPKqMRgUJUQkoWOCkixETItS3O+0GNxCg249qSSANBCUeZCQNutOHsN3cAHUkgaVDiNuOxtBFTNGGNFX4rpGlg0JQZaT+UewqPdjkPYVaRevFJpSyl87uqhoTyHsK4Nj8o9hXBNSquq7O7qpBtP5U+wrxTaeQ9hVZXUFLqM9GrU5ndVLuk8h7Cq3WhyHsKm2qpFNTZIUZ3dVQhA5D2FScSOQ9hUwmuKKqcy7O7qqQByHsKmhsch7CrEt1NKKlt9VGd3VTaaH5U+wq0sJ/Kn2Fci1WhdGFldnd1Q4w6fyj2FSDKfyp9hVhqtS64WF2d3VTU0n8qfYVX3Cfyp9hViVTXsVbVdnd1SzMWwNNhx4DpXVLNPw+v2r2nIryhegwRPYt8/Ur6rgu97tmEah3be8W8I2tRWKxYSg6mFKA4aAQfPf6VlEduVNMtAIXKUIBKm5BhIuChRtQ5/awRuhHs4n6inHP5JLLqSq83znDpJ1ZahXUK0/IItSZebMq+DK2R/U6v6JTNM8z/apsUaVHklxSY+VeI/awU8WzePEpRjraJqM2m/7qK90qMDmGKFmMvw6eIIYfc/8lACmwzDM0LSt9xKG5sjQhJVbbSklQA6q5Wpcj9qWIcVADQTzCFExz8SoqP/AFOcU4QVlelMplKRF4PwgcxvSeKmIicW7rnAhthfQMPhWITiVqStQTZ1ZACUyTA2Ag252rL5v+0fAYdw6nFKJ2KUiDzgkiRaONZ13CJWVJUVaQZtwJMGBIBmPpS/G5ZhiT/8I6uPxF1KUk/06Db1qIsUHgXoVQSNO6bY3tKxjV6mQoEJE6tMkHYwkmN+PSqMPj2mlkr8RTsjmrhPQb0DljzLCyBh20LWJ8eIMwNgNoFVYP8AdXlqJZd1KJKtL/I3+Js26VwaM/aKvZtLs3JG4jGvYoy4ohHBIsPQfc1AYFAHwj1vTA4rDbRiGo2lCXB7oUDHpUk4Hvf4Djb38qTC/wD6a4V7A0vI6R+o/ZCcXnbbuSbE5UlQ8PhPDlRXZ7FJU25h3LOCVtEn8QHiR5KAt1jpXLlJIIII3BsR5ikmbIPeAjiJ+cEfMV0EpJyOUxPL+Bydb34VxFC5W9LcH8JI+/3pyh1LTIcCUKcWpQCnLobCYElJspZJtNhVBHxEdEDIcxCEw+WOuXQ2tQ5hJI99q9cytQ+JTKOinmgfbVPyql/DOOnU8869ESCohAnkgeFI6VBOUpCdfdjRMTAieVRwjayrUzvUMWyEX7xpXPQtKo23jaot3SAVWkybHbp61HFZVMGNMiUxaRJE9RahWsCoGBwuSPt5kUu+Aufn+ymwE0GUvadfdrKDssJJSfUWqkivMLgVoQHEuLQqT4kKUg3JPDejWc4WSBiAl9BtqICXRbcOJ38lA0RpjIJuq3UZWnYoAGpE1fimUpPgJUlV0qPL0MTzqhQtXDohEEaKTRq4igguDRQXNXbSherXUWlXqlw1YyfnXA6rkQpVUrqyuWLVLlCghdXA1Qmr0VAcpS/Mh8Pr9q9qeaD4fX7V5T0R4AvQ4L6DfP1Kd4PLkKZ1l4pQEpBCyQArTMCLzyHGsphmQpZHfIiSAk6pP66mtQMp7zDA6dUaCYVBjTadfC2w60K0wlBKghAOwEJJ3m1zeivYTqgZhZWdxC20KUFJBiNtSvo4BS3FNA+JIARw4fUk/M1rc0cYacAVhg4XAJOpYAk7RPxUP+5tuDUhHc/yiVEcrquNp9agRlcZGhIGsOA2Fa1gbKCQQY5gkQRWg7J4tKQ43MaykpWqwISJ0qJ+Hcmdp3NQbymZjvCbbrgcZETP2uaN7P4ElK0qIIna5tBG56TUdmXWOqo54LdV7neIW1eCARv/ADfQggbjlQa8hdUSpL7iHXDrQgSEFBAABXsFk3A+5p7icWtj4FKCCRKYSpBnYaSCBfjTPKs4U8lIWhpQULyFJ8JG8JgKH9qSw0LIpHb3Vajl480ANA5rGYPs8koUt1bnf6gIUJJEAXnl9utaDLuziW0aZIWqTtYHks8N9uE3rSv5YkK1Du9UWUXFAx+a7ZuOZpY46oKjulKKbDS8II4+HuhIVxm5pzKXaH3/ACoc080n/cjCySElESk2O8WFUvZcSgLUjwkwD16cfXpTbFDUQv8Ad9ZFj/rCDHBXgEwLWOwvUHMc+sGGmUKsIVLhEG3hJKRETBG1CbB3oYi70J3brjS1OEqS0AEuK33jQVm6ze25Ee6XGCy54Nr+ZAHzNaXMXVrQO8cKgjhASkHmEptxrNYzDLWIbQpSlkbCYQNpPCT9KuYrkzdArgf5AuylshBJ/EZ+UfanbDaksrKkocw6iNba5B1EWUhabpPhvQRZ7sBNpFudO2mErwaQownWCojcCYJjoKXg4pXIYdchKqybF4aO7Q4tNz4HU6gbDwlaLqA4GARRv/oCQqO9CkTq7vWkfJRBPtWSwuRrdcVoUAhJI7xR0gn8IHHUbU8wGIUSW1oKnEpNouYgX5ERTAF7t8ESm8wis5y4nSsosmZPhjpdKjAHAcPWk6Wg7JbIJ4gKF533MA2rnUtqEBHjJhSUzeNjY2POr8uwSXtRGlKEiVOLJSlIJ4nzHDlWRMC7E5xn8qr31tRlaVQ8hYkKcZaSYEqcbPhHABJJva8VUtLKzoU4pybBLCCBJ4d47HqdJqvM38IF6wH8Rpi6AlpuehUlR36Cp4bEuJIU3g2km5BddcUq/EjWLmeVNxYdjW5a0u9bPpoiZGhe5liFqKEqSEBCdCEAlQSlJ4qPxKJklXH0oUGiXsZiSqDh8KVcoc5/171E5m4LKweHPOFPJ/8AyWrnsGYm0s9lncIbRJohO1ePYhLqSAwWVCDIcKwY3gESDx3qeCbQ4AA8hLvFDkoBMx4V3TfqRQWm5DGN1QxnlqqlorxKq7Gko8BsuSDxgDfa3SgVO1Y6aIdJmHKpcfoVD1eOuTVzqFCJbdmiELpQ07BopD1C5KaRGZmyf932rqFxrkhPr9q6tGE8AXoMF9Bvn6lb/KM0ecIZSzDPdtgmOASCTtxNL84yLSSpOw48jvfl57VosueUGUFAv3aBvv4Basr2i7cu7JZ7txNipVzAkQRAG9az2dyzbomys3nq40qdPwGUnYniI51ZlWZh1s8tgTaSL71kc0dcdWVLJJPp7AWHpV2Q5mptaUKnuyqfI38Q63peq3XONjRfSMnRqdgfg+LkDuB9DQnZfH98/iQlOnSUiZ5FQFuGx96LyHOMKyta1OJAgCAFa1KSOIiJvG8daQ9isZpxT9oD0kE8IKj965hBcCpI4VrHHEz3Z0wpBM3CpBTBB2A38t+dBYVolAOoKdbWU6VApNjbStI36GiXMWkjXwTuo/AkiQbblUKskbz50Rh8cmSUjQ6rSkk77eAK4JUoAjodINBka1xtTlvdRXmXi0lRQ4ARoWIN94UOtAvY0I/0whbxKiConumk8dPeHxKHTwjzqvtIFOWWCQlSikiAAiLW3SqQqQTwFT7N4V90FKv9ZnYeJJWBAIOmZI6+dqX4g/LV9D+VAFFAuPOKdInSANkk6R5Gbi1GF91NlPOqP9ZT6QmKFexEOqTpKIJGkz9/KrysE7+nWvL4rFTtkIDiB9kIaKs41TZ1rxDyh+FBWqN+UnVS/E5u+8dbawlM7ETqi1wQRHSKanK0vEajGwOm6iD+FHUxvwE1RmGVBACmwUt2BTuUTt5pPA+lbkMskmHbJfsaLnXVoIYt4kBWHZcB/JKFemggf+Jpxl2ctBHdFK0RJKF8jYjUAJF+QPSvWcmWp2GtSkCD3hBA632q9xps/wDcOIOifA2oLWYMxKZCZ8/Sn4bGpGuyIwEiyFN4aLAJ7sfD4SuBAjw8SViCq522BqOJwqlkLRLbqQm5IuFC6FHipI9Y350hw/ag94dXw28KFQUFOwnfof8AFMsuzbvlFNkKEFF/CEggkAcyJJO5qG4yJ5y2rZTdIjC5e0nUI8cwtURJIkx0PzodOBZ7zuVLSlKjqbQslIVpEQTtIJMA9atWCrUB4REINiY5GOE7cqk3hrNFQC1IJMxJGkXM+t6ux7XngIKKYXM+dpCre7NrQ6LaWDC4i2obDkbmbGKg7g4X3gB0kp1AiFpneTxB4K86IUlTRBZdcRMnSDKSd43ieXlTXFZkT8AbUQIOsIk8xNj51amhULAOazuNw4UpTiAQ2mACrio8B8zVKsRqkqAJG97x0q/GZk9p0FlkD4U6CraZsEr3tSd7EOwDoT5gE+9/tWHjmSCTMx4A7zz8NkMxXzCaqYQVpCLAgTrI387WoJbDYcU2oSQJiOHM0uVjXkeI6YHBQSoD0jrV2GaXjFKW66AEAFWlIEpAsAAALRyoAhdOQc4Dv/PRcIgNymONwIS3rWA2pQAbbIhwgKMqUN0o0zvvIpMtqmowqUtyJ1KCbkyd+dAr3p2Wo6aOQ80vNWbRRRhqi9h6vSuKsSuaqHICVpZM0UhFFqaFVRViaUofGpsn1+1dU8cmyfX7V1Pw/IF6DBfQb5+pW8Ri3Q0ylCdKtKCCQTMJSUxA6bfWsjnaHSpWtSCSbkqFz7VpMHnhQ02EHSAG9yNRHhnyBk2HXzoRT+sd46vfnFzyA2gAi55gb1qucs5zdSsTjGkyJVFvhA1KMbQE9AL7TNVYTB6lAAKHHxACw9aPbZ0FSkRB4EXMc+AP8u3SrE4iElQjhpA/mAEeU3jkKGSCoorQ5VjkMQe6Qo7yQknqdUSOFeZu3h8QCppKWniFmxEEgbESNPnSdzFnSNiVcjf3/wAc/QVaFLSUiSoG0cr3A9qE45QisaTorMyYeRDakqITBWdwDeDqFjI5gGm+HzVS220XUSIUZkrAmARuIoVztC4214z3hX4YVaPBzHhIvcWNROZsrZbJZIukEpAEAbwRJjob1kSZX2GPI7v5TDw/Yj7J0zi+8UoFELRGpV5UARGoHpN+NTz5lDS9SUgAqBEWEEWgcNqHyZ5lTxSybkHV8UQCNwrjv86cdo8F3wISCT4SAIm3y5xTrY3dhWazrqgWQdEoxiXVDWHBG+nTHnHD5UjxCHNwU+YJH2rYv5UR+ZKCBAVFZ7MsIUEKklsEbpuFfzA8DwrPn7Uts6gd1+dIZB5orsy3igCUd34+K4VtIsSLfe1NcTgMaT8aU2vBIgeSRAo/IMQwUgLV/qaZhCjpgn8o2N7zTRt9okjUQkwJJvPXpyrRiyBoa3kigaaLHP5K7B715Sue5433O0VzOVoRqKU3IMTvMQT7j51q8xwilTDiD8NiYUbRb9XpG60Qb2Im3GI40w0DkoN81jcYzhlrSNWlRUQr0B3JsL8auGUpU6Ql7ZKTa5vbhA9RS/E5IFOqJUQg3nj4jA+e/lQKsud1EBEFIEwY2FrzufnWQXh3zRjflY9/2m/05GxTx3C4gIcIxH8PVtBJCRxjY9DWgyAOd0kKOpcq8VoiY+hr54wXCFALKQASrVIHAXvuSQK2fZN1QSptRAWFTM7yTJHkAb9aYwb25tG1orYgPLOI803eZaKdEg65kg+K2xRyggwOMGlWNzDQ4SqS43ASRMFJEgyLEHnWiwmBQvxKUkCxVylBJBAAtBJvPHpRLGCZ0gbkTBPK+xMniaee5o3KUAPJZY4pS4UpKk8kpG3WPOTSHHOrbcKSSJ2PAjga+mKYa/mERaxkcRtYzQmJwbaoKQdaZHi0r8kgRc8elITQRS79VTsTuvnDbK3D4j4duRPG1MsNhghtZEglJAHPVatFj8AgIJOkwFG0p1JIsU8IHFPCkwwpRoi+reDIEwbe9c3DRsqgqZCFN/4Up5AUCtqjcSsaoHIH32odYpWc28lKy/MQqe7rkpipGvBQEJeLXVbar1NYrmmqgEkrqVeYGyfX7V1SzFNk+v2rytWH5AvQYL6DfP1KJw+YFKEwtSdrAnkOsR0iu/e7AE2SkAD1J48yozQbeMGkCNMiNVuUeKNh19+dT7wkyUzIKTeIIETPDYHjvTPaapdzNSqsVIunwmLG9xcVUhQAA6zHL9X96mh0G0bcQr3hMCd+f+PMQ2kfCqRpnUTbUbgG1wCdJPmeVT2gCrkKEffCRc7k+vtRWQY6VqG/hneIg3v5EUhxb5Ppbh7fKiezOK0PEEwCDJibTy43O1UMwbqUZsa2GdYHvGwkAafiSQYCSJ1LUeWlQHMkCKSYzKglIKNY0GF67WtLgAuEjUJG4tNPXcYSUk2bUqE3ghSIIk9ZueZnhQmEa06oUkAEBRgm4Jkr1fjUDpKRM+1Ku7KSyR7/AB/pGyOCsyIJZdBCj4VaHSSYJICtSZ5XHpNa5/FpXpWmYMaQDuRwA85mdorJtstvwhPhukDUb6ZSBHUwEnjtQnaDDLbc1IKkQtakBUpMak7EeHz2orJg1mZgtvchvh4sp0K3GKlSZQqAEmOUn8UnbiOlqCQFaSCJQqJDnihH4pItE7VXin8SW0uJaUEiCABrT4hKpKZkEzSJ7tUtK0hLIQgGzZB35n7cqu6ZvRCbEd1osNl7TapbSAVC9yIT0E896l4uMg36iRxEbACsxmXaAIIDAJupzUQqUqUZKR6WPOqMX2ydUE6AG4+K8yfX8PSgdvBHwjl0XcR1pa1bo4HciZ4kCwI4SKHXjokSZCVEA7xt7Vkc17QKdCQCpFpXH4lwL22FvnUso7xa+8VPwqMqm40wPOquxg1DB5oscIduUwIt4tuEX4/MC3tVeJRAiBEk3JvF5kXKjzPpRRe3kA145iBxEeVZMePa+wdB738eXSlrnDVr78kuxLOpKwbAxIPE2vHON/em2FwRU1KVHUlQECxi0AE72J+cRStx0E3Fq8fWvukaFEEOXj8oSDB+vpR8PjGl5Nafz/KDPhyGaHVSxy3mnFIIVBIKhPC+kq5je805wGcudzASNUwklYkC0yknpagGO1q0LJcSVAwLCIib7Hf2tTHD4totHUwQrxbIJuZNl3g/SnonQlxcx3Xe/wCkg5ktUR6Kv/19QUoK8XDYWPH09aHa7RJmHFcdxv52J8oojEZqx3USoLSBz1g22JET1qp/MmUpGhZCvDdJ8XW5FFMkbf8As3TvVBC8nXN9l2b51KCGyFpTqI+IhRm5uIFrx51nA86lwrRJlJm3qbAnkL02x+ZMFSTZUEk3PI7g7+VAHPQVKDaIBCRIEWAPK3G1CfIwWc32VzESRwozApKk6juqPlznjRfdVDAohsTxvRIWKW33WNifqu8UKtioJTRS11QRVCOiAq1NzUkIirRUSagNXWgMyPw+v2r2vcyHw+v2rytOEcAW/gvoN8/UoHL8M5YGDI36HnMTbjVuPwZSDPyn2tanWEwy0aO8bUpBSJKfFYgQQPaR0pTnq0AkJ+kfWKjcqp0JSrvykaY09T8Sp+g8qocxKoibdL/rerMbiE6UgG8XHD/+j+1AsqE3Eek1elXMout36+dv8VPKB/qx0N/UfKovObfqaMyHL1F9KjA1GAOME7xy/vSWIvI5NR7haHFJ8H65VXh8Qt2dRkJsPbfz60yxuDIlP62oHI0g6p/MfpXn3zHK6j0WuxnG2+9X4tC1FKkiFJ0xpEbKB4caZr7TBLpCkakI1JuPEZ07KNj8pEVJEyDG3vVmYZcFjSBAkkHqT4yroE6fUDnWt8NkmkgdI08V/fQJPHRRiVrTtX5TNhKDhysNrRJMFEk3PhgosDfY+VL82wTYCFd86hYKd1KUb7ykm3nwod7KiIDaiEqi58JBTcyPSRVOaOu6h3bjqkORo8R3EyImtFsj3WHMHv2EnJGxgsONKeYZeypxBLyjJM+IKmBxUPh86CcYwgdIJKgEi11JJnmLk9KEUxim1hAWohfFKvD1vzFUZjlAURoUpUyJKryJ1W5Wn1qr3Ea5BuhMiDxbSfNWPZkw2lwJbuSrTqFoiAbwQnpVGHz0uvBKbIsIG1r8f1al68jCHEkK1ognbdaROk8pix402yXChTqiBdXiIj6chcn1pbEZuydyFH0VoRTxYR6kzUHk0eGtqpLO9eVbJWi9CAlik3pjgFQ311/IgfKxqpTFX4ZIFjxM/r51pYGYNl16IGIZbF65hBpKAkwSTa5Kp8O/SQfI1yMvKUwlSte9pCT0B4n/ADRa3Y6DaeXG9Q1GTe9+PsNI2II39a1GGOU20d39f6KWLXMFHx9/hLP/AE5KpKjqcWCQZtAiyif0IoNGTJIuEpn4Z4n+3WmxxKSdJgqNyfwlXL1gTwJFRdUr1+U8dU8hwqSxjqIN1pp/vXdRZGlJWzl6UzKRyiLgnjUMPhAJm8kkHaAIi36tRz7gTv5eQ4edDJHO99/M7zyvPvVGNZtvSq4uu9lusv7Ih3CtLSrSsi87bkC29LX+zD6DCkj5n2tWkynN1MMtpWgLbShAK0HUUEpBh1Eak+dx5U8axjbyLEKSRNiD8gZHCto4dh5LBfE17iV89/6cd6fP+1VHs+7yH/l/atk5k5Mltao5crTaaGA4azPI/wBqqcOwKow7Csp/088eX/l/apI7NPH8o89X/wCtacAnZc1Dulfnio7CNT+lYsdnOSrQETF9W08NPMda8pt2mbX/AKcrm6+H9FdTLGNDaC2cLCBEB4+qzi2c0YCVNh4iAQQNYggEbTwpBnHaPGLP+uhRI5tAH30g19bxnaROEw7RN1qQjSmd4QLnewrLYzt+4uQpwxyR4QB9T70JsWc2AkXEglfLcRmKifhPlFF4TMXzZpjfk1J+hr6Qy+2sTIJ5kyfrVrPaN7CqAbd1J4oUdQ/x6VZ0YAUDuWRyrs5mOINmVIndSmwj56Zp/hOwrmFUl1xWo6kp22k9TO4HAVv8o7UJxKJHhWPiTM+oPEVRnjgU0Z3BB9ja9JyVRCI2wQVjsTjAC5N9Kh/9pn6Us7Np1SeAV9qvzNQHff1j2hf9q87NCEGfxK+leSlGWInwW9E/NIB4p5UcNjCpZSBCNUBQG6wZPoeA6CpObGleWk6okxOqOvOr/D8ccNG4crtXxUAlcE+dV4RJGkXJJkiOM89VwPOgH/zISVApVcWiD/DA3A3UYuanjn9RE7C8czxNQexQQFEDwxJSDe15B4HiK2ofikZkobbd/j4D7+iTlwLiyzvv3f2ve7SEWgJmdQsBx1CeI267UsUQQS2AQZ6XmdMe561dj8WCgaSVItJNif7eVLWcSAtWlMJV+E8qK/GND6vTrz8u5UGHOWx9vfNQxLpSJ35A7nYiY5b+tG5CJDikbxa95OqR5/4pU66Su3hiQOgp72Py9SkPFE6wJTx+EFW3nFLSTGW2N56LjHkGYpmoAAzc3qlLMielGOgFNhuR868DQivI5qtazSl5b9qpxB0x50w7ubUNmLHh8iBR4n8VKJdkA+6TbhUVYhWnT0gniRwE8qs7uuDFNMlLLDT3KgYHboQnwadI3nVxq9lwkXEkbHpXLbirWGqJ+pe0WD3LjE07oXFCx60NlmHK3Eo4axPQGJ+9McY3aoZLCXDG5IjzIgfOmcE8ve0E+7SuJ4RY96I79/U28p1hzQsqMpJ8KoJG5sDYWNqOy7PtazoH7piDI2/0nDY+JP4CTxFr0rzXLXG1Tt13B8xsaDUwZBFgoCANpFoHWZ969wdl5KzdhfScq7QqcUGXUlt6JIkQT/KobiLyfqKLxeC1q2VPO458Rbh53rAZdmqjpQs6Sk/6Tv5FclfyHYg1ssgzNx8r1DStJIKdRMEWKfuCIsodaqQjNdaof0NqKVK0K5FX05iofvLZFnB/z/zRufdlUYxIDySrQSUnUQduCkmdJ5eVY09h8IDZtdrfxXd/+dDLUcOV3aVxMN+Ofj/FP5a6lWddm8O2EaULE6plxZ20xusxua6rtGi1sOf8Y8/VZDNc9W8uSdgEjoEiAB0oRoFUkmKDS8Sr1I9AaJcckaQrTx1RPmI5GOlGFAaLKfeZWO4lSB4VEfrhXM41ShJJ671HvNUk/r5UKnGRYT70vIis2WmyXNlsqStBIINt/Y9DtW7zHtH+8N/ARpKCVdSoCPma+Us4nqZ61vuyhL2DeaJGowW/9qkk/Q0lJqrkaWpO4QOqeTNzqI9FGD7GqsOgIWhA2Bia0WXdmXVDWlJSootqILapFtMeIbTxpQMixYdQpSArxcFok3vYkGvOYj4biGmgLC0IcXFVnQohxNBZe3f0FHutLKiO7cMTYCfpaqcyQGnCE7QqPQqisnsJGRkuBGoHqtAzNc4UfeiFecmqccv/AEleVc8uCR5/U1Q54kkfr4TV2DKQQjk2CEIhZCAJm012DRJmqW3PDHEUZhD4Aec0w+wCgjVAviFU9yTNF4bDqdQdJ7wJJgGxA36SKTvolR6An2BrRdncMHMOttQBSuCZMR4t5gx8PKtDA/PfcVn4s8JC0DGBU6hLqUEpWAsFNxcAi06h6ih8QyEEhR0nkoFP1pzh8ywqWghZA0pCQFGDCRpEExNrWohntLhSnRqSALAG4+dGn+EYWUZmOIJ1vce/NLR4yVhpwv8AZZYaZ+NPvVOYaYSAUq1KiUmY8KjetavHMapTA6hCbA8ZoHO2gU6tYWAZECIEEHpxpKP4VC3jbMHEcvZRn4yR2hYQFk8YzBA6TUlI5URiWIVPQR6z/auAsPIVh5tAtliBLNxV7TNWlEXNW6bW2pnsJ3NzBhrwVDNE11FwvxSzE8eUke1qu7NMhWJR/Wj5En7VBxolI/3H5n+1GZLgnLuNfEnUU8LgAC5tck1pfCY884HT80s7HSVGStj2lyxLjR0gapBi1+cdawL4lGn8h9f1w9q1bGdpeRDidKwSCOAVF99j02NZlzCFOIM37xKhvYqiQa9yQvKk62hX9VlJTcABxN7gyJM7Tb3ptlOOhbTwk6VBt28eGPAtXkCR6CrUZeApS7iQsKB6GQb9IrzJ8HKcQkWBCfcqMR71ZzaXRnVbRppZgpNjJ1BUggm1p5fUdaXYvDlLhBAE3HI8yLU1bwSkITpkwBaSOEcTPLfrSTtxlnfYXQtRQVFIStO4VM872BoRTQSbtUgw1tu5/wCyurE43seprTOIdXqn4gBERt4uvyrqsCaW1hvpDz9ViVKKFqmxk+01ah+1aHtBgQAkkSCkX2IttNZd9iDvYiR/nrQS4hIWHFEPYu3TaglWvuPpUQuP1wqOvhwNUJJVqCuaWSq16+g9mHVJ7sSUyBfzkk9DWHy3L9bgj18q3uVtyoREAE7zYDlS76XHZalrtDiWVaVEutsqAJRpsFAwFXhXGFWNryaGf7S6323Buk/iSoKAJ47p48DQSFKLjiAYSbm35RI+ppalpRcAkGD5fOst+IeeFp5Xr+U03Dt3cFtFZuhHiHdyeoH1rN5hii4ELNzK5jzn/wBwqjEtnkPc1LCt6mjeyFuT5ENx9flSBM2IaGuN6j0KOWRwm2it1RjFX9B9qjhT9voasxqd/wCkfaoYNPM/lj51nkU2lotOoQ2IQKuYHgH641B1Ex60Vh25SPL71zjwruaBb+Nf9BHvb71Vie1qmm+6YjVEKWbwQVGEjib71RmGJKO8A3V4Z5Dc0gUAnz+lek+F4Ukdq7bksfFyi8qOYx5CtS1SeZNG4/tQkp0pt/Md5rK4t8HbjNCE8Bv+uNbyzit1kPbJ1sFAWdB3gkWrd5Li1OJWFFRGjweW5gbRA2r4bhswKTE19n/ZdjQ4hOrktPSNJO/CsvE4YOla8eB+yZjm4HNKniBt5D6GqMTjAlINrAT7UwzFpTOolOwO/KCAbWi9YzGOnnvWB8N+GuMpMrdtgU3isXTA2M7phiO0A08b/K9UYjtTpEJ9IpLiMKkDxuASdt/pQWNZCPhOoc69b2FarJbVrc4HNEuiDAMVo8nT/oupFtKE78TrUVbcIAr4yzmikqFzPnFbXs72lKFoUTtuOYIhXyqGRNDs9a9UV9luW1oW47zUoWPgXyIPwk9QePWiE4XS4GyJKTqSeaduHGKo7R4QNr1JnSoar2BngB86aqeK2ELBvCCfSxp0LLqircU1IPUGJ8iLedEZPlfhjYuKK/JKLJ91En0qeHwQUq9kC3n0H9+FNmWCFE/FO0CEpAEAeV6iR3JEjZzKtRhyALkkRc+n696y3ajFKcxLDI/BLiuA2gWnqPetDmucpwzZW5wslI3Uo7JTzJ2r41nee5kcStbTQUVxqOlJSI2SnUdkiBPEzQCmQtP2laMN7/j5fyda6sXis0zJcd+0lMTp8KBynZXl711WbstjDH/GPP1Vz+MS6kJ1A+HYgjYRextIrD522tlWkja4ggiDsQeIr6xlGQxgQVtNl0nWnU3dSYiDfkVQZvINZ/DZOh3Fd08xL6UJDYB0eIXSVASFAdYpMS8ZaeVJBzQCS1ZvIuxb76dZUluNkrEqPH4f719r7O5RhnG0981g3VI2cQ0hMm8y3phJG0AmvkGY9osRgsSttYG0RwKSZkEbze/nWnyD9oCSmClIAvAgXPSjPLwLirw6+Cq5mnEvqbGQYVtJDeHZSDOzabzvuKXDKsKFSGUoUCR4ZTPC4BgihMp7WtLT8RJ2tf5/amqmkK8e8warHOJBVU4bg8kBzCzwWOzPAOMPatKShzWAUkwm1gokbkT+t12EZJdHnWg7ROnVEkq3CQSAQeB4Rak2FLiXgXUd2hyNB1SAdikngTuKz8TDleXgaVunsNiCSGOKKcw3ExVWULaX3zdlKCnCUwdiloJn/dqo/GGLUpYyxp3vUL8ClmUEEArWSiQlRtsn4TuSIpeBu7R0TmIrRx6q7NsmUSFCIUJnbeOBiL9aAXl60RIJ+HbxbTymtE/lSBhmQgrStB0k6iFTAnVz4ekVZgcP/EClqMLbtCRaFngL7CgSYSNznA6e7Kq2Z4AIWTDJnY/8TRTOHUBO1uNvkYjetI5g21OtguOhOiVAERIHKLSaHzLIUqY1pdcumQ2SmBO3CZj61f8A4qPXM70/CF+ufpQXz3NP4qrzBPypDinN+tOsfYq5gx/ilmEy1bzgQkSpZgdP8da3mARtDBsBSRLsxLil2iKnhcjxDv8ACZWvrBA9zavp2UdiGWAFOQ44Ofwg9B9zTp3GoAiRHSpzgalRd7L4tjuxmMaGtTC9PNMKjzCZNa/sIqMMvvGi6jUJR4htxsR7TxNal3M5PhURHI1ZhM8DSp8MzcgCD/UKo8do0ZdFZuhRHb3EtO4VDqUaVpKQVReFCNJ/FFtjyr5wV8SqPW/tX0HN8M1icM7pc0ugFQESFEXsRcG1fKnXNJjc1XDB5sy1fd0UyBorLsjsenvRGoIgeEwZ4Wt5VU88ACQLdb/Ogv32J6VThsTqVB/x5Gny4VSEBRtUuLClzcU8yrHxAO/Ckf7vvwjhWh7MdkcRiVDQhQRPxmybb34+lBynkrlw5r6e03+8Ydg7qKAN5IgEbcpAp/luXQlKb6BYq9Zt7UVkeR6GkIWB4AE2ETG99zNNXEaRMpgDY+Ee/Kr5qSmSzag3ggCCkbCL79PmaGzHNf3dMqEkgaEJuVqPACZtzrPdpP2lMYXUkKStYtvKAeaikcOQvXyXOP2nF1RguEmQpw2URySJ8COgueJoRcjBq2PaLOnnnkkqBUnVCUwUtTwSR8S7XPDhQOGW4J3HHf8AxWTwvbltO+sdQB/enLP7Q8LFwv1FvYVWwr0muaKUQiVE/Fuo224TXUpxXbNh6NBPhmfCRvEfQ11FaRS1sP8ATHvmtrlGZF5KQQErQhOlJBhQAAlJPzFMcQVhHedyA4lJCVJgkzvEc4FLss7TswgS2fCkGwtCQCPO1WY06wO4JQqdytRTpO8pM+kVhiWLMaJBSz4n9F82zhtT7JQ+htC0CEEK8YVAO0k6TN+Ek1h2cSpFiCCCeJ8q+kdscCf3htlCTrcKfEN1LPhOk8RtavrHZnsDgsMiUMIUs/E44AtRPMFUx6RWnhw7LZOiWkeBpzXwrK8/7pMoWNJsRxHpaehrYdl/2gme4dOo/hUbEg8D1r65jckwykaVsNKSeBbT/aspmf7McAQotIWy5B0rQVkAkQLKkR0o8hLtbQAW8wp4NXeuWSJMXPIcT0pjj+xLT5BW47A3CFBKSeZsaG7B4dX7u0tUeMHffSmw9yJrWaxUMNtGYfdVOjjRSzEdn2loCVCSAAFWCrc4EH2rN4rsclIWB4rSI+Ib8OImK26nBWYznNkJdCFGFKkpj4hpi448RMc+NxVXtYdwrse/a1nc0wagEFlxWkgCFRulAkyd+I9KFwbiilW2oFF7gk+IiOHOmOZPkyQLjxRsDNiocjzHPzpYjHWV4CmSCbHgD/esibDRhxPXotKOR5Gn7r1OFxi1lKEAG8yRtx3P0qnNswKGySvcCIToNtxammDzwtqnSICT06/q9ZHtK9rUFhsTIO/h4bjjtO9c3DxGgb+/4pVdLILOiWowK3iVNwSdkk3O9wTw860nZ7KDhklboAcUeBB0p5Ajid/as4jPFNr1JTKSbpiB6GtjiMR3gSpPwqAI9RT8rjlBqlmk8VHZdisWDO5pc44D+E1FzEKEgb+dDNPKKtrUNuYo16KOIUkSaX/vSh1B3pnjG7bG/SoYPJHVkaW3CD/KfrTVHZVDhug8vxawsRMT8qh2r7OaT3rd0KuR+WftW2wHYjEaklSUoR+IGSr5VoG+yDBTDq1KG0bT/iqvZIHNcyu++n56IrZGUQ7y8V8BTl6nFFLKVuE/lBUfYcq1nZn9l2KeILqe5RzV8X/Eem5r7NhstYwrcjSw2nokD340ixX7RsCkxrW7HBI8J9TE00XAJayVT2f/AGWYVhQUqXlTMrumf6Yj61sXUIbTJUEgWnwgCPMgelfLc6/bGhv+A2hBgjWsyf8Agm0182znts7iVlS1qXy1HwjySLUMyWprqvuOdftWwrEhBLyhtpsgW4qNjfkK+U9p/wBpL+LJBXCeCEkhMff1rFu4grPiVPTh7VyEp/Rqh71ZEuOFfxGasYwo/l9QKqSpPMe4o/CJSePzFcuTTLMtSYlKD/tFa7K8maP/AMtH/BP3FI8pA/N801uMr0wJV80/2qQVBpKs3yptIRCUidUwhA/LyT1rymfaNQhvxfn4j+SvKM06LXw30h5+q+cN/GfOneG4V7XUnN860W7KGK/itf1D61pcH8NdXU5H8gSz/mXjnxjyqTnwmurqvyVEty3+E3/SfrRYryuoZ3VgpObVn8x/7hHkfpXtdXO3ClqIVw8lfUVW5xrq6g8h4JgbnxQx29a5e1dXVA3UnZLj96aYf+Gnyrq6jv2ShVB3NeN711dVArphhOPlTpjYV1dTHIIXNEL+xqhr4T5murqhWSvtH8ArLV5XVUqUve+KvBXV1QFKmmvRXldXLl1WtV7XVy5Hsb00w+w866urlKjieHrXV1dVhsmGfKv/2Q=="/>
          <p:cNvSpPr>
            <a:spLocks noChangeAspect="1" noChangeArrowheads="1"/>
          </p:cNvSpPr>
          <p:nvPr/>
        </p:nvSpPr>
        <p:spPr bwMode="auto">
          <a:xfrm>
            <a:off x="520700" y="-4318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6" name="AutoShape 20" descr="data:image/jpeg;base64,/9j/4AAQSkZJRgABAQAAAQABAAD/2wCEAAkGBhISERQUExQTFRQVGRgaGRgYGB0YGBobFRkaHBkaFxcbGyYhGhwjHB8cIC8iIycpLCwsHR4xNTAqNSYrLSkBCQoKDgwOGg8PGjUkHyQsLCwsLCwvLC8sLCwsLCwsLCwsKjUyLCwsLywsLCwsLCwsLCwsLCwsLCwsLCw0LCwsLP/AABEIAMIBAwMBIgACEQEDEQH/xAAcAAABBQEBAQAAAAAAAAAAAAAFAAIDBAYHAQj/xABNEAACAQIEAwQFBwoEBAQHAQABAhEDIQAEEjETIkEFBlFhMnGBkaEUI0JSsdHwBxVDU2JygpLB4RYzk6Jzg9LxVGOj0yQ0RJSywsMX/8QAGQEAAwEBAQAAAAAAAAAAAAAAAQIDAAQF/8QANxEAAQMBBQUGBgEDBQAAAAAAAQACEQMSEyExUQRBkaHwYXGBscHRFCIyQlLh8QWSohUjU2Jy/9oADAMBAAIRAxEAPwDE1crWQiaUgxBUzY7kgAxG3nMgbjCLMBJpVBEzYmNPQwInqBt6sKnnKkmKrbjdQwHiIO0+N46eBsL2hWB3pHfcDb6INgN97AEbBTjmNoac17TS6N/+JVNc2B9Y2nYeVh+0CbruPdiVc2p6HYnYRAAJn9obxM72xB2jSrV2UudRCwSI0jxCoLiTF/UCBpnFE5JgAI0kSbgqRYWJFulr7nfYCgaCFN1esw/Th24IylVbXFxIkxIPUahJB6Hbfrj0BOhU/wApuIta5P8AbyxJ3cXLhAa7l6jhgqlWsoJ1Dl5nkSWU2FrE3wSqDIN9JOZIEcW9OTIEC9MHwsIERGJnAxirN2mRJjj/ACg/CEeip6XVfLrFzhDLL1RbzfQp3LeWFmhlmI4aQGUjckMoj0LTpEelJMnppEsRqYAgrGmBEej4gRzECwe8XvfGVg8EZD+79KZcqn1F/kH3Yk+S0/1a/wAgH9MUKjL6xEEswjlO82jzM+Rtjxd7CTLWAklitxpG5iDpi1jA3w90TvXG7+oU2mBTnt3eSvDKp0pr6uGD4+WPBlE/Vp58g8dj4HE1Gjliq63dpQzGpl0iQ8FVOvSbGpOqwuo3jzvyVAGRGqMU5BemNBnmBdeZYtqUEyPSBE4jaMxB4YcV2XzImy3jjwgr1Mso/Rp/IPuw16KDdKQ8yqjz3I8sB1dwI0gAWjTJAnVHib3ljNt9xi7laZ1anNJblhGlWlrEkg8swBHWbAdKlkYkqdPaQ91kM45Dkr3IP1Y/kHhA+H4iMe1K9MU1OzNUqLJKCmVpop5SFkuCw1Ata0Ak2WUq06TU6gFFtBbSrQ6zB1Lom/iQNyL+Z/M9/a3BpxQ7O4btVQD5IYAphBIJqaDqJIgdFG+wDW2pR2raXUg0iM9x5ZLPDML9YbavG2xafqyYn0fPC46m0gys+HL9bb0f2tt774rZhgxZiEBMkhQNIA3Gm5VF8CdK+IwRyVDLkNxihLoGgq6kU99TkICVki55eUEGwjVGBgnPuUqH9QfVfZsx2nDrwlV2ZGvCMLzAUj2b7Yj+QU/1aj+Hwjy8sEK1HJMfSAcDSuliXCiZVVYHSADsF5Y6QYB5wUUK8HVUQA3YWkzvF3tJGrYbDwSlL8BI7wumpWAHzNB8Z9FYrdnU/qL7Dp2j++Gr2ZS6of8AUxR+VwR6UAH6bXnq5sTE25haN9jcylN2A1F/bALTtKg2G+0E+YxZzXNzKix9KqcKc+ATvzRT8H/nn+v4vj1ey6Y+if5v74kWk1ud5vuAZJ2JiLA3AEA2BnDDVZYGqdp5AL31RfrYeXSSbKLRMAo1bii209kDub5ZqJ+zKX1T/N4e32/i7D2bTty/7j99/wC+HvWP1msItAuTvERPh0tsbnE2VyVSofSqIpUDWRNxtp2BY+NwBJjbDODmiXFc1PaNlqOssZJ/8hVx2fT+r/uP349GSp/UX7ftxcq9iPeKpG0Hh7Ab7tebyT5RG2B/alU0oUVS7EGYGnTJ+tJ54tA2Ak3Nka+3gD5qzzTYJLI8GqT5Cn1F939sN+ToCBCSSABAmTsB6/twLfMMSdjIg2mQD+NrncnF3sbJms4VnWmlLmkwuk2EU5IAqEnc7WJ2jFC0gSSucbU0mGsUrFVbTYMCwKwJBT0tUbRF79MR1GWNxfzHwweqHIqsRlwFUAwATAEDU3XaZO5jeRijmM1kRq5UMWPK3WYE2Hs222jCjuKd1XuQggeXvGFiWrm6MmUyw8iDYdBdh0wsMktd3FQr2s31E95Hn4+r3YkHav7Jn94fdtjYHuZl9uE/8LvPxJuPPEFTuHQ31ZoeXKfiaf4tgW6ZUg6uMndcFl/zuP1Zi/Xyj7sSDtZDuHHjt7evgcH27iUYHztcH1Uz7gVGwB69fKCw9xqWwrPq8eH4xEjiRA6ERuZ6Ea1TTittHfwQfL9oUj6RE2nUN/WbiQY/AxYPCNwaV7/RxJW7iVd6dRGtIDhqbeqbidvb4Yp1O6WcF+AW/cZH2noGn3eI8saGHIqg2uqPqZPXirWhPGj/ALRePH8dMKmi2gKdO2m4E7xB5Z8onrgb+Yc0P/p6/UCKTHrGwB6+zw8cV8z2bVS70qqfvU2Xy3I8SB/fGuwcit8drT64I8tGBGgRERp6He3QE7jY49Cfsg9dr+89fx5YzYr6QfMRckEXBlYIgwNN5sSN4jz5WSbuT/H/AHwbo6o/Hs/DrgtOKI2CLHqG42+ienWMNWkQZCrP1gIN/NYInr4jGaGY/b9mr+k+GEuZv6d/3v7+3Gujqm/1FsYs5/paenlVC6dFogC5UAkGAJ2JuRtNzfHr0Lg6Ppapk+kJ5pB9ITvvvgFS7RfpUMfvT09uHNnahMa2JPn19QwLt2qb46huZyCPZZFFfLoEB11AsGYIf0l5G1KGEk6Ym0yJB2PertrJrl0bL0FZ3Rl16tLoEDiAr0iu9N0MrHKQIsy5Xuh3eqV69JjGhGbUzVBGopypGrWTzA7KCJ5uuNb3r/Ja1OkvBqFkAIZqjwFLLUPEIUaVXU5BIFgASbs2M0U4No4hcdeo575YIncsB2dDUwGVdSwhkDYdAJICg6oXbY74snLrHopJPgBMhp6CcBqtBxqXfSzSFJjmOqzfStfxIhhYg4qIrdA/gYDdPH3E+w7RbXc4grqZtoptDSycO70K03CBN4EyLzYXhbja/qxGcsoi22xBMAGPRB2nfb78Z0l/2vAel0iY+GLOXp1mp1KqM3DpAF212GtgqjzYlrDrzfVMa7I3o/H03YGn5H0RL5MsiNRgW5gfXMjm67z7sKj2bAH+YQDMGDvbm6kTFjaemArZ+ofpk77R/T8bYcufqdTPrAMfDBu3apfi9nnFnIe6Mr2YLensReOp3Mi5/a6DbD6eVUEbiNI3EWPhHv6nYzgIe0qvj8BH2Y9HaVTblP8AD90YF27VEbXswODOQ90Uegpm52i7nYmfCZnqL9JAxXbKUz03EWPSxi+3S+/jii3aNW8GPUAPjfDB2lU+vPr0n+mGDHapDtWzn7OQRSll0B9FjdTcgAEWFotF7eMHeDhyZZNtJAiLEi0zAva/twLXtCp9YW8l6ezHh7TqD9IfePuxrDtUBtVAfZyCMNl1M8szANzsuwgeBA23IxFUyy2lPR9GZIUSfRmw26f3wGqdoObGox8tX9Jww0HP0ahnbla8iZ2va/qwbB1Sna6f20/L2Rwp5DxmBues7z54hdgPq/DxwKGRqH9HV9lN/Ly8x7xjw9nVf1VT/Tb/AKcawNUh2s7m9cER4PkPYFj44WB3yCp+qq/6bfdhYNntSfEf9ef6UfEMRLR4aj9+LNDtCqvoVay/u1HFvfivNONqk+tY3sfR+HtnpiQmkf1gPT0GHqnl9/XwGHXJ4q9S7y5tdszX/wBQke4yOuJh3xzciaurb0qdNtv4f64FKlP6z+xBcdY5/twtKfWb16Bt5w3r28PcLLdE1p+vNHsr35rqedaVT1pwzePpIYn+E3N/DBej+UKnHNl3n9mopHslR57+W82xTU0vFS/QMhE28VLAdPXI2w/5Efomm3qqLJ9SMQ0+WkHCGmw5qgqVNxnmt2Pyg5cxNGsB/wAsn2c3hHvPgJtUfyh5UWjMJJH0BG/XS/t26xvjnhyNQH0G2m1xG8ysg2I8emGtlnESj325Wv7IvhLhia+qjcunL31yjfp4npUSpaR15SPjh1HvHkztmMuNvBPdKiP6Y5cjCRqLBfECTHiAYm8Y13ZfdWjmGJoVxVpoGapNfgsqhZJbVQ5ABMsVKmDBEYR1FjcyqNrvO4LYHvDlv/E5b18RPhfwPQz7sMzHebJNZszlj0M83gD9E+I9k9FMc27cyaUnXhs+h1LLqKts7KQKiqq1LAHUoA5ovEkeH8/+3s/pgtoDcUrtodlC6tTrdnuRpbIOd9qWr2AiZvtEyYxm8/2lTraEp0KOXRnAFR1poWAhoZgAqKPSKgkkgCfonHlwbagR7D8Px0xpe5/atCm7DMQqGAWAEgEyZMczCOTXKiNMc84Jp2RKza1rDJdH7md2zSQpUrcUHZkomtTK6gywxDBxEgcqgaibkDGi7U7vV9E5WrSp1Aymfk6AwFYMBrBUGSGEx6MSAZGJytLLpS4pXLIaTaWY06ejMMtR15GVEcNUT50FWKgbwJxrO08qE1adVNSARy0DptZVL1rg29JGMncCwhBjcmlct799mZqlVFTMVatfiFQSECDUoKlCqSGIQtD6fIGQwF7svvbUCqtQVGKKBrVjrfSvLNI31lQJg3PNYEwV7Nr1M2oYkVuYrVppoy60qSnVrzFVaKugPpgAjVpkTeM33tp5WrmhTyrkUr/ONLhyJgvVqVARSJG7P5qoF2ezbEO3Ih12TG9HK3eSnwTXLcVOJwqVMsUSo9MK1SrXazGjTLKBTEaiZM6hpG1h8oVAmcpNmUPEp00FIZbiowtTp01DI8QBqB13E7A5bvD2pxGpqNCqiUwApB0hUC6ahVVDVAQWLQTzKCeWBB2PUPGQ83KQxg3gETB6E7Yq2kAMFE1S44ro9OrlayK+jLAOA2h1pKy3MqQ0GVKEeB0Ttj1uwMvv8moEeOhT6ukdcc17fqaszVMDmctEC2vnIAiwBJtinQqsvoll/dYrv+6RhRRMSCqGuAYIXVT3ayx/+lo+ylHkLx/3xGe72V/8NRiB9AHp4x57zjmJzdQmS7+1267/AEsTp2tmB+mrf6r/AH4Ny78kL9v4rpA7Ay0cuUof6c/aJx5X7IQi9CjHlSW3uXHNKvaldrtWqkki5qMevW8/9jiJ8y5N3c/xsdvC+Ncu1WvxuC6bS7Gpgf5FIH/hLbwtpPniX8yp+ppzFiKS2Hj6GOVEk+J9ZP3484jbS3qk+2wPn+Jxrk/kt8QNF1UUNFoVB/CvX2dTbzPnilmO16A3zNIH/igz13B8vxbHMmUG5APrEm/mcLX5xgih2ofEncF0b88UIn5RRjzqD7NU9fj68V6veLLf+IQ+rUfKfR+Prxz/AIvnhvE8/jgigNUp2g6LoI7wZb9fT+OFjn2rzwsNdNS/EO7EZbunnAf8lj5hkYe8Pjxu7GcA/wAioY8Cr+J2VicaKn38omNVKqvmCj/bpOJT35y2+mt58i/1qRhLdTRPYparJ/mLMx/8vW9qkfabePv8LQVezK6+lRrD/lt92Ne/fbKwRwqxncnQPH9r8dI6sp97suCCOKnloBgkg7h9vu9WDbfohd0/yWPGSqD9HU6fQb1fV8SPeMRaukj346Ll+9mW3OYK7eklURbrymY9e8bza2+bylUc1XKOP2npE+M8xnoPcMC+IzCNw05OXMgPDp4faPPDxWYfSYSZ3O/jvc46c3dHKtfgUmHigK+MgFCDP3Yi/wAG5T/w56ei1UA3vMPcbnxgqNhjX7VvhnDeueLn6n138+Y3uZ3PmZ9u+LWU7ZrJUVxUbUptfT6USJEEAwBbaBG2Nue52SFjRYefFqBv/wA/6dfPDB3Gys/phEm1WdrzBUm0H2e/GNZmiNzU180L70tqpUM1RZeE8hVZF1LDsrLoZT6LaVB2EQtlUDMnPt+z/IlzBEnlu2997nBzsBeNQSg2kCsGUNyu6FagqygLygLhlIjSQZvc4KD8nlEXatXPkEQe7fAaW0xZd0EzmvfBasf+cHuSVPUkohv4nl3gm/nizWy7qF1bsyh6aqqxB1LJ34l2JtyiVJklAbp926XGZcu1R3pkCWGoAzBYGmnIocqgdgbklbgQa7F7lPVVajVDSliwRUFWoo2p1BD6V1EOQSWkGb9M6oM1msP3GVQyPdnOVKasuqqgFMIlgq6kVAwDVECqCNLAEhgKmoW1G7212h2pRqValdKD8HRSZjRpg/OoSlMMGJaBUuoJGlmk7T17uz3fpU6XoSDfnOtySACzufScgAeAACgAADEneDurRzNMrIp1JBRwASGUGJU2dYZgUNiGbYwRg5rqeIU3GH5r52z2fZBXy7BEVmbXTov80XKkAqqrfSYI1G1xy+jitm6rcGnUVr6nLFQUI4xlRqk6kkMAQd0iAYJ6N3m7uUGpZhSiUczl1DinRR25AADpJhagLyQFIKgiRKmcbkezaq1WD0X0MQXGnTNOrU0sjcsq+vYgWdU2KiC1wzTFrjgs98vq7a28tjG3ogi3TaPdg/3YpMadXMOFIpKzCyiXh1QtEFobiVSb2y7TuMSDutl2UstTMCELA6FbUAD9HTZpKyoJF5XlYEH873XPyVMujJTBWm5Yh2LOQOKAtiFEJTDNBtVAA1tjXrMTlCwZUyzntXPXzpmdFM3nmS5/eIIJJG/tiMRrmF/V0/5nEnzhrDyEeuBGNDX7i1h+mpfxK679dj1HTEadx8ydny589bef/lz0wwqU9xQNOrOI8kCFZf1a/wA7fbtPnEW2O+HCsn1L+Tt9hB+JPXcQAeHcHNnrlx/G39KfsxL/AP57metTLj21D/8AzxrxmqF1U05BZo1af6v/ANQn2WAt8Z6gCMe8VOlP31G2vMwBfwMACLhsHD3DzXRssf8AmMPgUx7/AICzXjl/52Pw4eDeM1Qu6mnIIHxUgfNp/M/x5rjqes9QOUsaqvSko9bObed7nzEC228nh3EzP18v/M//ALeIj3Hzc/oCPHiWP+2f++NeM1Wu6mnIIIcwOiUh4cpYi87sxnwuDb1nDWzjbcoFrBFgxNza5ub/AHCNAO4eZ+vQH8Tnr5J6j7cejuDVtNaiPUrn+gm9vjjXjNVruqs8+fqHdiZ3sL+u327dOmGtnahJJYmd5AvN72/HTGlHcM/r167Uz7N39Xx3x7/gVRvmG9iL9mvAvaa11V6KzPyt/Efyr9pF8LGm/wAE0/19T2U1+/Cw14xa6q9FBj2UehI23WfsOPD2WfH/AG/3xfWs520kwIDDcjcyoHri0eJtiZ+J4LHXmOxi8GBO+5A8/BS5wzXdTo7PVbaYDHig3yA7avgfv/FsI9nHoy/H+uLj50gwwUG8idUDeAQd/EGOm+EmdXqq7wSQ0X2i/vnB+dTNPZ5ifNU/zbUnp/MP6x+DhNk6n1Sfc32Tgtlg1QSKTtcegC8agSDbe07XEGRgtle6leoA3DqIrbaxzt/w6QPEf3Dx88JekGCqnZKBEtcevBYzhaemn2R+N/jh9Gq8hULydlVmk7bKpkmAOnhjpWa7n5fL0watY1ahKqEVxTVncAgDqEBMFqjIBpYwZAwk7URUK0lp06YBB4aC4khtT1dVWqGY/qlkz9ESBfiMlxPpMYcHcv2gHZPd3tWrDB61IFSVNSswLXJhaQLVGY6iQConVvcY0R7HqovDbtQVKnMrIVptc055XcMyCTol9PMGsN8V63eCBzValQGNXFcsuqNMsigI0KAup+giOuG5ftVwrmlTNIQxVkCpSZ1gBAKgIhjbSrlj0AknEXPJxw670WPZMAnmsjkanyV6NRwC2kMFBEjUrBZuSIDA8wGojTcAnGyo99aICTQd6hSRzlQ3KxLiqa8A7NHD5GUgDUMZHM1Qajrwss41ErZkUdZlGRoNr9ABAvgsoWmiOmUoAlFYk18xpBJk6jx4AOkkHY6RvjudTaYNQT4j3CDXESG9eal7DzqI3D4dSlxELBnIqoFWHLM9NVYKzLTJJVh5c2Ojdm5meGAVKOmpEAZqjUtIdLamBHpIXBiQumNFuV5vtmtVClxTSNI0qhJmnAGsufSUKq31W0zqK21HZVSqMuHooKuYdaXpMA0rT1Uw+o6ippn0qZB/zAdKiED6bBl113n30ldEyvazmGOoFQBp4Wt2QEAjUGYtZg4ZJWBJYyRjzt7tB4Woi1NBEwzqikFBupYgXKLLiFbmOlf8zMZTtE0KbqvBSVLU0ahpaudS8L5qBpqFi6aoGoMjFQYBn7Qz1R1pMzCm7LTNRtWjhlqVJS7h20tJNRPPSomYKoaTAgHOnJRGeVXBWmXWVCGWFSo6EBRJpt/lqdJLBalfTI4ZxkM7mlPEK12DqKZUsobQ7syVlKLeQ3MCCykJfVqGCXbdGoKbNTpa2YvJkEKVC66CBV+b4a0xT59Ds1MEQTz5zM0NMhYUoagEcJWCrUJps9OmSVFyAbhVEcwIAzabZgnrrsRtnNQZbsvMVTrp16NRSROjMLSKyeUaa3DK2DAeoRIBGC+azmaDuW0IpVYWpnaFYKeaCeZyReBC7SBGozPkMsjZbNKdAQmkw1FhBp0MyQkhSpAK3sCF1AknSxFZjKIlJkFMQr6EBIVjoEMWizsYBJBeT6KizY7WENEHTQH1Aw7kkG1h5n2Wn7qdo0ausZl6a0qVNy8M9Rp1RTNMKJQ+kDpLFuGnKsDVJmc1lVcmUVSRCPmSXUQvShTrXJDEanNmMiQukb3Y7FY9l52rTcI6U2JGmdYRWZWDDmRlPMGHU3kbVuzylUor0gAxADIzaV4hkkAElfEwriDeQcedtAaKhDRv7M+wYBMajmgGfM/tG8u9Np+e6GAwMW83SmI87GdlG2KOfztWkurhCop20VgJ6kDlKsQCDpD6r+jjz81UeAHC5kMOGpprVQOrOhcEzRWRssaiSWWT0wF+XkuyzWRIbUSyloMADXoOkRBAC2m24OOQCSi3aXb45/tOzPf5kJV8q1NgYgtEEC9mp3Ox9uK4/KEBM0G/1B8eXGvz/ebLBAlSjT4aUxTAqKxRFSBTU2q6gTAAUX0yxECcN2pRyFSoDTHCBMstIVAL7heLqCwfBQLwAIGLgU94XSG13/QZ4K4v5QB+pb+dY9trYgHf9p/yFt/5kf8A6bf2wN/NVCF+cqhrBgUUpqkzpIcPAGk+hJk7RJi/NiWMvG0+ZBPhfb4Hww4FHciaO1DBwjvwRGt38rH0aVJf3tTH7V88V/8AG+Znaj6tBt/vnaN/vxX+QU/P3/dhooUfI+1jv7cECnosdnr73Dj+lK/e/NEb0wfEUxPxJHw/piH/ABVmvrr/AKdP/p/E48NCl4D3n78QNTp+A95P9fx7MOLGik6jVH3jiVI3ebNH9IPZTT/pwsR8Cl4fbhYMs0SXVT8xxKJDKiI5h19c/WtzR0mw6YccvIIl76fpX3iSfE7Tcmw6YGjK11ElMwPPRU98gfi2GPm2Fmdx6ywg+38bYFmd6v8AFMH2Qiq5VSD5gGeUR4FQohSepAvONV2f3IotRZ6roKkqvBnTEgEKWMRbndQ2pFjqYN7uh3MFCkuYzJY1NSkUgvFNKSCAaZkcYi8uNNIGSNW0ffTtcM70vm2LHSxRWbT9WnRUkaJF2G4BV9UvpSRcZgFM+o14gNhOft/L06bKlBCBKcRXSnl3UBOUV30M0MDKowGyy4JJH9o/lAVzDVCVZgzcMO7RpCEFnWmrsEUKC2pTuROMzm6FPM1dRzlBD0FVKlJEAHKtJkV1CgWAIU2uMPfu3RQ82eyjD/yFrVzvtHDQe0kTiXyAYzwKwBL4KK5zvNkyrKOM+pt6tFSAsAsxRaxVnLyCX1W0kENcU6HbJkMaWTqI0gmtl0qGUIJ5rO1iPS1GbRtilV+RUxCGvmW/aHBp2EmVUlzET6Qx5x3qwWCDSAqqIVUAmwtA6dPXvgth2MYdvpvSV2QMD15I9S7bMB1y2TpOsmaeXoJ4wVDU3KqDFyQCbDEWdz1V1JcnWVZQeYlU5rLqjTPqUC4AGxsZfJulEEwDzHcsIaN11SCZm0HmEiDitnMqVIJAJMW2tvBF4Ij2QwJMYmHNJkLhcx0xOHf1xQ2pkwGo6UaWp0iAD1amhLAz1nVbYk7QY1Ddkt8nUwmi5BsCunwZTJhRY+luSSsSytkEejScEqaWXy6MQN9AYEiTzGCNMRO04OV+76nL0B87rp1aoS66iW0VDq5bn0SpFwBEwL+gNoZAGMjsn9robTIx1WCzlILqM2jVOxgA2jYAdIESAZJx0KhlteVy6FOIFpINLXJXhjlUmCBIJCkwGiI1QoB+7tNVFS5B1ESC1rkTDQpbcWIERM2FnL5OqQq0iKjaQ7hERypJLAA8OHiFbS59JeU8qnHNWqipBbu16KsxlnNaGh2i1AO5rBqbPRBDOYo00qwx1RMM7IIjSikgyQoeftrLmUBE1E0xzLZlpgwzQ2o3phidgykKU1SB7S7xFss9Th03deJTPJyIzoqWQsXXXq0kQFsFEssrWPenMBBw6mUQKicoq0qjgKpEkNTZp3kte7EnwcudxUbImFfz+UpGQ6qVOqAsNGkMEiFLcrFNO5VbDkUEj89laTTSpBFYHWIBuATAuupgSxQNu3zc8x04HJ2/WqEy9NtcjSq8RTLaSVJUKLkAD0dWgAAkTayWUdlYuYZXpQQBoI1IvJYBdOoE2IgbCxEy5zTgqgAhEeychVWnWJpfN8oJRgz6AuYLQGZSSC6joYZjqscVO1cgQpBBktN1IuQsnZQBqJBgeyCMajsmrys4IpqqS8jlinTrshVSvKw5Wn9iJMwQ+fJWsE0ooRENgAYKSZTcRECCYYteZOKDaXhs2Rpv9+1awLR/Xsocn3dA7OqlvSVK5E0+IAEp9HN0J8jF5vE4Hdi0ZChUJ0hgY5YgRrVouxiLAkxIuDgr+faq0OHFXRwailgjPSMgh0bk5KhMmQ0QBeZUxZTszRr01eFCmC0soBgFiZUR5s0zHljlquJEu70r2TEbldqdmkU2kmWDLAMGaSErJAAD6XWCYkEgaQoXGU7FoK1dONPCD/OEiIECR4r4Wny6Y6FWR1VxUq0hLKV9JWGhQuklrsDcTf4YzdTsxVl2YBGaoQdlOlkAYuqsVXn0ghWWSJU/R5qL8TjmluzAwy7vdBu91KjSqUfkddyoRyVYktTkqRTZYm4vpaY5txMBUVGM1cori51UHNJzAkyq6qc9Y4a7HqCAS7aoKK1FJeAAbkHdyCaRpnmXeLK0zy4kyNFiCd3YUXRahOlwkg09UkcylYMn/Lg7w3S8wvRpNwy9ELq5XLKAQmdTUWEPw3YGmZKgAIbSJmN4gxhnY2VpVM1ST540i5eprVZ0U+ZpVWkTEWYWJwV7XYydTKpOiEhpXRTAhuIA1QhGiSRPNZRgXksmFu8KCUXW2rQhJOjUVOumC6ga4OmBAxqXzYp673tZZJ81pu2+4ahGbLvOi5DlSDTkAVNVtIb0031CVMGC2cTsWPTqNIOkiAt+oaYIMyItsJ6413dvvEVZaWYLmnTbUA0sVZA6ldIMbkh0UHUAYAgri33r7o0M2Gq0ywrJyGoSzU6upQyKdOs6QpgVCxZSIcRBDm0TEx4LnbVsn5hPiVga3ZqKJNawkmdN/K217SBP9A1Np6k3AnV1a49RjaOk4tV8rpLKyQyyrKVupWxVh0jw8sNpIJ2HwH2/0xWn8oxM8AtWpGoRBsjsJK9WkDcM38LQLeEYWJYX9j3rhYeSq3Y7OB91r6Xe/KTavH8FVb+xPPGl7Mr60SsWJoysMxZUYE+kJE1BFlVAdbEbAEnn3cvukczUY1ULU6Yk0ww1OT6IJnlSdzuY0i5JHQc/nDRQk0q0K6EOnDqUy5WabhqlNF0KAoU0mAQEwV03iabWnDFcQqvIh2Crdu9sLRDhEWmdLTK02NFRytISRUeoxOkkw5HMoUMX51mc0YBS1R5RDc6dW8N1NzLxJY6r2As5vPPX5WYlWcE7wQu1jcwLAm5lmN2OK7H5+kTHLqqAEgDl1Mdza6rfaB5YdrYxKm/RVM3kg1WQBpZiSyzFvSVRIFyG3ItF7zi3oWlSXTvYsYlzrBKArsG2NmYAaZkiCspQKsFIYrCglBrKyNLggCTaxgQYxc7WeCDFS900pUDEcy6mDjcWWdhzAAgklHuxDV10mAglDKyRuAfG52XVEr1AIgcokSbTODHdPLy7zfQk+E6WCwY6XFgDMW6nAwZaoxsjbTLSm3UgxHLAPQDywe7o5M06jliRqVRawguJiRBBUOJE3I8zibjLSE9Rjd/XBETkWCspqUhEASDYKCKkS2kTNiCIi2om8J7MZnFOpIAXnlYPWQR6LTP9TYXLhAJ2Yhlp2GsAICzBVkMGsIIuAHExGK60iCJgDhuYv6KkR4zO+32iIhpGJPlqomnT08yq9NUhFAB1q6VAFImo4QgNA3LACTIggctwNB2JW10KarqLcRi2lDEssS8lpPonobExyxjNPl6xZRCslM/NsWWbiCpVCRoczDOuvmGomYGt7udpVKdATpGiIB66YG41Am/SOu53pas8EYkIVmaxNIASs0qYjo0UxcHodQMTtcbyAwJrM1qZ0qESlUpFkq6SGs5mRLLpHi0kAkmYu0TVamqaAqoqAtdWYJAWwuwOxFxsLDBXK9luiz/mrqdlbTqWKlQ6SKWnSuoTMFQpHSNWEbg1MYJQvtHIfMMzcQh9bG3CjgFKk1KaldanUZEFxoRgVuRRPYaqOJGWNMaZqTWNLmGzKKzC4MwFI5psRGDuYyZKsSjUlS4OrUX2Ng1QK0EaZYzJtMHBnO9i5cMpZtaqqlUJThx04auCotzagCx5Ogt0WoAULMkrDZDJUQjaQailwahy9QDkhiNTU9apTiH9LWdHo2xZ4jawlNqSBSHenT5gWpltKFwaZ0t9EEFy0ER6WCPaNEK9Mh2ZnZU1nSzAORaoyEOyEmdDtBAMbQJchQC6nCqpk2RhrJOxISrVpusHiEEoyQrCBEo470wEYIl2BlU0Vp1m76iTcsyNBAMBOVhC3jWtyZOB3e/N09bQQIL2kkHnQAGLDlBYGxkLIEnBLsh2FJm9EgFdBLalk83EAVdM+kAqwZBvvgR25mECl7khzCFTUiIIJYPOxsCBeQWE4QBxHimkBZvK5aoVqmrTUS7lA8JqBJCxyGpKjUVIKgkEE2GNIigjSxvDMLSZQMR74i3jINhik/aFEOaI9NgsJofUysLBQ0mDr21yQtidOCndik7VQdNNxZTrKqdoJYjcfuncERihMEEpYzVzvDpR33ANR2a5gsEpp6Q6kD0T4dYxms52rWpPlUp61U/NtpUNZxrSQysumYY7csH1abvZmJZhpUkMw1KV21HfSxOrTfYGSPZnOy8u55kWtrcvDIrERaVBBAZQY3kyfo7CbCJ7gtHyqtncn8qcrUSkGprpPDlQWBklTANNoImQRK3Phdy/ddvk+kVWA4qELVQVRqGoaQuoDmkyALwLGMVqIWmZVVVSEnSJBZwJqFUkljuQAbja1tLXy3Fp00kgu1RyRJC8KnUkyNwNfxmJtglsnA6qrKrmCB2LDdo92KtEBDVplZOkCmwaXsZ1C+qwuTsBPKIp9nUaarFVuWoGSoW34dWFEnVChGVagnqo9IsI3PbmQFWrXII0kVKs+jHEYK8ftadXrYL44wwBblABFSNMnSok3UkmBDAqZ3EQbzhqUxifRVc+8MO05rynTcM9OrarR9JgdwsBWMXDABQ0X/ym3mdb3V7cqEcHWlOqk8OqVpzTLMCxDMhAUjVaw1NFlKYylTUalCruXUJUiBBAemxiwuVBIAtpExKg+UAUZTKegbGYZNuE/USpAt0KEEMBFyFxjHArSd9O5fypNWXRePTEcNDJ0qoYUqr8Rg9TSZpwLrK6m0jHLKHZ1VvRpVGgwYQm43G2+O6dnVxVgcDjSUYErxEqapBNbTTOmqumAzNBMMNKgRnu3wqzUIqgqSKhdBpBUrcCmz6BzLy7CQRZhjCo5ogCVI0muOOC5p+Ysx0y9X+THuNhT7zZQD0yfPhOfjpwsa9qfij8PS/LmEzunkczliy1qYShUDKzSh08WFN1LEA8q6tLBQzGL423a9CkQ5cUlNIUVqO4qpSSlUX5tUYgirVssMaUCRIkKcc1/OGfIINZmBBBBNNgQRBBBW4IxuO7OZFTKaihNekSdJYE1KpZSi6ghdtRiAG0wDqwpJOJjwVrotH0kDtCx+c7MFKrCsWSeUxGpeh3Pl1vY4jp0dVamIkGUjx4wKHa4uQJvA6eG67z9lVKi1WKO5DK3FepT+bZgkUUTlYKLqqnUb8oljGIroDMypBhvFGU9eqkMPWDPqwzXSEhallJgVLCNExA9OSYAtAPh92C5zT1Z1EkiAL2HsnciPwcD8sA/FWdKtNQTaDqblMbaWYp5WOxAwb7LQ1TrAA4hBiIEglZWLekCLdQR44jUAmSFaZK97Py6GqoYA8pPtUiLHcgEmNgYI2GJa7tMgAHSSA6yoAemdiR9EkgyCDpgjEtPKMGQmY1MlokSjQASImRhmcZeMiGCKhIIYlFGzGWWTp5RcSJsQMR34JycEW7IzYQNy0lUagdYH1hzEMCJgeABkxMYH9vdpioy6JPKyTGmZKNK7k+iZ28B0iXIZjXqVSFEwBH0hAhWZWJkkAmSswIFsQZugHg8RUVjfho2mWMLNQAGqxYEA+jyuVB0kYAaSZSmAENzGRq6hyKtQ3JqFKbtrkNK6tZBtdgOpgwTjS5LMqtBn4pAmNb2SoKeofNoDMQvLLByJYi+AfaFHhU9Y4NFSFDDirDORYsOFxGcQWA4jbhgFDDEmXFbhUqLMaKvTlFIR2rDjFtQU7wT6J8NRiYPU2naICm+phJRDM5/UxNXhtRIkrTqKpBnT8+LEGCxMutgWWYMlM85KlpXUIC8NdSiLDkB9EhYvACkEgRyjspmFas/D5NNLVo000bmbQrQvzblyW3kHWgkk2O5CjTEEgAgKLaVJJ0iWFPl5WtEC6kjVE4UtDUQSVHTGYgKlPS/JqczSplYAOmQ7RF4ieVlJkSaGd7xgMwCMAY1EPxBzXdADDrpJP+W4BgabSMF872nSydBnZHILlTJFSqSzFi1QMQWVWnYtylI0/RwvbHbtOrmKhpkmk7M+shgxDgMRDGyhiYnoVEWjAq1bLflz9Fw16hZABxWjSqGK6WJmFotTBqAspMF2JDltYk8TaDvIOPPlpXWaiGmoJddKslNuhKsmr0gwYW6KbaSTjezu0glXXp1qSOIhgK4mYMzHQ7dIkbgplc6z03GXWKxCq5YcGm3MW06WqEM4Js6aGkqEG5BpvbUzzVKVa0O1Hct2mayqKSsF4mmouoNYKhUM1REYDUymALAvFjGB/a9c6nZeG1PSOJUqRTVdmUCudNzJAQo4tG86V/8QKdNaqk1HqcPfRT0PpNNaXyeBpIlgQXZeeNWsnAfJ5R6T1Ka2cg6RUbMqWuQ7Rl7yQATxBFx11Y6mtaWETkR6p7zFSdm0ENdKlRKKVAZpUlACVeJpSVrBmV2LCxmdakwxMDT9iLT4oBfQ7MNIVgjTaNNuaQJ0nlAIgCZOY7QqOi0HJKVZM/O5nVpMCm5FcLoOogcpiX2Awe7Pz4bMCGrLFTRwgarTTEwrpWGkNaA1MkliTAknEHNJx71VzmjLBW+2qqVGCsKrBgFDSyqSWSedVALAN4MDqAuTjGVqYc8QU8vVo0iPnKmmghJ9ClU1oOMCAYAVGgG63GNH2pUNPW9So6oUCXqmnRV2FxXehLyWHITCk6hxARjN9m1yju68tOoN2qvoBI1EO1NlZwWkXAnVJsCcKxtkSFh8+ET3K12UjUYXh06RJJCLekstd1YlwREKDLC3Q43nZ2oOmpGIUMVYKGEMUb0x0JUcsiSBI64x2Vyo0Ahqa1wy/pGqlw1hCiWDBjOpAARICttg3UV5JU0egV2KEFralJBBLbjUPSIFlkRB82iQqtg4IX3izTU10QpQFSWZtMKphAXPohixS8fSkgTOVqpIaUKFKrcrKFKhmKhSBIUqViJsVnB+rUJrUVENVetq0DSNSoDFMbA1araoYn5vShmdgNMhkLuxRTzsRYhBJcraC5BAEgTUaTEmLUh8q0w61p7rymodqDOPQoB5XSID1amnSIAEqQVCix62IL9JFRQAGZg3UwARAv00xJJEQG2jFigi+kAFlVLEtIVFQaV9FSqqlja5DGTIJO9gdmF2NTQWL6AvNoWjTJ0h6gBVpib3DTHiDQuUhqi3ZPZWhNSFqzUHQBKMgGo4ClgtSlcqNJ1liq+ny2UAe/3bpp0RQpsCauuBTRVAp6tTVCtIlCzEuNatB3hSCWOdthSpghVQqtNKaFagqFZ4linDZip0upeTIksonkfa3bTVarsGIUmwUwIBmbRaZI6C0AYZjZUnkDEqt+bKv6s+2x9x2wsVma+/xH9ThY6MVzyzQ8R7LRqxJ2qe3QLCOsGx98+GCvYPbQy9VX4cESrEHiKVYANOu6k3vBjYgg4CZrupm0JZQatxzUyWaYkHSYYfjxxWetmKYh6bjYc9JgZgkCYF9z42OOQNDvpIK9V20NdhUDh4z1zXWKlXiIoorSam6KVo8LeseY1FSkNbadLQXNyrmSMC+8vd5zVe4aoirr5eGsadk1kggWUa2BaQoWxOAXcTv5wm4FZooMH5QzaTKsIgGTLGTe4Ag8sHY5WrVqpTo5am7JTLS3FIUtUltLQ4VQJnTqZh1LXwHAtK5w4HELCUhclCNQMFbi5ABA63WJ8QIIsCDvZGcNKaXDOtrKTW0KgaeZA3KszciQTJgYt9p9zyteAU45iArIqN+8dXKYK9IOobbl/aAzNGl85lp4cEVUIKgEwQXQw0yBa4sdN5xCqC+I84PXYqNICdWp1GZURWLalvrYjWoEkNC6QJncDrtAwKzVAUw1aowqaCqzMrqedFyRrAN/m/Q9IA2m6/bSVVXS5XTKk2qkBtI01Va5RdNrxcwCebFPtTiA8rV0YMVADClZRyGnmmUrw3AnSd2a7VCZOY2M0Xyr+cypdhVFRKoYSitpl0LhWY85KopkhiAir6RVtQS5UrkKpIqIHIANSrxQxLnUiqzKrtDbmF1K17suMytNnrkF0yyKQzK+qlRoNpIOtWcPrbYssFi07YL0c0KVJG+cyr2+eKmtyxyhKjKXy6hJS1MrpYyTfFcJXO55sqvlO0KFNkogoWdamqtXcLRAc6SlcaWDpKBQE0Kw0ktIBHnZPZ/JmRQzThABykhadSCnMoo5h3BYDQI5mJNyZU1+zUSm9fMs6KW1cLSnGoqCZZpSm603CiFR0Ag9BGDHZTUzl6zq2Wrs4csKVEBuUayjNFgfRNMGoqrMHSIx2U58P5UHHemVstUqo3BFKjTBEhArVGhtTg1EYO6xCrMs0RpJBfF+j2iaRBUyhim9OpQAqlqa00VDUMSSrAoCpGnTcCoYzlEZQRTdMpVK00UUqdJqmbao1I64ZSQZcmZDjSPoNiTsupnRw0r1K9EAigailGdEkgIaxkIASUkAsLgsLK06gkKzXHJXe1Ceaq6ETCAlSLEEqgZxLDSCfDfa2M6uUWQFHLcm5K+077mY8B7jOfrmpUZjIAUKi6i4VVAmHYAsCeeYGotJFhhtBdKiRAK6xMiVbZkncGDDbED248B4LDabivIeZcYQbKIxcLpGqTZjHoAs5ZjAAChmJMAQScG6eTqroptQpuHLFJltLaDqY6DDak6nUCNIEGMBqz87aZmqSWAJuobVp3gqG0kz4Lfpgq7VTlyiiNSGzOzCKanU6q1qbC4DJEBmEGJx2NdZgzB65Lopw3GcUTdWNNAaT0IOoqXKyRPoqzalBltQMFiTJaSzI5ck1GJBFUc6tz03PUtSaUNwNgNpkb4z2Q7XKUucAqvMrAiI3Aa3MAbAiDeIgYJV+1WDxoJUA8qEcS4tBJIENuouftmXVi6LXP0HgjaLjmkMoQFWrTnJ02Yf/DqBTVnCxxVXXW5vpWeNKwWHo6vJU6dVeJrXS3EWmxUniA0zQU8Q7vpBFzqOlpIEzjavbMtGmXaTLHS5n0joUaheZ2vjS9i0mFMVmNQa7EU2BhWBbiPrYALAFgQ3ML9D00atR5iz4+sKt8XYFUa+by61CUzApMNdJHR2d7sFdBScl9YIQAiWIRdIN2xWqU6j0lbM1661SFhyxaKrjVwjSALMfRIp8xImApEldq9pMKjU6vCqMGMafnCdtL1csoCliQtmekHIUuggzVz3akolOtUNJSFkmkHsahZRnCjpw5Y6iKaElahbU2ok9NldDDGARfu1nXerVpwrVDp4hVmcpcwpXiaOMWCglNIBEEljCu7R7YqUkf54uj+gVViae6A6go4ssrwG5m0HoJNzsOlVWnVraWGpJporK60wwOngakTQpZhAMjSpJLQJBdrUBz0oQCmaS0S6sUpqiHiuRY1XaUAIBJ0jYCMCy0057evXorsYMSdOvUKjwqlZ6lMcT5wUwk7pRQQdbIQhD03khZ1s6ftao6mUQBTCcBLwxJDlbjWBfTri1i+lbqBJu0+1KKh6YptVLkagSqtWKiAa7JPDpKu1JNgIMCZs9n9nrVqBsxVQsrfN0FRmpg9Pm1Uq/gZLMRMSBGEBM9ddaqZEDFP7J7HdmSo+kBipprUanxKjSvPUpSC26lUkGSrXKqMHc52rFN6dV3zHznzpWoUJKVOVcsWOlirgkrAmUEiUBsJl6dGroFPMlxSDVaqu3zS1dUQXVTEpAMCC7yRFTGM7594WSaKPq5YI/wAsM2t9XFRYVKk8tQqBqg2U3FAFM4qxnCK6skFKMBRwpRdKjTK6i26AASTpU6QbAqLTsTI0TLJRH/Fq6ha/os/s29+MPUyr1GLOUJO5J/pED1DphDspunDH4/dwTTn7+uKILv8Ajnv/AIW7XtXIARxMqItApiLeBFO+FjD/AJtbxT3/ANsLAuWfkmtV/wAOuKN5TvvVUDWlOp53Ruu5WVJPjp8fZcX8oMfoWH7taN9/0Ym3xxknrg/o1BHVS4nyILEe0QcN1p9Vh6nt7JUkDxktt0xQ7PTObeuK5xtFQZO64Lbf4/psOalWO8yUcR0BBNwfDx8cX+x/yiUqIVA1U0lBAp1EJVA3RGUsQB4MGG42tjnvzfjVAjwQn3ahI87erC0JFqnvRh7QQTPwOAKDG5YdeKxrvOcHrvC7LkvygZCoCvF4TMAIMrKk3EtADEahdiJaT0xp8kuVqS1JUqqp5dBCqoII1wpK2E853htoAPzkUExrp9b80H/bPwwsvmGpNqp1jTa/MmsEW6wBI9+DcN3IXx3hd9bu2lVwaiio55aaVCyaFksamsHX4kC/pQb4hrdyeRTRBFFWFSGfj03MzpFMlOTqWa/qIvhMp+UzOZRUcPxlI9GruJtysBy28ZxqOy/yt5KsJq8ag4JMkGtR1aYnWoJ2vBABgTbE3USBqqtq45wqWU7irUqIiTVReUCuEfSgXUQnOlQaZC8uneT1GK+eyeYpfO1KL0K7cvFemazkFNLKKiXNho1FTI2swjomQbKZinoy1elUpuVLhXDsQLw0HW0xsxHpHbpdzWQpgktTEoCKbLKhQzRAkkBhaDAkgReMTg5lEwRC5L2Hljrp8M5vTTtWpU3qXdLELoqKyAxHOo02mdsHuz6xIDNWasPnEAarx9KtpBQsTq6LYnm9uD+c7v0TqevTp1iLIlS7WUQOLq5Qp6iTuOgjzM91HYBKMACeI2ta5pgKSqUg6hzPKbtawBjBBfm0rBrWjFCc3mKmvmqM0KV1SoOkm0VGAbQzfR1CRYQN25uvTVAFWErEhTUU1FIUFSitT1kNG5gRYAQi4jqdguG4Sga2mWK1KRBAHpIlSoptpNgItMWl9LJ5iipLAVKIDI3DqU6lKKsAyFKOrtbmU6r+eJS8q3yRgh3yKi1OeLTnUgcVQQQvEUVCRs49Kw0mCQZ3BHvXSRuHTdkqOqtNUMSWUKppqwC+kSIJBiNQO4Kydn9hPyGgcuqK3E4dVK3OWUqJ1MwIImNFjvcDFZuxHpMpLMzFmqaKil0BUyENYPLBgBciRiZwFmFxVKcCGhAPk68Z6tpYLMBFgpIuEsDIOoEkzudlEmrmLMAQJDywUKCsbSD6hERE4NUqNGrUZqpFP5uny01eqS4HzzkKFJM6YYHZZK3AVmTpIHXgB0NISrU6VQLywQHDFeU/S+tIJm5wjqbplSFF9q0h57q0UY6W41N35NDinBBBlphXZgJCi06bYroadJ1dhKggbG5OqAIMi21x4eONxk+1DSyGl6WYL6aqrU0oqDUX0hec6VTVoHgFjywL7u9kvTqiqTRZKdMwoqVVWGgI1SE0sIvsx1Rp06GhnsJLYVDTxaWty66yWYy2TzTE8MVXfVpqaV1MBUBOko0HmsRqtCyTEY3uY7AqPTVeEilUI0hjRo84UGm1DWwJVLAzUAYt5YMrnKrH5inTCMJ4gVmUsOWGkpcQRPNEC14FTJdoZmuRrikQssqnQTcCAQpkqQylZElhFgGNqYLMJT06Vk44oC3dCstPQmWy9KkRqrIUWpRd1M03p0jUQI6iQSSoNpAgYznaHYdWo6U+GAqKI+beqy2UlQAooaRIVlp2mFaobHHQnyoeKlUDSgAJealMhtMSzm5HjFzF5kYp0qWXoMWYUCDrAWppgSxUjc3DLpJiCqgzIEtaXSMMggtDJ10D00pLQSqzNdmrOoY3hGIBqggAnXBnYkXhyPdeddRl1qDBZyoTU2zQtQEHUxEnUDvcMIu5vvvkaCFFdi9hyiVjSJYrbUw26SfKYzGb/KmoJWlRjULl+o1sVF4ECYNiWi/WXa1zgg54GZWrTscU+VEfkiZIRVggk6j6a9GaDpFzOkqSGefLUw/GY0qY0AK41sQFJ0OpJ1DUr81iCGhhY44121+UrP1WI1BQLBtJYwDupeQoNhygSIBnGbzXbNWqS1SoXJkyx1bmSYJt44o2id6ia7V0HvF3xSFSgzMFbUEYhkGpYKmVggC02MEqdVmxi2rszamLsx3bUJ9t7/HA35c3iPcMJc+31h8OmKinCw2hk7+SJh9vTmfEfft5T0xfoPR+mMw3qIH8oUzHt8MAk7SPgp/HkcSp2ow+ivtn78KaZKqNoZqVoJyvhmP/AFP6AjCwD/PDfVX449wl07op7+n+fIrWL3YyTmEF7ehXk32MFm9Y/qNmv3EpWhswvue49aD3TjFnJt9Rrfs/djwMR1IiYEkQfECbHGFJ+565nVGD6qcLV1O4g6VmG8aqc+oSGE3t/QQcV27j1Olakf4XHXxE/jxwFTtSuG1LWqBo9LWZPr8fC/QYur3rzXWop/epofKZC/gk4NmsPu64JbVE/b1xVn/BNb9ZR/3/AGafCPwMNbuVUG9Wn/K33CTF/unDV745nqKP+nHWejD1f3vhN3xzH1aPsQj48T8dcML3egblQdqUilEU2MsnL5XC3vfAetkqimGRwf3T69xbBmvmjXpVGKKGBUW1R6NiATafOfREYkqd613FJgTvzgD4D14rJ0U3NaTmga0Ks6gHDDY3U+8kHGh7O769rZf0K9Yj6rxWHuaSPZgRU7bJYnQonzJ+MD8ThJ2up9JCPUZ+FvXgxOYSzGRW67M/LvmUgV8tQq6dtJNMi4PonUsyJ2F8avI/lu7PrEGuMxQaCDKioh1CDOjcWG6zbcY5B8povuVP7wjfzIj49RiROz6Lbaf4W+5vDC3TSmFRwXesn3w7OqAfJ83S1sNJ5grkHflcg23HunbBmj2YnCUKtOpTAJKGmSWMHaobyJibmLb3Pzd+ZKZ6P0+lPTzHXFvIZVqUcKrmacR6FUr1PQDr5YS40KoK2oXeO1ex1r1DAuWEzLEghWgqdtIJOnaSgNmOBp7CFR5aaaspI1ABioFpVYEheaRYR1Mgc4y3frO5a/y2pHhVYVZ9QZSf5Rh2b/K9mKqcN3osJW5pukhSYUgMFKzuDbE3bMdVQV2711l+z1dgUFODAYopQ8o2U3AmV3sVJ362qzfOD5wrTUQy1KxAIgi95JmfgbjbhVfvpnWuldVkltSohBYkEs0z1C+4eAwKznbPaNSdWZqPMkw+gm9yYA+3AGzu1WNdgXdsx21k0pw+hEBJUKzSY9scyyQCQdiQCRgHmPyq5KhqCVHYEhiFCkBoMxpYhZIDRtJaQZtwuvkqxMsjsfEnWftOImyzjdHH8J+7FBs43lTO0aDiuuZ/8stKNNHKOFBBlzc7yHUkSpnxHhjP578r2ZcaQlFQRpk8xIKBCSeZiSAJMiSAegxgRQb6rfyn7sSjIVT+jb2iPtjDiiwbkh2h5Wh7R/KN2hWMmuqkSRoBWNR1GJEAk39d8Z/MZqq93d3HmxI/7ezCPZtX6h96z7pxA9NlNwynzBHxw4aBkFMvccylTePRJHqJH2Yv5ZjoZ2OqLST4Cw3vc/icUOITuAfWL+8R8cXqg00NMGSSWFxC6t5O4Nr9ffhkoXtDtqou4U+9T8DHwxdpdup9JX/2t8bfZgII/a+H9sOUD6x/l+4nC2QmFRwWiXt2l+3/ACT9hxN/iGhFwzf8pfX9L1fiMZkKPrfBvuw4CfpL7j19m/4nC3YT3zlovz5lSb0vaaSHffYziaj2jkNyiA+By5N9/Dy9WMxoFudfXpaBbbaZ9mHqg21r7Q3wAUz8MA0wmFU6Ba35d2cfo0f/ALdv6LjzGV0L+tpf7/8A28e4W6GpT3x0HXir9PMKZbopgkiwPgTt8YPqxKtQRuCPM+fn9sY8FfVvBtF1VreXLt5YeEWx0JqGxhxpM20w0Az4Yl4dcl6gc/sPL3SGXB+iP5R934jElSmpQKQSFJKieRdV2hehJ8CB69sRvQSWMDm3Osz1M3Uxfw6eOPGp9CGBHhUg+otokn4nx2xsev5WMb2jrwTRkEH0B7ZPsgn/ALe3HjUgNlX+UDxjp4/aMONIGLm3gVAPm0BS3h4+fTHgpgGdVTpy6lCdLGHBgwDMi+GnVJgMmeSdQTlqCwBXyG3n4m297G2AopBmiB7vxP488aXs7OCizylGvqUrpr09SrMgMulwSwFpY+7A5qHMWkLJuNDRHQLpD6RvvN8OHhclWkS6Yw8FQOTXw9xxBUycbG3n/bBCojiZemSPEMoj16YJ2uD18sMIb6sjcEENMfuk/dhw5Rcxp3deCHfJm/Bx4cseoB9oxfNMj6DgHyNo+sY9tpw0tvytadwbxv6/HDyolgCo/Jj4fZhcE+B933YtGqBEhhP4ve3jfC46/WFt/f8AfgpbI1VdaB8I8z+Jx6cu3l+PXifXMaQzT4XPtHT24bxALEMPWPvjGWgKsJUyJB8dsXKPbFRQLKY9YPtg/diMkEWI/pbDeCPD3WxkI0Vxe3B1p+5vC3UeGJF7bX6rj3ffgfwF8/f/AGwjlx4n4YMrQUT/AD5T8Knw/wCrED9ufVQe1vX4DFI5bz+H98ejLeJ9wxpWgq1+em+ovvP3HEtPtambMGUfzL8L/DFPgL5+/DWyo6E/bhSmhwRRezqVQSoU/uGPeBb4YIV0qVKK0Gq5k0UPKhYFVjaAV+HS5xlzlm8Pd+Jwij9dfxxlp7EYfu8v1qkeoGJ26D8eGGHu4elQe1T/AEP4nAqnWddmcHyJG+J6fatYbVH9RIPwYHAMrSzeFd/w6/109zY9Xu7V+tT/AN3/AE4hTt2t4of4B5+Efj24kTvBWn9H/J/fC/Om/wBtSp3YqnZqfvb/AKcPPdSuNjSI/eYe26/9+mPafeaoB/l0p/j+zV6vxs897qn6un73+N8KbxPFFQDu1X/8seXE+5ce4nHfJ/1afzMPhhYWauiMUNVDSFx+8Psn7cS0tvZ9+FhYU5r1WqVhYetMRUdl/eI9gCn7cLCwAmdmFJq5fYp9si+PPD2fHCwsYptE0n+v2Tjx+vrOPcLDDNKVDVNx6z9pxGFB3GFhYYLlcoigjYYq1DHw/rhYWKhcVRR08y9+Zvo9T13xdoVCQJJO3xmce4WM4KLCVRrZhyzAsxEHcnxw7J1WKiSdz1/dx5hYYjBLJtKxn6YhbDp08sVqlnUCwP3nCwsKzJNU+pSTbEn4+3CwsFFe6bYaRY+37RhYWCVTclN/aP6496fjywsLGQCcOv464cg2wsLCqozXk7fjocSaQRcA4WFiZVWKHMUlDWA38PLEKqI2G39BhYWHGS5KgFop4QSbD8MMRVfx7hhYWGCmUwnCwsLDJV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7" name="AutoShape 22" descr="data:image/jpeg;base64,/9j/4AAQSkZJRgABAQAAAQABAAD/2wCEAAkGBhISERQUExQTFRQVGRgaGRgYGB0YGBobFRkaHBkaFxcbGyYhGhwjHB8cIC8iIycpLCwsHR4xNTAqNSYrLSkBCQoKDgwOGg8PGjUkHyQsLCwsLCwvLC8sLCwsLCwsLCwsKjUyLCwsLywsLCwsLCwsLCwsLCwsLCwsLCw0LCwsLP/AABEIAMIBAwMBIgACEQEDEQH/xAAcAAABBQEBAQAAAAAAAAAAAAAFAAIDBAYHAQj/xABNEAACAQIEAwQFBwoEBAQHAQABAhEDIQAEEjETIkEFBlFhMnGBkaEUI0JSsdHwBxVDU2JygpLB4RYzk6Jzg9LxVGOj0yQ0RJSywsMX/8QAGQEAAwEBAQAAAAAAAAAAAAAAAQIDAAQF/8QANxEAAQMBBQUGBgEDBQAAAAAAAQACEQMSEyExUQRBkaHwYXGBscHRFCIyQlLh8QWSohUjU2Jy/9oADAMBAAIRAxEAPwDE1crWQiaUgxBUzY7kgAxG3nMgbjCLMBJpVBEzYmNPQwInqBt6sKnnKkmKrbjdQwHiIO0+N46eBsL2hWB3pHfcDb6INgN97AEbBTjmNoac17TS6N/+JVNc2B9Y2nYeVh+0CbruPdiVc2p6HYnYRAAJn9obxM72xB2jSrV2UudRCwSI0jxCoLiTF/UCBpnFE5JgAI0kSbgqRYWJFulr7nfYCgaCFN1esw/Th24IylVbXFxIkxIPUahJB6Hbfrj0BOhU/wApuIta5P8AbyxJ3cXLhAa7l6jhgqlWsoJ1Dl5nkSWU2FrE3wSqDIN9JOZIEcW9OTIEC9MHwsIERGJnAxirN2mRJjj/ACg/CEeip6XVfLrFzhDLL1RbzfQp3LeWFmhlmI4aQGUjckMoj0LTpEelJMnppEsRqYAgrGmBEej4gRzECwe8XvfGVg8EZD+79KZcqn1F/kH3Yk+S0/1a/wAgH9MUKjL6xEEswjlO82jzM+Rtjxd7CTLWAklitxpG5iDpi1jA3w90TvXG7+oU2mBTnt3eSvDKp0pr6uGD4+WPBlE/Vp58g8dj4HE1Gjliq63dpQzGpl0iQ8FVOvSbGpOqwuo3jzvyVAGRGqMU5BemNBnmBdeZYtqUEyPSBE4jaMxB4YcV2XzImy3jjwgr1Mso/Rp/IPuw16KDdKQ8yqjz3I8sB1dwI0gAWjTJAnVHib3ljNt9xi7laZ1anNJblhGlWlrEkg8swBHWbAdKlkYkqdPaQ91kM45Dkr3IP1Y/kHhA+H4iMe1K9MU1OzNUqLJKCmVpop5SFkuCw1Ata0Ak2WUq06TU6gFFtBbSrQ6zB1Lom/iQNyL+Z/M9/a3BpxQ7O4btVQD5IYAphBIJqaDqJIgdFG+wDW2pR2raXUg0iM9x5ZLPDML9YbavG2xafqyYn0fPC46m0gys+HL9bb0f2tt774rZhgxZiEBMkhQNIA3Gm5VF8CdK+IwRyVDLkNxihLoGgq6kU99TkICVki55eUEGwjVGBgnPuUqH9QfVfZsx2nDrwlV2ZGvCMLzAUj2b7Yj+QU/1aj+Hwjy8sEK1HJMfSAcDSuliXCiZVVYHSADsF5Y6QYB5wUUK8HVUQA3YWkzvF3tJGrYbDwSlL8BI7wumpWAHzNB8Z9FYrdnU/qL7Dp2j++Gr2ZS6of8AUxR+VwR6UAH6bXnq5sTE25haN9jcylN2A1F/bALTtKg2G+0E+YxZzXNzKix9KqcKc+ATvzRT8H/nn+v4vj1ey6Y+if5v74kWk1ud5vuAZJ2JiLA3AEA2BnDDVZYGqdp5AL31RfrYeXSSbKLRMAo1bii209kDub5ZqJ+zKX1T/N4e32/i7D2bTty/7j99/wC+HvWP1msItAuTvERPh0tsbnE2VyVSofSqIpUDWRNxtp2BY+NwBJjbDODmiXFc1PaNlqOssZJ/8hVx2fT+r/uP349GSp/UX7ftxcq9iPeKpG0Hh7Ab7tebyT5RG2B/alU0oUVS7EGYGnTJ+tJ54tA2Ak3Nka+3gD5qzzTYJLI8GqT5Cn1F939sN+ToCBCSSABAmTsB6/twLfMMSdjIg2mQD+NrncnF3sbJms4VnWmlLmkwuk2EU5IAqEnc7WJ2jFC0gSSucbU0mGsUrFVbTYMCwKwJBT0tUbRF79MR1GWNxfzHwweqHIqsRlwFUAwATAEDU3XaZO5jeRijmM1kRq5UMWPK3WYE2Hs222jCjuKd1XuQggeXvGFiWrm6MmUyw8iDYdBdh0wsMktd3FQr2s31E95Hn4+r3YkHav7Jn94fdtjYHuZl9uE/8LvPxJuPPEFTuHQ31ZoeXKfiaf4tgW6ZUg6uMndcFl/zuP1Zi/Xyj7sSDtZDuHHjt7evgcH27iUYHztcH1Uz7gVGwB69fKCw9xqWwrPq8eH4xEjiRA6ERuZ6Ea1TTittHfwQfL9oUj6RE2nUN/WbiQY/AxYPCNwaV7/RxJW7iVd6dRGtIDhqbeqbidvb4Yp1O6WcF+AW/cZH2noGn3eI8saGHIqg2uqPqZPXirWhPGj/ALRePH8dMKmi2gKdO2m4E7xB5Z8onrgb+Yc0P/p6/UCKTHrGwB6+zw8cV8z2bVS70qqfvU2Xy3I8SB/fGuwcit8drT64I8tGBGgRERp6He3QE7jY49Cfsg9dr+89fx5YzYr6QfMRckEXBlYIgwNN5sSN4jz5WSbuT/H/AHwbo6o/Hs/DrgtOKI2CLHqG42+ienWMNWkQZCrP1gIN/NYInr4jGaGY/b9mr+k+GEuZv6d/3v7+3Gujqm/1FsYs5/paenlVC6dFogC5UAkGAJ2JuRtNzfHr0Lg6Ppapk+kJ5pB9ITvvvgFS7RfpUMfvT09uHNnahMa2JPn19QwLt2qb46huZyCPZZFFfLoEB11AsGYIf0l5G1KGEk6Ym0yJB2PertrJrl0bL0FZ3Rl16tLoEDiAr0iu9N0MrHKQIsy5Xuh3eqV69JjGhGbUzVBGopypGrWTzA7KCJ5uuNb3r/Ja1OkvBqFkAIZqjwFLLUPEIUaVXU5BIFgASbs2M0U4No4hcdeo575YIncsB2dDUwGVdSwhkDYdAJICg6oXbY74snLrHopJPgBMhp6CcBqtBxqXfSzSFJjmOqzfStfxIhhYg4qIrdA/gYDdPH3E+w7RbXc4grqZtoptDSycO70K03CBN4EyLzYXhbja/qxGcsoi22xBMAGPRB2nfb78Z0l/2vAel0iY+GLOXp1mp1KqM3DpAF212GtgqjzYlrDrzfVMa7I3o/H03YGn5H0RL5MsiNRgW5gfXMjm67z7sKj2bAH+YQDMGDvbm6kTFjaemArZ+ofpk77R/T8bYcufqdTPrAMfDBu3apfi9nnFnIe6Mr2YLensReOp3Mi5/a6DbD6eVUEbiNI3EWPhHv6nYzgIe0qvj8BH2Y9HaVTblP8AD90YF27VEbXswODOQ90Uegpm52i7nYmfCZnqL9JAxXbKUz03EWPSxi+3S+/jii3aNW8GPUAPjfDB2lU+vPr0n+mGDHapDtWzn7OQRSll0B9FjdTcgAEWFotF7eMHeDhyZZNtJAiLEi0zAva/twLXtCp9YW8l6ezHh7TqD9IfePuxrDtUBtVAfZyCMNl1M8szANzsuwgeBA23IxFUyy2lPR9GZIUSfRmw26f3wGqdoObGox8tX9Jww0HP0ahnbla8iZ2va/qwbB1Sna6f20/L2Rwp5DxmBues7z54hdgPq/DxwKGRqH9HV9lN/Ly8x7xjw9nVf1VT/Tb/AKcawNUh2s7m9cER4PkPYFj44WB3yCp+qq/6bfdhYNntSfEf9ef6UfEMRLR4aj9+LNDtCqvoVay/u1HFvfivNONqk+tY3sfR+HtnpiQmkf1gPT0GHqnl9/XwGHXJ4q9S7y5tdszX/wBQke4yOuJh3xzciaurb0qdNtv4f64FKlP6z+xBcdY5/twtKfWb16Bt5w3r28PcLLdE1p+vNHsr35rqedaVT1pwzePpIYn+E3N/DBej+UKnHNl3n9mopHslR57+W82xTU0vFS/QMhE28VLAdPXI2w/5Efomm3qqLJ9SMQ0+WkHCGmw5qgqVNxnmt2Pyg5cxNGsB/wAsn2c3hHvPgJtUfyh5UWjMJJH0BG/XS/t26xvjnhyNQH0G2m1xG8ysg2I8emGtlnESj325Wv7IvhLhia+qjcunL31yjfp4npUSpaR15SPjh1HvHkztmMuNvBPdKiP6Y5cjCRqLBfECTHiAYm8Y13ZfdWjmGJoVxVpoGapNfgsqhZJbVQ5ABMsVKmDBEYR1FjcyqNrvO4LYHvDlv/E5b18RPhfwPQz7sMzHebJNZszlj0M83gD9E+I9k9FMc27cyaUnXhs+h1LLqKts7KQKiqq1LAHUoA5ovEkeH8/+3s/pgtoDcUrtodlC6tTrdnuRpbIOd9qWr2AiZvtEyYxm8/2lTraEp0KOXRnAFR1poWAhoZgAqKPSKgkkgCfonHlwbagR7D8Px0xpe5/atCm7DMQqGAWAEgEyZMczCOTXKiNMc84Jp2RKza1rDJdH7md2zSQpUrcUHZkomtTK6gywxDBxEgcqgaibkDGi7U7vV9E5WrSp1Aymfk6AwFYMBrBUGSGEx6MSAZGJytLLpS4pXLIaTaWY06ejMMtR15GVEcNUT50FWKgbwJxrO08qE1adVNSARy0DptZVL1rg29JGMncCwhBjcmlct799mZqlVFTMVatfiFQSECDUoKlCqSGIQtD6fIGQwF7svvbUCqtQVGKKBrVjrfSvLNI31lQJg3PNYEwV7Nr1M2oYkVuYrVppoy60qSnVrzFVaKugPpgAjVpkTeM33tp5WrmhTyrkUr/ONLhyJgvVqVARSJG7P5qoF2ezbEO3Ih12TG9HK3eSnwTXLcVOJwqVMsUSo9MK1SrXazGjTLKBTEaiZM6hpG1h8oVAmcpNmUPEp00FIZbiowtTp01DI8QBqB13E7A5bvD2pxGpqNCqiUwApB0hUC6ahVVDVAQWLQTzKCeWBB2PUPGQ83KQxg3gETB6E7Yq2kAMFE1S44ro9OrlayK+jLAOA2h1pKy3MqQ0GVKEeB0Ttj1uwMvv8moEeOhT6ukdcc17fqaszVMDmctEC2vnIAiwBJtinQqsvoll/dYrv+6RhRRMSCqGuAYIXVT3ayx/+lo+ylHkLx/3xGe72V/8NRiB9AHp4x57zjmJzdQmS7+1267/AEsTp2tmB+mrf6r/AH4Ny78kL9v4rpA7Ay0cuUof6c/aJx5X7IQi9CjHlSW3uXHNKvaldrtWqkki5qMevW8/9jiJ8y5N3c/xsdvC+Ncu1WvxuC6bS7Gpgf5FIH/hLbwtpPniX8yp+ppzFiKS2Hj6GOVEk+J9ZP3484jbS3qk+2wPn+Jxrk/kt8QNF1UUNFoVB/CvX2dTbzPnilmO16A3zNIH/igz13B8vxbHMmUG5APrEm/mcLX5xgih2ofEncF0b88UIn5RRjzqD7NU9fj68V6veLLf+IQ+rUfKfR+Prxz/AIvnhvE8/jgigNUp2g6LoI7wZb9fT+OFjn2rzwsNdNS/EO7EZbunnAf8lj5hkYe8Pjxu7GcA/wAioY8Cr+J2VicaKn38omNVKqvmCj/bpOJT35y2+mt58i/1qRhLdTRPYparJ/mLMx/8vW9qkfabePv8LQVezK6+lRrD/lt92Ne/fbKwRwqxncnQPH9r8dI6sp97suCCOKnloBgkg7h9vu9WDbfohd0/yWPGSqD9HU6fQb1fV8SPeMRaukj346Ll+9mW3OYK7eklURbrymY9e8bza2+bylUc1XKOP2npE+M8xnoPcMC+IzCNw05OXMgPDp4faPPDxWYfSYSZ3O/jvc46c3dHKtfgUmHigK+MgFCDP3Yi/wAG5T/w56ei1UA3vMPcbnxgqNhjX7VvhnDeueLn6n138+Y3uZ3PmZ9u+LWU7ZrJUVxUbUptfT6USJEEAwBbaBG2Nue52SFjRYefFqBv/wA/6dfPDB3Gys/phEm1WdrzBUm0H2e/GNZmiNzU180L70tqpUM1RZeE8hVZF1LDsrLoZT6LaVB2EQtlUDMnPt+z/IlzBEnlu2997nBzsBeNQSg2kCsGUNyu6FagqygLygLhlIjSQZvc4KD8nlEXatXPkEQe7fAaW0xZd0EzmvfBasf+cHuSVPUkohv4nl3gm/nizWy7qF1bsyh6aqqxB1LJ34l2JtyiVJklAbp926XGZcu1R3pkCWGoAzBYGmnIocqgdgbklbgQa7F7lPVVajVDSliwRUFWoo2p1BD6V1EOQSWkGb9M6oM1msP3GVQyPdnOVKasuqqgFMIlgq6kVAwDVECqCNLAEhgKmoW1G7212h2pRqValdKD8HRSZjRpg/OoSlMMGJaBUuoJGlmk7T17uz3fpU6XoSDfnOtySACzufScgAeAACgAADEneDurRzNMrIp1JBRwASGUGJU2dYZgUNiGbYwRg5rqeIU3GH5r52z2fZBXy7BEVmbXTov80XKkAqqrfSYI1G1xy+jitm6rcGnUVr6nLFQUI4xlRqk6kkMAQd0iAYJ6N3m7uUGpZhSiUczl1DinRR25AADpJhagLyQFIKgiRKmcbkezaq1WD0X0MQXGnTNOrU0sjcsq+vYgWdU2KiC1wzTFrjgs98vq7a28tjG3ogi3TaPdg/3YpMadXMOFIpKzCyiXh1QtEFobiVSb2y7TuMSDutl2UstTMCELA6FbUAD9HTZpKyoJF5XlYEH873XPyVMujJTBWm5Yh2LOQOKAtiFEJTDNBtVAA1tjXrMTlCwZUyzntXPXzpmdFM3nmS5/eIIJJG/tiMRrmF/V0/5nEnzhrDyEeuBGNDX7i1h+mpfxK679dj1HTEadx8ydny589bef/lz0wwqU9xQNOrOI8kCFZf1a/wA7fbtPnEW2O+HCsn1L+Tt9hB+JPXcQAeHcHNnrlx/G39KfsxL/AP57metTLj21D/8AzxrxmqF1U05BZo1af6v/ANQn2WAt8Z6gCMe8VOlP31G2vMwBfwMACLhsHD3DzXRssf8AmMPgUx7/AICzXjl/52Pw4eDeM1Qu6mnIIHxUgfNp/M/x5rjqes9QOUsaqvSko9bObed7nzEC228nh3EzP18v/M//ALeIj3Hzc/oCPHiWP+2f++NeM1Wu6mnIIIcwOiUh4cpYi87sxnwuDb1nDWzjbcoFrBFgxNza5ub/AHCNAO4eZ+vQH8Tnr5J6j7cejuDVtNaiPUrn+gm9vjjXjNVruqs8+fqHdiZ3sL+u327dOmGtnahJJYmd5AvN72/HTGlHcM/r167Uz7N39Xx3x7/gVRvmG9iL9mvAvaa11V6KzPyt/Efyr9pF8LGm/wAE0/19T2U1+/Cw14xa6q9FBj2UehI23WfsOPD2WfH/AG/3xfWs520kwIDDcjcyoHri0eJtiZ+J4LHXmOxi8GBO+5A8/BS5wzXdTo7PVbaYDHig3yA7avgfv/FsI9nHoy/H+uLj50gwwUG8idUDeAQd/EGOm+EmdXqq7wSQ0X2i/vnB+dTNPZ5ifNU/zbUnp/MP6x+DhNk6n1Sfc32Tgtlg1QSKTtcegC8agSDbe07XEGRgtle6leoA3DqIrbaxzt/w6QPEf3Dx88JekGCqnZKBEtcevBYzhaemn2R+N/jh9Gq8hULydlVmk7bKpkmAOnhjpWa7n5fL0watY1ahKqEVxTVncAgDqEBMFqjIBpYwZAwk7URUK0lp06YBB4aC4khtT1dVWqGY/qlkz9ESBfiMlxPpMYcHcv2gHZPd3tWrDB61IFSVNSswLXJhaQLVGY6iQConVvcY0R7HqovDbtQVKnMrIVptc055XcMyCTol9PMGsN8V63eCBzValQGNXFcsuqNMsigI0KAup+giOuG5ftVwrmlTNIQxVkCpSZ1gBAKgIhjbSrlj0AknEXPJxw670WPZMAnmsjkanyV6NRwC2kMFBEjUrBZuSIDA8wGojTcAnGyo99aICTQd6hSRzlQ3KxLiqa8A7NHD5GUgDUMZHM1Qajrwss41ErZkUdZlGRoNr9ABAvgsoWmiOmUoAlFYk18xpBJk6jx4AOkkHY6RvjudTaYNQT4j3CDXESG9eal7DzqI3D4dSlxELBnIqoFWHLM9NVYKzLTJJVh5c2Ojdm5meGAVKOmpEAZqjUtIdLamBHpIXBiQumNFuV5vtmtVClxTSNI0qhJmnAGsufSUKq31W0zqK21HZVSqMuHooKuYdaXpMA0rT1Uw+o6ippn0qZB/zAdKiED6bBl113n30ldEyvazmGOoFQBp4Wt2QEAjUGYtZg4ZJWBJYyRjzt7tB4Woi1NBEwzqikFBupYgXKLLiFbmOlf8zMZTtE0KbqvBSVLU0ahpaudS8L5qBpqFi6aoGoMjFQYBn7Qz1R1pMzCm7LTNRtWjhlqVJS7h20tJNRPPSomYKoaTAgHOnJRGeVXBWmXWVCGWFSo6EBRJpt/lqdJLBalfTI4ZxkM7mlPEK12DqKZUsobQ7syVlKLeQ3MCCykJfVqGCXbdGoKbNTpa2YvJkEKVC66CBV+b4a0xT59Ds1MEQTz5zM0NMhYUoagEcJWCrUJps9OmSVFyAbhVEcwIAzabZgnrrsRtnNQZbsvMVTrp16NRSROjMLSKyeUaa3DK2DAeoRIBGC+azmaDuW0IpVYWpnaFYKeaCeZyReBC7SBGozPkMsjZbNKdAQmkw1FhBp0MyQkhSpAK3sCF1AknSxFZjKIlJkFMQr6EBIVjoEMWizsYBJBeT6KizY7WENEHTQH1Aw7kkG1h5n2Wn7qdo0ausZl6a0qVNy8M9Rp1RTNMKJQ+kDpLFuGnKsDVJmc1lVcmUVSRCPmSXUQvShTrXJDEanNmMiQukb3Y7FY9l52rTcI6U2JGmdYRWZWDDmRlPMGHU3kbVuzylUor0gAxADIzaV4hkkAElfEwriDeQcedtAaKhDRv7M+wYBMajmgGfM/tG8u9Np+e6GAwMW83SmI87GdlG2KOfztWkurhCop20VgJ6kDlKsQCDpD6r+jjz81UeAHC5kMOGpprVQOrOhcEzRWRssaiSWWT0wF+XkuyzWRIbUSyloMADXoOkRBAC2m24OOQCSi3aXb45/tOzPf5kJV8q1NgYgtEEC9mp3Ox9uK4/KEBM0G/1B8eXGvz/ebLBAlSjT4aUxTAqKxRFSBTU2q6gTAAUX0yxECcN2pRyFSoDTHCBMstIVAL7heLqCwfBQLwAIGLgU94XSG13/QZ4K4v5QB+pb+dY9trYgHf9p/yFt/5kf8A6bf2wN/NVCF+cqhrBgUUpqkzpIcPAGk+hJk7RJi/NiWMvG0+ZBPhfb4Hww4FHciaO1DBwjvwRGt38rH0aVJf3tTH7V88V/8AG+Znaj6tBt/vnaN/vxX+QU/P3/dhooUfI+1jv7cECnosdnr73Dj+lK/e/NEb0wfEUxPxJHw/piH/ABVmvrr/AKdP/p/E48NCl4D3n78QNTp+A95P9fx7MOLGik6jVH3jiVI3ebNH9IPZTT/pwsR8Cl4fbhYMs0SXVT8xxKJDKiI5h19c/WtzR0mw6YccvIIl76fpX3iSfE7Tcmw6YGjK11ElMwPPRU98gfi2GPm2Fmdx6ywg+38bYFmd6v8AFMH2Qiq5VSD5gGeUR4FQohSepAvONV2f3IotRZ6roKkqvBnTEgEKWMRbndQ2pFjqYN7uh3MFCkuYzJY1NSkUgvFNKSCAaZkcYi8uNNIGSNW0ffTtcM70vm2LHSxRWbT9WnRUkaJF2G4BV9UvpSRcZgFM+o14gNhOft/L06bKlBCBKcRXSnl3UBOUV30M0MDKowGyy4JJH9o/lAVzDVCVZgzcMO7RpCEFnWmrsEUKC2pTuROMzm6FPM1dRzlBD0FVKlJEAHKtJkV1CgWAIU2uMPfu3RQ82eyjD/yFrVzvtHDQe0kTiXyAYzwKwBL4KK5zvNkyrKOM+pt6tFSAsAsxRaxVnLyCX1W0kENcU6HbJkMaWTqI0gmtl0qGUIJ5rO1iPS1GbRtilV+RUxCGvmW/aHBp2EmVUlzET6Qx5x3qwWCDSAqqIVUAmwtA6dPXvgth2MYdvpvSV2QMD15I9S7bMB1y2TpOsmaeXoJ4wVDU3KqDFyQCbDEWdz1V1JcnWVZQeYlU5rLqjTPqUC4AGxsZfJulEEwDzHcsIaN11SCZm0HmEiDitnMqVIJAJMW2tvBF4Ij2QwJMYmHNJkLhcx0xOHf1xQ2pkwGo6UaWp0iAD1amhLAz1nVbYk7QY1Ddkt8nUwmi5BsCunwZTJhRY+luSSsSytkEejScEqaWXy6MQN9AYEiTzGCNMRO04OV+76nL0B87rp1aoS66iW0VDq5bn0SpFwBEwL+gNoZAGMjsn9robTIx1WCzlILqM2jVOxgA2jYAdIESAZJx0KhlteVy6FOIFpINLXJXhjlUmCBIJCkwGiI1QoB+7tNVFS5B1ESC1rkTDQpbcWIERM2FnL5OqQq0iKjaQ7hERypJLAA8OHiFbS59JeU8qnHNWqipBbu16KsxlnNaGh2i1AO5rBqbPRBDOYo00qwx1RMM7IIjSikgyQoeftrLmUBE1E0xzLZlpgwzQ2o3phidgykKU1SB7S7xFss9Th03deJTPJyIzoqWQsXXXq0kQFsFEssrWPenMBBw6mUQKicoq0qjgKpEkNTZp3kte7EnwcudxUbImFfz+UpGQ6qVOqAsNGkMEiFLcrFNO5VbDkUEj89laTTSpBFYHWIBuATAuupgSxQNu3zc8x04HJ2/WqEy9NtcjSq8RTLaSVJUKLkAD0dWgAAkTayWUdlYuYZXpQQBoI1IvJYBdOoE2IgbCxEy5zTgqgAhEeychVWnWJpfN8oJRgz6AuYLQGZSSC6joYZjqscVO1cgQpBBktN1IuQsnZQBqJBgeyCMajsmrys4IpqqS8jlinTrshVSvKw5Wn9iJMwQ+fJWsE0ooRENgAYKSZTcRECCYYteZOKDaXhs2Rpv9+1awLR/Xsocn3dA7OqlvSVK5E0+IAEp9HN0J8jF5vE4Hdi0ZChUJ0hgY5YgRrVouxiLAkxIuDgr+faq0OHFXRwailgjPSMgh0bk5KhMmQ0QBeZUxZTszRr01eFCmC0soBgFiZUR5s0zHljlquJEu70r2TEbldqdmkU2kmWDLAMGaSErJAAD6XWCYkEgaQoXGU7FoK1dONPCD/OEiIECR4r4Wny6Y6FWR1VxUq0hLKV9JWGhQuklrsDcTf4YzdTsxVl2YBGaoQdlOlkAYuqsVXn0ghWWSJU/R5qL8TjmluzAwy7vdBu91KjSqUfkddyoRyVYktTkqRTZYm4vpaY5txMBUVGM1cori51UHNJzAkyq6qc9Y4a7HqCAS7aoKK1FJeAAbkHdyCaRpnmXeLK0zy4kyNFiCd3YUXRahOlwkg09UkcylYMn/Lg7w3S8wvRpNwy9ELq5XLKAQmdTUWEPw3YGmZKgAIbSJmN4gxhnY2VpVM1ST540i5eprVZ0U+ZpVWkTEWYWJwV7XYydTKpOiEhpXRTAhuIA1QhGiSRPNZRgXksmFu8KCUXW2rQhJOjUVOumC6ga4OmBAxqXzYp673tZZJ81pu2+4ahGbLvOi5DlSDTkAVNVtIb0031CVMGC2cTsWPTqNIOkiAt+oaYIMyItsJ6413dvvEVZaWYLmnTbUA0sVZA6ldIMbkh0UHUAYAgri33r7o0M2Gq0ywrJyGoSzU6upQyKdOs6QpgVCxZSIcRBDm0TEx4LnbVsn5hPiVga3ZqKJNawkmdN/K217SBP9A1Np6k3AnV1a49RjaOk4tV8rpLKyQyyrKVupWxVh0jw8sNpIJ2HwH2/0xWn8oxM8AtWpGoRBsjsJK9WkDcM38LQLeEYWJYX9j3rhYeSq3Y7OB91r6Xe/KTavH8FVb+xPPGl7Mr60SsWJoysMxZUYE+kJE1BFlVAdbEbAEnn3cvukczUY1ULU6Yk0ww1OT6IJnlSdzuY0i5JHQc/nDRQk0q0K6EOnDqUy5WabhqlNF0KAoU0mAQEwV03iabWnDFcQqvIh2Crdu9sLRDhEWmdLTK02NFRytISRUeoxOkkw5HMoUMX51mc0YBS1R5RDc6dW8N1NzLxJY6r2As5vPPX5WYlWcE7wQu1jcwLAm5lmN2OK7H5+kTHLqqAEgDl1Mdza6rfaB5YdrYxKm/RVM3kg1WQBpZiSyzFvSVRIFyG3ItF7zi3oWlSXTvYsYlzrBKArsG2NmYAaZkiCspQKsFIYrCglBrKyNLggCTaxgQYxc7WeCDFS900pUDEcy6mDjcWWdhzAAgklHuxDV10mAglDKyRuAfG52XVEr1AIgcokSbTODHdPLy7zfQk+E6WCwY6XFgDMW6nAwZaoxsjbTLSm3UgxHLAPQDywe7o5M06jliRqVRawguJiRBBUOJE3I8zibjLSE9Rjd/XBETkWCspqUhEASDYKCKkS2kTNiCIi2om8J7MZnFOpIAXnlYPWQR6LTP9TYXLhAJ2Yhlp2GsAICzBVkMGsIIuAHExGK60iCJgDhuYv6KkR4zO+32iIhpGJPlqomnT08yq9NUhFAB1q6VAFImo4QgNA3LACTIggctwNB2JW10KarqLcRi2lDEssS8lpPonobExyxjNPl6xZRCslM/NsWWbiCpVCRoczDOuvmGomYGt7udpVKdATpGiIB66YG41Am/SOu53pas8EYkIVmaxNIASs0qYjo0UxcHodQMTtcbyAwJrM1qZ0qESlUpFkq6SGs5mRLLpHi0kAkmYu0TVamqaAqoqAtdWYJAWwuwOxFxsLDBXK9luiz/mrqdlbTqWKlQ6SKWnSuoTMFQpHSNWEbg1MYJQvtHIfMMzcQh9bG3CjgFKk1KaldanUZEFxoRgVuRRPYaqOJGWNMaZqTWNLmGzKKzC4MwFI5psRGDuYyZKsSjUlS4OrUX2Ng1QK0EaZYzJtMHBnO9i5cMpZtaqqlUJThx04auCotzagCx5Ogt0WoAULMkrDZDJUQjaQailwahy9QDkhiNTU9apTiH9LWdHo2xZ4jawlNqSBSHenT5gWpltKFwaZ0t9EEFy0ER6WCPaNEK9Mh2ZnZU1nSzAORaoyEOyEmdDtBAMbQJchQC6nCqpk2RhrJOxISrVpusHiEEoyQrCBEo470wEYIl2BlU0Vp1m76iTcsyNBAMBOVhC3jWtyZOB3e/N09bQQIL2kkHnQAGLDlBYGxkLIEnBLsh2FJm9EgFdBLalk83EAVdM+kAqwZBvvgR25mECl7khzCFTUiIIJYPOxsCBeQWE4QBxHimkBZvK5aoVqmrTUS7lA8JqBJCxyGpKjUVIKgkEE2GNIigjSxvDMLSZQMR74i3jINhik/aFEOaI9NgsJofUysLBQ0mDr21yQtidOCndik7VQdNNxZTrKqdoJYjcfuncERihMEEpYzVzvDpR33ANR2a5gsEpp6Q6kD0T4dYxms52rWpPlUp61U/NtpUNZxrSQysumYY7csH1abvZmJZhpUkMw1KV21HfSxOrTfYGSPZnOy8u55kWtrcvDIrERaVBBAZQY3kyfo7CbCJ7gtHyqtncn8qcrUSkGprpPDlQWBklTANNoImQRK3Phdy/ddvk+kVWA4qELVQVRqGoaQuoDmkyALwLGMVqIWmZVVVSEnSJBZwJqFUkljuQAbja1tLXy3Fp00kgu1RyRJC8KnUkyNwNfxmJtglsnA6qrKrmCB2LDdo92KtEBDVplZOkCmwaXsZ1C+qwuTsBPKIp9nUaarFVuWoGSoW34dWFEnVChGVagnqo9IsI3PbmQFWrXII0kVKs+jHEYK8ftadXrYL44wwBblABFSNMnSok3UkmBDAqZ3EQbzhqUxifRVc+8MO05rynTcM9OrarR9JgdwsBWMXDABQ0X/ym3mdb3V7cqEcHWlOqk8OqVpzTLMCxDMhAUjVaw1NFlKYylTUalCruXUJUiBBAemxiwuVBIAtpExKg+UAUZTKegbGYZNuE/USpAt0KEEMBFyFxjHArSd9O5fypNWXRePTEcNDJ0qoYUqr8Rg9TSZpwLrK6m0jHLKHZ1VvRpVGgwYQm43G2+O6dnVxVgcDjSUYErxEqapBNbTTOmqumAzNBMMNKgRnu3wqzUIqgqSKhdBpBUrcCmz6BzLy7CQRZhjCo5ogCVI0muOOC5p+Ysx0y9X+THuNhT7zZQD0yfPhOfjpwsa9qfij8PS/LmEzunkczliy1qYShUDKzSh08WFN1LEA8q6tLBQzGL423a9CkQ5cUlNIUVqO4qpSSlUX5tUYgirVssMaUCRIkKcc1/OGfIINZmBBBBNNgQRBBBW4IxuO7OZFTKaihNekSdJYE1KpZSi6ghdtRiAG0wDqwpJOJjwVrotH0kDtCx+c7MFKrCsWSeUxGpeh3Pl1vY4jp0dVamIkGUjx4wKHa4uQJvA6eG67z9lVKi1WKO5DK3FepT+bZgkUUTlYKLqqnUb8oljGIroDMypBhvFGU9eqkMPWDPqwzXSEhallJgVLCNExA9OSYAtAPh92C5zT1Z1EkiAL2HsnciPwcD8sA/FWdKtNQTaDqblMbaWYp5WOxAwb7LQ1TrAA4hBiIEglZWLekCLdQR44jUAmSFaZK97Py6GqoYA8pPtUiLHcgEmNgYI2GJa7tMgAHSSA6yoAemdiR9EkgyCDpgjEtPKMGQmY1MlokSjQASImRhmcZeMiGCKhIIYlFGzGWWTp5RcSJsQMR34JycEW7IzYQNy0lUagdYH1hzEMCJgeABkxMYH9vdpioy6JPKyTGmZKNK7k+iZ28B0iXIZjXqVSFEwBH0hAhWZWJkkAmSswIFsQZugHg8RUVjfho2mWMLNQAGqxYEA+jyuVB0kYAaSZSmAENzGRq6hyKtQ3JqFKbtrkNK6tZBtdgOpgwTjS5LMqtBn4pAmNb2SoKeofNoDMQvLLByJYi+AfaFHhU9Y4NFSFDDirDORYsOFxGcQWA4jbhgFDDEmXFbhUqLMaKvTlFIR2rDjFtQU7wT6J8NRiYPU2naICm+phJRDM5/UxNXhtRIkrTqKpBnT8+LEGCxMutgWWYMlM85KlpXUIC8NdSiLDkB9EhYvACkEgRyjspmFas/D5NNLVo000bmbQrQvzblyW3kHWgkk2O5CjTEEgAgKLaVJJ0iWFPl5WtEC6kjVE4UtDUQSVHTGYgKlPS/JqczSplYAOmQ7RF4ieVlJkSaGd7xgMwCMAY1EPxBzXdADDrpJP+W4BgabSMF872nSydBnZHILlTJFSqSzFi1QMQWVWnYtylI0/RwvbHbtOrmKhpkmk7M+shgxDgMRDGyhiYnoVEWjAq1bLflz9Fw16hZABxWjSqGK6WJmFotTBqAspMF2JDltYk8TaDvIOPPlpXWaiGmoJddKslNuhKsmr0gwYW6KbaSTjezu0glXXp1qSOIhgK4mYMzHQ7dIkbgplc6z03GXWKxCq5YcGm3MW06WqEM4Js6aGkqEG5BpvbUzzVKVa0O1Hct2mayqKSsF4mmouoNYKhUM1REYDUymALAvFjGB/a9c6nZeG1PSOJUqRTVdmUCudNzJAQo4tG86V/8QKdNaqk1HqcPfRT0PpNNaXyeBpIlgQXZeeNWsnAfJ5R6T1Ka2cg6RUbMqWuQ7Rl7yQATxBFx11Y6mtaWETkR6p7zFSdm0ENdKlRKKVAZpUlACVeJpSVrBmV2LCxmdakwxMDT9iLT4oBfQ7MNIVgjTaNNuaQJ0nlAIgCZOY7QqOi0HJKVZM/O5nVpMCm5FcLoOogcpiX2Awe7Pz4bMCGrLFTRwgarTTEwrpWGkNaA1MkliTAknEHNJx71VzmjLBW+2qqVGCsKrBgFDSyqSWSedVALAN4MDqAuTjGVqYc8QU8vVo0iPnKmmghJ9ClU1oOMCAYAVGgG63GNH2pUNPW9So6oUCXqmnRV2FxXehLyWHITCk6hxARjN9m1yju68tOoN2qvoBI1EO1NlZwWkXAnVJsCcKxtkSFh8+ET3K12UjUYXh06RJJCLekstd1YlwREKDLC3Q43nZ2oOmpGIUMVYKGEMUb0x0JUcsiSBI64x2Vyo0Ahqa1wy/pGqlw1hCiWDBjOpAARICttg3UV5JU0egV2KEFralJBBLbjUPSIFlkRB82iQqtg4IX3izTU10QpQFSWZtMKphAXPohixS8fSkgTOVqpIaUKFKrcrKFKhmKhSBIUqViJsVnB+rUJrUVENVetq0DSNSoDFMbA1araoYn5vShmdgNMhkLuxRTzsRYhBJcraC5BAEgTUaTEmLUh8q0w61p7rymodqDOPQoB5XSID1amnSIAEqQVCix62IL9JFRQAGZg3UwARAv00xJJEQG2jFigi+kAFlVLEtIVFQaV9FSqqlja5DGTIJO9gdmF2NTQWL6AvNoWjTJ0h6gBVpib3DTHiDQuUhqi3ZPZWhNSFqzUHQBKMgGo4ClgtSlcqNJ1liq+ny2UAe/3bpp0RQpsCauuBTRVAp6tTVCtIlCzEuNatB3hSCWOdthSpghVQqtNKaFagqFZ4linDZip0upeTIksonkfa3bTVarsGIUmwUwIBmbRaZI6C0AYZjZUnkDEqt+bKv6s+2x9x2wsVma+/xH9ThY6MVzyzQ8R7LRqxJ2qe3QLCOsGx98+GCvYPbQy9VX4cESrEHiKVYANOu6k3vBjYgg4CZrupm0JZQatxzUyWaYkHSYYfjxxWetmKYh6bjYc9JgZgkCYF9z42OOQNDvpIK9V20NdhUDh4z1zXWKlXiIoorSam6KVo8LeseY1FSkNbadLQXNyrmSMC+8vd5zVe4aoirr5eGsadk1kggWUa2BaQoWxOAXcTv5wm4FZooMH5QzaTKsIgGTLGTe4Ag8sHY5WrVqpTo5am7JTLS3FIUtUltLQ4VQJnTqZh1LXwHAtK5w4HELCUhclCNQMFbi5ABA63WJ8QIIsCDvZGcNKaXDOtrKTW0KgaeZA3KszciQTJgYt9p9zyteAU45iArIqN+8dXKYK9IOobbl/aAzNGl85lp4cEVUIKgEwQXQw0yBa4sdN5xCqC+I84PXYqNICdWp1GZURWLalvrYjWoEkNC6QJncDrtAwKzVAUw1aowqaCqzMrqedFyRrAN/m/Q9IA2m6/bSVVXS5XTKk2qkBtI01Va5RdNrxcwCebFPtTiA8rV0YMVADClZRyGnmmUrw3AnSd2a7VCZOY2M0Xyr+cypdhVFRKoYSitpl0LhWY85KopkhiAir6RVtQS5UrkKpIqIHIANSrxQxLnUiqzKrtDbmF1K17suMytNnrkF0yyKQzK+qlRoNpIOtWcPrbYssFi07YL0c0KVJG+cyr2+eKmtyxyhKjKXy6hJS1MrpYyTfFcJXO55sqvlO0KFNkogoWdamqtXcLRAc6SlcaWDpKBQE0Kw0ktIBHnZPZ/JmRQzThABykhadSCnMoo5h3BYDQI5mJNyZU1+zUSm9fMs6KW1cLSnGoqCZZpSm603CiFR0Ag9BGDHZTUzl6zq2Wrs4csKVEBuUayjNFgfRNMGoqrMHSIx2U58P5UHHemVstUqo3BFKjTBEhArVGhtTg1EYO6xCrMs0RpJBfF+j2iaRBUyhim9OpQAqlqa00VDUMSSrAoCpGnTcCoYzlEZQRTdMpVK00UUqdJqmbao1I64ZSQZcmZDjSPoNiTsupnRw0r1K9EAigailGdEkgIaxkIASUkAsLgsLK06gkKzXHJXe1Ceaq6ETCAlSLEEqgZxLDSCfDfa2M6uUWQFHLcm5K+077mY8B7jOfrmpUZjIAUKi6i4VVAmHYAsCeeYGotJFhhtBdKiRAK6xMiVbZkncGDDbED248B4LDabivIeZcYQbKIxcLpGqTZjHoAs5ZjAAChmJMAQScG6eTqroptQpuHLFJltLaDqY6DDak6nUCNIEGMBqz87aZmqSWAJuobVp3gqG0kz4Lfpgq7VTlyiiNSGzOzCKanU6q1qbC4DJEBmEGJx2NdZgzB65Lopw3GcUTdWNNAaT0IOoqXKyRPoqzalBltQMFiTJaSzI5ck1GJBFUc6tz03PUtSaUNwNgNpkb4z2Q7XKUucAqvMrAiI3Aa3MAbAiDeIgYJV+1WDxoJUA8qEcS4tBJIENuouftmXVi6LXP0HgjaLjmkMoQFWrTnJ02Yf/DqBTVnCxxVXXW5vpWeNKwWHo6vJU6dVeJrXS3EWmxUniA0zQU8Q7vpBFzqOlpIEzjavbMtGmXaTLHS5n0joUaheZ2vjS9i0mFMVmNQa7EU2BhWBbiPrYALAFgQ3ML9D00atR5iz4+sKt8XYFUa+by61CUzApMNdJHR2d7sFdBScl9YIQAiWIRdIN2xWqU6j0lbM1661SFhyxaKrjVwjSALMfRIp8xImApEldq9pMKjU6vCqMGMafnCdtL1csoCliQtmekHIUuggzVz3akolOtUNJSFkmkHsahZRnCjpw5Y6iKaElahbU2ok9NldDDGARfu1nXerVpwrVDp4hVmcpcwpXiaOMWCglNIBEEljCu7R7YqUkf54uj+gVViae6A6go4ssrwG5m0HoJNzsOlVWnVraWGpJporK60wwOngakTQpZhAMjSpJLQJBdrUBz0oQCmaS0S6sUpqiHiuRY1XaUAIBJ0jYCMCy0057evXorsYMSdOvUKjwqlZ6lMcT5wUwk7pRQQdbIQhD03khZ1s6ftao6mUQBTCcBLwxJDlbjWBfTri1i+lbqBJu0+1KKh6YptVLkagSqtWKiAa7JPDpKu1JNgIMCZs9n9nrVqBsxVQsrfN0FRmpg9Pm1Uq/gZLMRMSBGEBM9ddaqZEDFP7J7HdmSo+kBipprUanxKjSvPUpSC26lUkGSrXKqMHc52rFN6dV3zHznzpWoUJKVOVcsWOlirgkrAmUEiUBsJl6dGroFPMlxSDVaqu3zS1dUQXVTEpAMCC7yRFTGM7594WSaKPq5YI/wAsM2t9XFRYVKk8tQqBqg2U3FAFM4qxnCK6skFKMBRwpRdKjTK6i26AASTpU6QbAqLTsTI0TLJRH/Fq6ha/os/s29+MPUyr1GLOUJO5J/pED1DphDspunDH4/dwTTn7+uKILv8Ajnv/AIW7XtXIARxMqItApiLeBFO+FjD/AJtbxT3/ANsLAuWfkmtV/wAOuKN5TvvVUDWlOp53Ruu5WVJPjp8fZcX8oMfoWH7taN9/0Ym3xxknrg/o1BHVS4nyILEe0QcN1p9Vh6nt7JUkDxktt0xQ7PTObeuK5xtFQZO64Lbf4/psOalWO8yUcR0BBNwfDx8cX+x/yiUqIVA1U0lBAp1EJVA3RGUsQB4MGG42tjnvzfjVAjwQn3ahI87erC0JFqnvRh7QQTPwOAKDG5YdeKxrvOcHrvC7LkvygZCoCvF4TMAIMrKk3EtADEahdiJaT0xp8kuVqS1JUqqp5dBCqoII1wpK2E853htoAPzkUExrp9b80H/bPwwsvmGpNqp1jTa/MmsEW6wBI9+DcN3IXx3hd9bu2lVwaiio55aaVCyaFksamsHX4kC/pQb4hrdyeRTRBFFWFSGfj03MzpFMlOTqWa/qIvhMp+UzOZRUcPxlI9GruJtysBy28ZxqOy/yt5KsJq8ag4JMkGtR1aYnWoJ2vBABgTbE3USBqqtq45wqWU7irUqIiTVReUCuEfSgXUQnOlQaZC8uneT1GK+eyeYpfO1KL0K7cvFemazkFNLKKiXNho1FTI2swjomQbKZinoy1elUpuVLhXDsQLw0HW0xsxHpHbpdzWQpgktTEoCKbLKhQzRAkkBhaDAkgReMTg5lEwRC5L2Hljrp8M5vTTtWpU3qXdLELoqKyAxHOo02mdsHuz6xIDNWasPnEAarx9KtpBQsTq6LYnm9uD+c7v0TqevTp1iLIlS7WUQOLq5Qp6iTuOgjzM91HYBKMACeI2ta5pgKSqUg6hzPKbtawBjBBfm0rBrWjFCc3mKmvmqM0KV1SoOkm0VGAbQzfR1CRYQN25uvTVAFWErEhTUU1FIUFSitT1kNG5gRYAQi4jqdguG4Sga2mWK1KRBAHpIlSoptpNgItMWl9LJ5iipLAVKIDI3DqU6lKKsAyFKOrtbmU6r+eJS8q3yRgh3yKi1OeLTnUgcVQQQvEUVCRs49Kw0mCQZ3BHvXSRuHTdkqOqtNUMSWUKppqwC+kSIJBiNQO4Kydn9hPyGgcuqK3E4dVK3OWUqJ1MwIImNFjvcDFZuxHpMpLMzFmqaKil0BUyENYPLBgBciRiZwFmFxVKcCGhAPk68Z6tpYLMBFgpIuEsDIOoEkzudlEmrmLMAQJDywUKCsbSD6hERE4NUqNGrUZqpFP5uny01eqS4HzzkKFJM6YYHZZK3AVmTpIHXgB0NISrU6VQLywQHDFeU/S+tIJm5wjqbplSFF9q0h57q0UY6W41N35NDinBBBlphXZgJCi06bYroadJ1dhKggbG5OqAIMi21x4eONxk+1DSyGl6WYL6aqrU0oqDUX0hec6VTVoHgFjywL7u9kvTqiqTRZKdMwoqVVWGgI1SE0sIvsx1Rp06GhnsJLYVDTxaWty66yWYy2TzTE8MVXfVpqaV1MBUBOko0HmsRqtCyTEY3uY7AqPTVeEilUI0hjRo84UGm1DWwJVLAzUAYt5YMrnKrH5inTCMJ4gVmUsOWGkpcQRPNEC14FTJdoZmuRrikQssqnQTcCAQpkqQylZElhFgGNqYLMJT06Vk44oC3dCstPQmWy9KkRqrIUWpRd1M03p0jUQI6iQSSoNpAgYznaHYdWo6U+GAqKI+beqy2UlQAooaRIVlp2mFaobHHQnyoeKlUDSgAJealMhtMSzm5HjFzF5kYp0qWXoMWYUCDrAWppgSxUjc3DLpJiCqgzIEtaXSMMggtDJ10D00pLQSqzNdmrOoY3hGIBqggAnXBnYkXhyPdeddRl1qDBZyoTU2zQtQEHUxEnUDvcMIu5vvvkaCFFdi9hyiVjSJYrbUw26SfKYzGb/KmoJWlRjULl+o1sVF4ECYNiWi/WXa1zgg54GZWrTscU+VEfkiZIRVggk6j6a9GaDpFzOkqSGefLUw/GY0qY0AK41sQFJ0OpJ1DUr81iCGhhY44121+UrP1WI1BQLBtJYwDupeQoNhygSIBnGbzXbNWqS1SoXJkyx1bmSYJt44o2id6ia7V0HvF3xSFSgzMFbUEYhkGpYKmVggC02MEqdVmxi2rszamLsx3bUJ9t7/HA35c3iPcMJc+31h8OmKinCw2hk7+SJh9vTmfEfft5T0xfoPR+mMw3qIH8oUzHt8MAk7SPgp/HkcSp2ow+ivtn78KaZKqNoZqVoJyvhmP/AFP6AjCwD/PDfVX449wl07op7+n+fIrWL3YyTmEF7ehXk32MFm9Y/qNmv3EpWhswvue49aD3TjFnJt9Rrfs/djwMR1IiYEkQfECbHGFJ+565nVGD6qcLV1O4g6VmG8aqc+oSGE3t/QQcV27j1Olakf4XHXxE/jxwFTtSuG1LWqBo9LWZPr8fC/QYur3rzXWop/epofKZC/gk4NmsPu64JbVE/b1xVn/BNb9ZR/3/AGafCPwMNbuVUG9Wn/K33CTF/unDV745nqKP+nHWejD1f3vhN3xzH1aPsQj48T8dcML3egblQdqUilEU2MsnL5XC3vfAetkqimGRwf3T69xbBmvmjXpVGKKGBUW1R6NiATafOfREYkqd613FJgTvzgD4D14rJ0U3NaTmga0Ks6gHDDY3U+8kHGh7O769rZf0K9Yj6rxWHuaSPZgRU7bJYnQonzJ+MD8ThJ2up9JCPUZ+FvXgxOYSzGRW67M/LvmUgV8tQq6dtJNMi4PonUsyJ2F8avI/lu7PrEGuMxQaCDKioh1CDOjcWG6zbcY5B8povuVP7wjfzIj49RiROz6Lbaf4W+5vDC3TSmFRwXesn3w7OqAfJ83S1sNJ5grkHflcg23HunbBmj2YnCUKtOpTAJKGmSWMHaobyJibmLb3Pzd+ZKZ6P0+lPTzHXFvIZVqUcKrmacR6FUr1PQDr5YS40KoK2oXeO1ex1r1DAuWEzLEghWgqdtIJOnaSgNmOBp7CFR5aaaspI1ABioFpVYEheaRYR1Mgc4y3frO5a/y2pHhVYVZ9QZSf5Rh2b/K9mKqcN3osJW5pukhSYUgMFKzuDbE3bMdVQV2711l+z1dgUFODAYopQ8o2U3AmV3sVJ362qzfOD5wrTUQy1KxAIgi95JmfgbjbhVfvpnWuldVkltSohBYkEs0z1C+4eAwKznbPaNSdWZqPMkw+gm9yYA+3AGzu1WNdgXdsx21k0pw+hEBJUKzSY9scyyQCQdiQCRgHmPyq5KhqCVHYEhiFCkBoMxpYhZIDRtJaQZtwuvkqxMsjsfEnWftOImyzjdHH8J+7FBs43lTO0aDiuuZ/8stKNNHKOFBBlzc7yHUkSpnxHhjP578r2ZcaQlFQRpk8xIKBCSeZiSAJMiSAegxgRQb6rfyn7sSjIVT+jb2iPtjDiiwbkh2h5Wh7R/KN2hWMmuqkSRoBWNR1GJEAk39d8Z/MZqq93d3HmxI/7ezCPZtX6h96z7pxA9NlNwynzBHxw4aBkFMvccylTePRJHqJH2Yv5ZjoZ2OqLST4Cw3vc/icUOITuAfWL+8R8cXqg00NMGSSWFxC6t5O4Nr9ffhkoXtDtqou4U+9T8DHwxdpdup9JX/2t8bfZgII/a+H9sOUD6x/l+4nC2QmFRwWiXt2l+3/ACT9hxN/iGhFwzf8pfX9L1fiMZkKPrfBvuw4CfpL7j19m/4nC3YT3zlovz5lSb0vaaSHffYziaj2jkNyiA+By5N9/Dy9WMxoFudfXpaBbbaZ9mHqg21r7Q3wAUz8MA0wmFU6Ba35d2cfo0f/ALdv6LjzGV0L+tpf7/8A28e4W6GpT3x0HXir9PMKZbopgkiwPgTt8YPqxKtQRuCPM+fn9sY8FfVvBtF1VreXLt5YeEWx0JqGxhxpM20w0Az4Yl4dcl6gc/sPL3SGXB+iP5R934jElSmpQKQSFJKieRdV2hehJ8CB69sRvQSWMDm3Osz1M3Uxfw6eOPGp9CGBHhUg+otokn4nx2xsev5WMb2jrwTRkEH0B7ZPsgn/ALe3HjUgNlX+UDxjp4/aMONIGLm3gVAPm0BS3h4+fTHgpgGdVTpy6lCdLGHBgwDMi+GnVJgMmeSdQTlqCwBXyG3n4m297G2AopBmiB7vxP488aXs7OCizylGvqUrpr09SrMgMulwSwFpY+7A5qHMWkLJuNDRHQLpD6RvvN8OHhclWkS6Yw8FQOTXw9xxBUycbG3n/bBCojiZemSPEMoj16YJ2uD18sMIb6sjcEENMfuk/dhw5Rcxp3deCHfJm/Bx4cseoB9oxfNMj6DgHyNo+sY9tpw0tvytadwbxv6/HDyolgCo/Jj4fZhcE+B933YtGqBEhhP4ve3jfC46/WFt/f8AfgpbI1VdaB8I8z+Jx6cu3l+PXifXMaQzT4XPtHT24bxALEMPWPvjGWgKsJUyJB8dsXKPbFRQLKY9YPtg/diMkEWI/pbDeCPD3WxkI0Vxe3B1p+5vC3UeGJF7bX6rj3ffgfwF8/f/AGwjlx4n4YMrQUT/AD5T8Knw/wCrED9ufVQe1vX4DFI5bz+H98ejLeJ9wxpWgq1+em+ovvP3HEtPtambMGUfzL8L/DFPgL5+/DWyo6E/bhSmhwRRezqVQSoU/uGPeBb4YIV0qVKK0Gq5k0UPKhYFVjaAV+HS5xlzlm8Pd+Jwij9dfxxlp7EYfu8v1qkeoGJ26D8eGGHu4elQe1T/AEP4nAqnWddmcHyJG+J6fatYbVH9RIPwYHAMrSzeFd/w6/109zY9Xu7V+tT/AN3/AE4hTt2t4of4B5+Efj24kTvBWn9H/J/fC/Om/wBtSp3YqnZqfvb/AKcPPdSuNjSI/eYe26/9+mPafeaoB/l0p/j+zV6vxs897qn6un73+N8KbxPFFQDu1X/8seXE+5ce4nHfJ/1afzMPhhYWauiMUNVDSFx+8Psn7cS0tvZ9+FhYU5r1WqVhYetMRUdl/eI9gCn7cLCwAmdmFJq5fYp9si+PPD2fHCwsYptE0n+v2Tjx+vrOPcLDDNKVDVNx6z9pxGFB3GFhYYLlcoigjYYq1DHw/rhYWKhcVRR08y9+Zvo9T13xdoVCQJJO3xmce4WM4KLCVRrZhyzAsxEHcnxw7J1WKiSdz1/dx5hYYjBLJtKxn6YhbDp08sVqlnUCwP3nCwsKzJNU+pSTbEn4+3CwsFFe6bYaRY+37RhYWCVTclN/aP6496fjywsLGQCcOv464cg2wsLCqozXk7fjocSaQRcA4WFiZVWKHMUlDWA38PLEKqI2G39BhYWHGS5KgFop4QSbD8MMRVfx7hhYWGCmUwnCwsLDJV//2Q=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9" name="AutoShape 26" descr="data:image/jpeg;base64,/9j/4AAQSkZJRgABAQAAAQABAAD/2wCEAAkGBhAQEBAQEBAQEA8PEA8QDxAQDQ8PDg8PFBAVFBQQEhQXGyYeFxkjGRQUHy8gIycpLCwsFR4xNTAqNSYrLCkBCQoKDgwOGA8PGiwkHCQpLCksLCwsLCksKSksKSwpLCksLCwpLCkpLCwqKSwsLCwpLCkpKSwsLCwsKSksKSwsLP/AABEIAOIA3wMBIgACEQEDEQH/xAAbAAACAwEBAQAAAAAAAAAAAAAAAwECBAUGB//EADkQAAIBAgIIAwYFAwUBAAAAAAABAgMRBCESMUFRYXGRsQWBoRMiMnLB0QYUQlLhkvDxI2KCorIz/8QAGgEAAgMBAQAAAAAAAAAAAAAAAAQBAgUDBv/EACsRAAICAQMDAwMEAwAAAAAAAAABAgMRBCExBRJBIlFhMjOBExRCcRVSkf/aAAwDAQACEQMRAD8A+tTm7vN63te8jTe99WE9b5vuVRYoXU3vfVhpve+rIAAJ03vfVk6b3vqypIATpPe+rJ03vfVg4vXYopreut+wAX03vfVltN731YmU7b3yi2Qqj3P+n+SMgP03vfVhpPe+rFKT/wApovnu6MkC6k976sNJ731ZRTXLnkWACdJ731YaT3vqyAACdJ731ZN3vfVkIkABSe99WTpPe+rIAAJ03vfUNJ731ZAABOk976sNJ731ZAABOk976sNJ731ZAABOk976sNJ731IAAET1vm+5CRM9b5vuCAAABFGvpylbOEHordOotd/9sfVkPYDTZJXeV9S/U+SI03sWj6y/gptu829b3l0BJT2aeu8vmbl3LpEgSBDBBYkgjAAmAIABIhJr+NXmiwASRGrnovKWxbHyLiMRQ04uN2nrjJa4yWpoX4XjXVp3llUhKVOqlqVSLs7cHk/MjO+CGvJtQAgLEAAAAAAAAAAEtABAFiLAAWCxIABmnrfN9wQS1vm+4ASJxtZwpVJrXCE5Lmo3EeCwth6Fs704tve5e831bNVWmpRlF6pJxfJqxz/AKjhB4ap/9KGS/wB9Jv3Jres7FHySjqKJZJFParyFVMRa/BlJ2RjyWUcj45vcQ3a+rhxOdLH227PURWxzbEbNfCK9J2jp5Pk6jxEd/oQsTHecKWIZX8wzNl1axPZDK0iPRe2jvLqS2O556OKY+ljGC6zJfVEh6P2O2BhoY0206qkaNHUqrdvIvOiUSTmeC39tjWvh/MWXzKnFS9To156K1Xk8oJZ6T4EYPBKlG36pNym98m7s0E8tHB8DwADqUAAAAAAAACxKRBYAIC5JAAFwuFgSABEtb5vuQTPW+b7kASAitQjKzeUov3JLXG+zk9w8XNehWXAITK6eexbNr1ajHWqWilts9mzczZOpbiv7zRhrTjLh81//AEvqjJ1KTzh7jlfyY5TF6WbH1MO9ifk1JehmbSbu7c00ZEq3HkeUk0E2UuS2ntXUFDiv6jhKGWdU0SpDYyClhHLNNNcLs108Ek1paVuUYpebYftpy4QOyKKU6h1MFQm87WW+WS/krSlSh8MU2trvJ9WN/NykMV6KEH3WS/CF52uW0UbqdJLa5S2yey+yK2Fp6xOHY2es9Lp59yM21YZAAAycQAAAAACbABBYgkAAAAAAAAAM0tb5vuAT1vm+4ICQFSnaVmNMPiUrOL4HK6XbDJaCzLBadPNpO987fY51W6/wPo4rPPgNr0ozV089xl2YsXp5G4vte5ypu4j8xNZaUvN37mupQa2GStTs7mbYpIch2sj8xLev6Yv6E/mJcP6IfYokSkLOcl5OuEOhiZ/ua5ZdjXEy4elfyNsYHauTayyk8DIGqkilKg3sNdOCQwk/JxckaKOQwTFjka+klnYSuQAAD4sBKIJQASBFyQAAAAAAAAAAAAAzT1vm+4IJ63zfcEBIGHxaPuJ8TcZfEl/pvhY52LMGi0HiSOB7WzGQxRjqvMX7Q8xZmL2NdQUkdmONe+/PMtKrGSd4rZa2RyYVRsapX9zNbMj9HBuVGk9kl/yTBYWnvl/1MqmOg2cndnmKDtfubKVKCWp9UPUlbJW7mODHRZ1ja0tkVcPdmn2jZZSEplos52WsmMEbKbNBmw+o0m90/eORLULAAAGmKEkkILgAMgAACbklSwAAAAAAAAAZp63zfchMmet833KgSWE4yN4S5XHFKsbxa4PsysuAXJ5CvrM7Zqxas2ZGecuW5s1vYvGQ2MjPFjoMSkjuaYM0U5GWmzRTZTBVmqA6JngaIF0cxty8WKuXizhN7lkjZhdprMWEeb5I2npOl/aM7U/UAABqiYAAASAAAEEggTJACLkgAAAAAAZZvN833IuFR5vm+5UjJJYkqmTcAPLeIRtJriznyOr4tG05czlSMDUrEmatLykCGwFIbEz2ND6Zopsz0zRTOeCDTAfAz0x8WWRzZe+ZdMUmWUhZ8lzbg5Z+RvOXgZe/5fU6h6bpf2fyZmq+sAF168YRcptRitbZ5TxT8Uym3GleEN/65fZDmo1VdCzN/gijSzveIr8npcX4nSp/FNX/AGrORzZfiiP6YPnKX2PIutfWWjVMG3q9kn6FhGvDpkIr1bnrYfiFv9MerNNLxlPXG3J/c8nRrHQw9XVzt6nOPU7s7srPRVrwemp46EuHM0J31Z8mcCm/78zbQrW1GlV1F/zQjPSL+J07hcVSrJ8GMNWFkbFmIjKDi8Mm5JUm50KGOprfN9yLkVH70vmfchFSxdMm5S5KYAcTxyHv33pM4s0d/wAcWp8DgzRi6tYmzR079KKobAUNgZrHEx0DRAzwHwKEM0wY+LM0GOjInBzYaYSqCXMTUrCrOiWTp+FVL1PJ9zsVayhFyk0oxTbb2I89+H53qy4RfcR+M/FbaNCL12lU5fpX16G/o7lTpHN+7FZ0O29QRy/GvHZYiW6nF+5H6vizlaYr2gKRh2TlbJym9z0tVMa49seDQpl4yM6YyJxaLNGqlU/vczoUal1x2rUcmmzdh525HGRxnFHYoVs89n2OhSlqONSl/J0MPU2bnYapt8MQsgdOmzXSqX5nPpvO5qjqyyZr6a91yyjPurUlhmoCsJXXEsegjJSSaMuSw8GCo/el8z7lbhV+KXzS7lQAtctcXpE6ZGQMXjCvFPmjz9Q9F4lnTfBo8/URla1erI9pnsLsMgULxMtjo6A6DEwGIoQPiy+mITJ0iyKsXUqmSrXJxFTNmCtVE57Ddccnd/DeIUZVpv4YU9Jvgrt9jymNxsq1SVSWubb5LYvJHXp1tDBYqW2ehTX/ACav3Z5+mOSbVEIf2xjTQX6k5/0hlyYsqShUfbGJjoMTEZBlGVyaqfY103muGXkYqLNtIWmVlubMK7a976HRw8tvn6nMo9FqR0KTvbda/mFbFLEb6UjfSZgoG2gaVbM600QyGC7DEbugtzmDM6+Pk5lV+9L5pdyjkRWl70vml3YtyNAWLuRDmKlIXKqGSxfEu8JcjgzOrOtdNcDlT1mdrPDGqHgqXiULxZkNDoxDExSZa5UBmkVlIrpFKkiyAyYqZz6krs2YmRlpRvIWlHLHK2ksm3xOno4FLfWpt87SZw6SPS+LU9LBz3wlTl62fc81TG9THt7V8HXRzzGT+WM0SVElFrCLYz3AkXSKpDIlGTkbSWZsoeplpo20FbvbgLzBs10Y532JX8zfh1qW23oY6UdfJWN9BWtvy1+pFbFLGa6C7G2kjHSf8bjWpWtlrNCt7CFhqiyyYuDGpGt0/wC5+BC3g41d+9L5pd2JbG1/il80u7EtG0KlJSEzY5xFSRDJM1SrbPcbvGvBHD/VhnTkk3bXC6vnwOfiKeTPZeG1PbYeFm17qUrW2ZNZnGUFZmLLqXbujwViUek8R/D1HQ06c/ZNZNVLyi5bm9nlkeclBx1xa42uuqMq7Szhv4HIXKRKZYT7Rb11LOqt66inYzr3F2xVRlZ4mK1yS8zBiPF6a1PSfAvGuUuEHclyMrGzw3wxytOWUdl9vIjwWdKpJNqTlrWlB6P2Z3ZK+SG6dJv3T/4c7NRtiJkrQUoTh+mScf56njlTabT1p2fNHrsTJRlop5Ry89pwvE6Hvaa1S1/MV11bcFJeBnQ2drcfcyRiWUQjEZGJiNmpkoojEWUBkafrkUcie4vTgb6Ude4z0YWN9KnkvTnYVnLJWczTh4ZGmPrlnbgLiref2Q2Ec/IIijeR1CedsvvxNqlq+m459GNpGzTzts1jVbeBexGymOFUYjT0vTq8Rc2Z1z3wcesvel80u7FtD6q96XzS7soaoqJcSjgaLEaJBOTHKkO8Mx8qLcG7Rk8nulv5DvZi6uHTRGPJOTZi4qUFTcnCScpe9mpqW5nHrUKadpWutV7pepuo15RWhNe0p/8AaPysRjKFOXwTun+motXDP6MiXGxK+TFLAqWcYxfPUcjxPwatL4NF8IaEbc23mdKfh8o5x0o/JOVinsa/76vnJd7C7b8xOvb8nDh+GcQ1eWjFcanrkUh4HU0rXjba07nfl4fN5zlJ/NNteuQ2lRpx1tStsWa+wep8LAYivORuEjaMI30tBJaWqOS9R2JxOgrL43s/bxYiWKla0Uo8dbsLjS2vWy3wiEvLM8jPWV00zdKBmq0znKOwxGWGcpws7dC8UPq0hMVbWYWp0jh6o8GpVqFJYfJeK1D6UNvD1IhA0U4bPoZkkzo5F6cV0NtKO/0E0af0RrpUv74XKKDOMpjqce3+RtLPPgVQ2CtG+22zhsOir3wcmzDiPEXqpxvHO9WUkoOS1qO2WatdZXNOAUpuMtrWorhvCdK2jGyT25Jbe53MHg1BcTTo0ruaUFiPl+5wlZ2J55HU4WViWSyGemhFRSiuDPk8s5VVe9L5pd2UGVfil80u5U6HIqBawWACpKRNiyQAUcBcqK3GixDIwSY3hVu+hWVDn1ZssRokdoZMMsOt3XMq8ObJQKumRgtkyKgQ6Zr0CjgVaLZMUoCZ0ToOmUdEq4llI5c6AmeFOs6BV0Dm4ZOqmchUWtmQ+lPhY6H5XgXhhOApZoq574wzvHUNCaLNcC9PCmylRsL/AOMX+wO9ewilQb1LbrZvw+D/AHPnYtTgaYDFXT6oc7nKVzYyEFFWSstxYhMGzSjFJYQs2QyGSVZcqc2t8Uvml3KoAJKAAAAEokAAAAAACGQAABVkABUsQxbAAACjACGWICwAVZYlDYkAADoGiCAAQDoDogBYgugACSAKgBKKn//Z"/>
          <p:cNvSpPr>
            <a:spLocks noChangeAspect="1" noChangeArrowheads="1"/>
          </p:cNvSpPr>
          <p:nvPr/>
        </p:nvSpPr>
        <p:spPr bwMode="auto">
          <a:xfrm>
            <a:off x="63500" y="-10414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20" name="AutoShape 28" descr="data:image/jpeg;base64,/9j/4AAQSkZJRgABAQAAAQABAAD/2wCEAAkGBhAQEBAQEBAQEA8PEA8QDxAQDQ8PDg8PFBAVFBQQEhQXGyYeFxkjGRQUHy8gIycpLCwsFR4xNTAqNSYrLCkBCQoKDgwOGA8PGiwkHCQpLCksLCwsLCksKSksKSwpLCksLCwpLCkpLCwqKSwsLCwpLCkpKSwsLCwsKSksKSwsLP/AABEIAOIA3wMBIgACEQEDEQH/xAAbAAACAwEBAQAAAAAAAAAAAAAAAwECBAUGB//EADkQAAIBAgIIAwYFAwUBAAAAAAABAgMRBCESMUFRYXGRsQWBoRMiMnLB0QYUQlLhkvDxI2KCorIz/8QAGgEAAgMBAQAAAAAAAAAAAAAAAAQBAgUDBv/EACsRAAICAQMDAwMEAwAAAAAAAAABAgMRBCExBRJBIlFhMjOBExRCcRVSkf/aAAwDAQACEQMRAD8A+tTm7vN63te8jTe99WE9b5vuVRYoXU3vfVhpve+rIAAJ03vfVk6b3vqypIATpPe+rJ03vfVg4vXYopreut+wAX03vfVltN731YmU7b3yi2Qqj3P+n+SMgP03vfVhpPe+rFKT/wApovnu6MkC6k976sNJ731ZRTXLnkWACdJ731YaT3vqyAACdJ731ZN3vfVkIkABSe99WTpPe+rIAAJ03vfUNJ731ZAABOk976sNJ731ZAABOk976sNJ731ZAABOk976sNJ731IAAET1vm+5CRM9b5vuCAAABFGvpylbOEHordOotd/9sfVkPYDTZJXeV9S/U+SI03sWj6y/gptu829b3l0BJT2aeu8vmbl3LpEgSBDBBYkgjAAmAIABIhJr+NXmiwASRGrnovKWxbHyLiMRQ04uN2nrjJa4yWpoX4XjXVp3llUhKVOqlqVSLs7cHk/MjO+CGvJtQAgLEAAAAAAAAAAEtABAFiLAAWCxIABmnrfN9wQS1vm+4ASJxtZwpVJrXCE5Lmo3EeCwth6Fs704tve5e831bNVWmpRlF6pJxfJqxz/AKjhB4ap/9KGS/wB9Jv3Jres7FHySjqKJZJFParyFVMRa/BlJ2RjyWUcj45vcQ3a+rhxOdLH227PURWxzbEbNfCK9J2jp5Pk6jxEd/oQsTHecKWIZX8wzNl1axPZDK0iPRe2jvLqS2O556OKY+ljGC6zJfVEh6P2O2BhoY0206qkaNHUqrdvIvOiUSTmeC39tjWvh/MWXzKnFS9To156K1Xk8oJZ6T4EYPBKlG36pNym98m7s0E8tHB8DwADqUAAAAAAAACxKRBYAIC5JAAFwuFgSABEtb5vuQTPW+b7kASAitQjKzeUov3JLXG+zk9w8XNehWXAITK6eexbNr1ajHWqWilts9mzczZOpbiv7zRhrTjLh81//AEvqjJ1KTzh7jlfyY5TF6WbH1MO9ifk1JehmbSbu7c00ZEq3HkeUk0E2UuS2ntXUFDiv6jhKGWdU0SpDYyClhHLNNNcLs108Ek1paVuUYpebYftpy4QOyKKU6h1MFQm87WW+WS/krSlSh8MU2trvJ9WN/NykMV6KEH3WS/CF52uW0UbqdJLa5S2yey+yK2Fp6xOHY2es9Lp59yM21YZAAAycQAAAAACbABBYgkAAAAAAAAAM0tb5vuAT1vm+4ICQFSnaVmNMPiUrOL4HK6XbDJaCzLBadPNpO987fY51W6/wPo4rPPgNr0ozV089xl2YsXp5G4vte5ypu4j8xNZaUvN37mupQa2GStTs7mbYpIch2sj8xLev6Yv6E/mJcP6IfYokSkLOcl5OuEOhiZ/ua5ZdjXEy4elfyNsYHauTayyk8DIGqkilKg3sNdOCQwk/JxckaKOQwTFjka+klnYSuQAAD4sBKIJQASBFyQAAAAAAAAAAAAAzT1vm+4IJ63zfcEBIGHxaPuJ8TcZfEl/pvhY52LMGi0HiSOB7WzGQxRjqvMX7Q8xZmL2NdQUkdmONe+/PMtKrGSd4rZa2RyYVRsapX9zNbMj9HBuVGk9kl/yTBYWnvl/1MqmOg2cndnmKDtfubKVKCWp9UPUlbJW7mODHRZ1ja0tkVcPdmn2jZZSEplos52WsmMEbKbNBmw+o0m90/eORLULAAAGmKEkkILgAMgAACbklSwAAAAAAAAAZp63zfchMmet833KgSWE4yN4S5XHFKsbxa4PsysuAXJ5CvrM7Zqxas2ZGecuW5s1vYvGQ2MjPFjoMSkjuaYM0U5GWmzRTZTBVmqA6JngaIF0cxty8WKuXizhN7lkjZhdprMWEeb5I2npOl/aM7U/UAABqiYAAASAAAEEggTJACLkgAAAAAAZZvN833IuFR5vm+5UjJJYkqmTcAPLeIRtJriznyOr4tG05czlSMDUrEmatLykCGwFIbEz2ND6Zopsz0zRTOeCDTAfAz0x8WWRzZe+ZdMUmWUhZ8lzbg5Z+RvOXgZe/5fU6h6bpf2fyZmq+sAF168YRcptRitbZ5TxT8Uym3GleEN/65fZDmo1VdCzN/gijSzveIr8npcX4nSp/FNX/AGrORzZfiiP6YPnKX2PIutfWWjVMG3q9kn6FhGvDpkIr1bnrYfiFv9MerNNLxlPXG3J/c8nRrHQw9XVzt6nOPU7s7srPRVrwemp46EuHM0J31Z8mcCm/78zbQrW1GlV1F/zQjPSL+J07hcVSrJ8GMNWFkbFmIjKDi8Mm5JUm50KGOprfN9yLkVH70vmfchFSxdMm5S5KYAcTxyHv33pM4s0d/wAcWp8DgzRi6tYmzR079KKobAUNgZrHEx0DRAzwHwKEM0wY+LM0GOjInBzYaYSqCXMTUrCrOiWTp+FVL1PJ9zsVayhFyk0oxTbb2I89+H53qy4RfcR+M/FbaNCL12lU5fpX16G/o7lTpHN+7FZ0O29QRy/GvHZYiW6nF+5H6vizlaYr2gKRh2TlbJym9z0tVMa49seDQpl4yM6YyJxaLNGqlU/vczoUal1x2rUcmmzdh525HGRxnFHYoVs89n2OhSlqONSl/J0MPU2bnYapt8MQsgdOmzXSqX5nPpvO5qjqyyZr6a91yyjPurUlhmoCsJXXEsegjJSSaMuSw8GCo/el8z7lbhV+KXzS7lQAtctcXpE6ZGQMXjCvFPmjz9Q9F4lnTfBo8/URla1erI9pnsLsMgULxMtjo6A6DEwGIoQPiy+mITJ0iyKsXUqmSrXJxFTNmCtVE57Ddccnd/DeIUZVpv4YU9Jvgrt9jymNxsq1SVSWubb5LYvJHXp1tDBYqW2ehTX/ACav3Z5+mOSbVEIf2xjTQX6k5/0hlyYsqShUfbGJjoMTEZBlGVyaqfY103muGXkYqLNtIWmVlubMK7a976HRw8tvn6nMo9FqR0KTvbda/mFbFLEb6UjfSZgoG2gaVbM600QyGC7DEbugtzmDM6+Pk5lV+9L5pdyjkRWl70vml3YtyNAWLuRDmKlIXKqGSxfEu8JcjgzOrOtdNcDlT1mdrPDGqHgqXiULxZkNDoxDExSZa5UBmkVlIrpFKkiyAyYqZz6krs2YmRlpRvIWlHLHK2ksm3xOno4FLfWpt87SZw6SPS+LU9LBz3wlTl62fc81TG9THt7V8HXRzzGT+WM0SVElFrCLYz3AkXSKpDIlGTkbSWZsoeplpo20FbvbgLzBs10Y532JX8zfh1qW23oY6UdfJWN9BWtvy1+pFbFLGa6C7G2kjHSf8bjWpWtlrNCt7CFhqiyyYuDGpGt0/wC5+BC3g41d+9L5pd2JbG1/il80u7EtG0KlJSEzY5xFSRDJM1SrbPcbvGvBHD/VhnTkk3bXC6vnwOfiKeTPZeG1PbYeFm17qUrW2ZNZnGUFZmLLqXbujwViUek8R/D1HQ06c/ZNZNVLyi5bm9nlkeclBx1xa42uuqMq7Szhv4HIXKRKZYT7Rb11LOqt66inYzr3F2xVRlZ4mK1yS8zBiPF6a1PSfAvGuUuEHclyMrGzw3wxytOWUdl9vIjwWdKpJNqTlrWlB6P2Z3ZK+SG6dJv3T/4c7NRtiJkrQUoTh+mScf56njlTabT1p2fNHrsTJRlop5Ry89pwvE6Hvaa1S1/MV11bcFJeBnQ2drcfcyRiWUQjEZGJiNmpkoojEWUBkafrkUcie4vTgb6Ude4z0YWN9KnkvTnYVnLJWczTh4ZGmPrlnbgLiref2Q2Ec/IIijeR1CedsvvxNqlq+m459GNpGzTzts1jVbeBexGymOFUYjT0vTq8Rc2Z1z3wcesvel80u7FtD6q96XzS7soaoqJcSjgaLEaJBOTHKkO8Mx8qLcG7Rk8nulv5DvZi6uHTRGPJOTZi4qUFTcnCScpe9mpqW5nHrUKadpWutV7pepuo15RWhNe0p/8AaPysRjKFOXwTun+motXDP6MiXGxK+TFLAqWcYxfPUcjxPwatL4NF8IaEbc23mdKfh8o5x0o/JOVinsa/76vnJd7C7b8xOvb8nDh+GcQ1eWjFcanrkUh4HU0rXjba07nfl4fN5zlJ/NNteuQ2lRpx1tStsWa+wep8LAYivORuEjaMI30tBJaWqOS9R2JxOgrL43s/bxYiWKla0Uo8dbsLjS2vWy3wiEvLM8jPWV00zdKBmq0znKOwxGWGcpws7dC8UPq0hMVbWYWp0jh6o8GpVqFJYfJeK1D6UNvD1IhA0U4bPoZkkzo5F6cV0NtKO/0E0af0RrpUv74XKKDOMpjqce3+RtLPPgVQ2CtG+22zhsOir3wcmzDiPEXqpxvHO9WUkoOS1qO2WatdZXNOAUpuMtrWorhvCdK2jGyT25Jbe53MHg1BcTTo0ruaUFiPl+5wlZ2J55HU4WViWSyGemhFRSiuDPk8s5VVe9L5pd2UGVfil80u5U6HIqBawWACpKRNiyQAUcBcqK3GixDIwSY3hVu+hWVDn1ZssRokdoZMMsOt3XMq8ObJQKumRgtkyKgQ6Zr0CjgVaLZMUoCZ0ToOmUdEq4llI5c6AmeFOs6BV0Dm4ZOqmchUWtmQ+lPhY6H5XgXhhOApZoq574wzvHUNCaLNcC9PCmylRsL/AOMX+wO9ewilQb1LbrZvw+D/AHPnYtTgaYDFXT6oc7nKVzYyEFFWSstxYhMGzSjFJYQs2QyGSVZcqc2t8Uvml3KoAJKAAAAEokAAAAAACGQAABVkABUsQxbAAACjACGWICwAVZYlDYkAADoGiCAAQDoDogBYgugACSAKgBKKn//Z"/>
          <p:cNvSpPr>
            <a:spLocks noChangeAspect="1" noChangeArrowheads="1"/>
          </p:cNvSpPr>
          <p:nvPr/>
        </p:nvSpPr>
        <p:spPr bwMode="auto">
          <a:xfrm>
            <a:off x="215900" y="-8890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21" name="AutoShape 30" descr="data:image/jpeg;base64,/9j/4AAQSkZJRgABAQAAAQABAAD/2wCEAAkGBhAQEBAQEBAQEA8PEA8QDxAQDQ8PDg8PFBAVFBQQEhQXGyYeFxkjGRQUHy8gIycpLCwsFR4xNTAqNSYrLCkBCQoKDgwOGA8PGiwkHCQpLCksLCwsLCksKSksKSwpLCksLCwpLCkpLCwqKSwsLCwpLCkpKSwsLCwsKSksKSwsLP/AABEIAOIA3wMBIgACEQEDEQH/xAAbAAACAwEBAQAAAAAAAAAAAAAAAwECBAUGB//EADkQAAIBAgIIAwYFAwUBAAAAAAABAgMRBCESMUFRYXGRsQWBoRMiMnLB0QYUQlLhkvDxI2KCorIz/8QAGgEAAgMBAQAAAAAAAAAAAAAAAAQBAgUDBv/EACsRAAICAQMDAwMEAwAAAAAAAAABAgMRBCExBRJBIlFhMjOBExRCcRVSkf/aAAwDAQACEQMRAD8A+tTm7vN63te8jTe99WE9b5vuVRYoXU3vfVhpve+rIAAJ03vfVk6b3vqypIATpPe+rJ03vfVg4vXYopreut+wAX03vfVltN731YmU7b3yi2Qqj3P+n+SMgP03vfVhpPe+rFKT/wApovnu6MkC6k976sNJ731ZRTXLnkWACdJ731YaT3vqyAACdJ731ZN3vfVkIkABSe99WTpPe+rIAAJ03vfUNJ731ZAABOk976sNJ731ZAABOk976sNJ731ZAABOk976sNJ731IAAET1vm+5CRM9b5vuCAAABFGvpylbOEHordOotd/9sfVkPYDTZJXeV9S/U+SI03sWj6y/gptu829b3l0BJT2aeu8vmbl3LpEgSBDBBYkgjAAmAIABIhJr+NXmiwASRGrnovKWxbHyLiMRQ04uN2nrjJa4yWpoX4XjXVp3llUhKVOqlqVSLs7cHk/MjO+CGvJtQAgLEAAAAAAAAAAEtABAFiLAAWCxIABmnrfN9wQS1vm+4ASJxtZwpVJrXCE5Lmo3EeCwth6Fs704tve5e831bNVWmpRlF6pJxfJqxz/AKjhB4ap/9KGS/wB9Jv3Jres7FHySjqKJZJFParyFVMRa/BlJ2RjyWUcj45vcQ3a+rhxOdLH227PURWxzbEbNfCK9J2jp5Pk6jxEd/oQsTHecKWIZX8wzNl1axPZDK0iPRe2jvLqS2O556OKY+ljGC6zJfVEh6P2O2BhoY0206qkaNHUqrdvIvOiUSTmeC39tjWvh/MWXzKnFS9To156K1Xk8oJZ6T4EYPBKlG36pNym98m7s0E8tHB8DwADqUAAAAAAAACxKRBYAIC5JAAFwuFgSABEtb5vuQTPW+b7kASAitQjKzeUov3JLXG+zk9w8XNehWXAITK6eexbNr1ajHWqWilts9mzczZOpbiv7zRhrTjLh81//AEvqjJ1KTzh7jlfyY5TF6WbH1MO9ifk1JehmbSbu7c00ZEq3HkeUk0E2UuS2ntXUFDiv6jhKGWdU0SpDYyClhHLNNNcLs108Ek1paVuUYpebYftpy4QOyKKU6h1MFQm87WW+WS/krSlSh8MU2trvJ9WN/NykMV6KEH3WS/CF52uW0UbqdJLa5S2yey+yK2Fp6xOHY2es9Lp59yM21YZAAAycQAAAAACbABBYgkAAAAAAAAAM0tb5vuAT1vm+4ICQFSnaVmNMPiUrOL4HK6XbDJaCzLBadPNpO987fY51W6/wPo4rPPgNr0ozV089xl2YsXp5G4vte5ypu4j8xNZaUvN37mupQa2GStTs7mbYpIch2sj8xLev6Yv6E/mJcP6IfYokSkLOcl5OuEOhiZ/ua5ZdjXEy4elfyNsYHauTayyk8DIGqkilKg3sNdOCQwk/JxckaKOQwTFjka+klnYSuQAAD4sBKIJQASBFyQAAAAAAAAAAAAAzT1vm+4IJ63zfcEBIGHxaPuJ8TcZfEl/pvhY52LMGi0HiSOB7WzGQxRjqvMX7Q8xZmL2NdQUkdmONe+/PMtKrGSd4rZa2RyYVRsapX9zNbMj9HBuVGk9kl/yTBYWnvl/1MqmOg2cndnmKDtfubKVKCWp9UPUlbJW7mODHRZ1ja0tkVcPdmn2jZZSEplos52WsmMEbKbNBmw+o0m90/eORLULAAAGmKEkkILgAMgAACbklSwAAAAAAAAAZp63zfchMmet833KgSWE4yN4S5XHFKsbxa4PsysuAXJ5CvrM7Zqxas2ZGecuW5s1vYvGQ2MjPFjoMSkjuaYM0U5GWmzRTZTBVmqA6JngaIF0cxty8WKuXizhN7lkjZhdprMWEeb5I2npOl/aM7U/UAABqiYAAASAAAEEggTJACLkgAAAAAAZZvN833IuFR5vm+5UjJJYkqmTcAPLeIRtJriznyOr4tG05czlSMDUrEmatLykCGwFIbEz2ND6Zopsz0zRTOeCDTAfAz0x8WWRzZe+ZdMUmWUhZ8lzbg5Z+RvOXgZe/5fU6h6bpf2fyZmq+sAF168YRcptRitbZ5TxT8Uym3GleEN/65fZDmo1VdCzN/gijSzveIr8npcX4nSp/FNX/AGrORzZfiiP6YPnKX2PIutfWWjVMG3q9kn6FhGvDpkIr1bnrYfiFv9MerNNLxlPXG3J/c8nRrHQw9XVzt6nOPU7s7srPRVrwemp46EuHM0J31Z8mcCm/78zbQrW1GlV1F/zQjPSL+J07hcVSrJ8GMNWFkbFmIjKDi8Mm5JUm50KGOprfN9yLkVH70vmfchFSxdMm5S5KYAcTxyHv33pM4s0d/wAcWp8DgzRi6tYmzR079KKobAUNgZrHEx0DRAzwHwKEM0wY+LM0GOjInBzYaYSqCXMTUrCrOiWTp+FVL1PJ9zsVayhFyk0oxTbb2I89+H53qy4RfcR+M/FbaNCL12lU5fpX16G/o7lTpHN+7FZ0O29QRy/GvHZYiW6nF+5H6vizlaYr2gKRh2TlbJym9z0tVMa49seDQpl4yM6YyJxaLNGqlU/vczoUal1x2rUcmmzdh525HGRxnFHYoVs89n2OhSlqONSl/J0MPU2bnYapt8MQsgdOmzXSqX5nPpvO5qjqyyZr6a91yyjPurUlhmoCsJXXEsegjJSSaMuSw8GCo/el8z7lbhV+KXzS7lQAtctcXpE6ZGQMXjCvFPmjz9Q9F4lnTfBo8/URla1erI9pnsLsMgULxMtjo6A6DEwGIoQPiy+mITJ0iyKsXUqmSrXJxFTNmCtVE57Ddccnd/DeIUZVpv4YU9Jvgrt9jymNxsq1SVSWubb5LYvJHXp1tDBYqW2ehTX/ACav3Z5+mOSbVEIf2xjTQX6k5/0hlyYsqShUfbGJjoMTEZBlGVyaqfY103muGXkYqLNtIWmVlubMK7a976HRw8tvn6nMo9FqR0KTvbda/mFbFLEb6UjfSZgoG2gaVbM600QyGC7DEbugtzmDM6+Pk5lV+9L5pdyjkRWl70vml3YtyNAWLuRDmKlIXKqGSxfEu8JcjgzOrOtdNcDlT1mdrPDGqHgqXiULxZkNDoxDExSZa5UBmkVlIrpFKkiyAyYqZz6krs2YmRlpRvIWlHLHK2ksm3xOno4FLfWpt87SZw6SPS+LU9LBz3wlTl62fc81TG9THt7V8HXRzzGT+WM0SVElFrCLYz3AkXSKpDIlGTkbSWZsoeplpo20FbvbgLzBs10Y532JX8zfh1qW23oY6UdfJWN9BWtvy1+pFbFLGa6C7G2kjHSf8bjWpWtlrNCt7CFhqiyyYuDGpGt0/wC5+BC3g41d+9L5pd2JbG1/il80u7EtG0KlJSEzY5xFSRDJM1SrbPcbvGvBHD/VhnTkk3bXC6vnwOfiKeTPZeG1PbYeFm17qUrW2ZNZnGUFZmLLqXbujwViUek8R/D1HQ06c/ZNZNVLyi5bm9nlkeclBx1xa42uuqMq7Szhv4HIXKRKZYT7Rb11LOqt66inYzr3F2xVRlZ4mK1yS8zBiPF6a1PSfAvGuUuEHclyMrGzw3wxytOWUdl9vIjwWdKpJNqTlrWlB6P2Z3ZK+SG6dJv3T/4c7NRtiJkrQUoTh+mScf56njlTabT1p2fNHrsTJRlop5Ry89pwvE6Hvaa1S1/MV11bcFJeBnQ2drcfcyRiWUQjEZGJiNmpkoojEWUBkafrkUcie4vTgb6Ude4z0YWN9KnkvTnYVnLJWczTh4ZGmPrlnbgLiref2Q2Ec/IIijeR1CedsvvxNqlq+m459GNpGzTzts1jVbeBexGymOFUYjT0vTq8Rc2Z1z3wcesvel80u7FtD6q96XzS7soaoqJcSjgaLEaJBOTHKkO8Mx8qLcG7Rk8nulv5DvZi6uHTRGPJOTZi4qUFTcnCScpe9mpqW5nHrUKadpWutV7pepuo15RWhNe0p/8AaPysRjKFOXwTun+motXDP6MiXGxK+TFLAqWcYxfPUcjxPwatL4NF8IaEbc23mdKfh8o5x0o/JOVinsa/76vnJd7C7b8xOvb8nDh+GcQ1eWjFcanrkUh4HU0rXjba07nfl4fN5zlJ/NNteuQ2lRpx1tStsWa+wep8LAYivORuEjaMI30tBJaWqOS9R2JxOgrL43s/bxYiWKla0Uo8dbsLjS2vWy3wiEvLM8jPWV00zdKBmq0znKOwxGWGcpws7dC8UPq0hMVbWYWp0jh6o8GpVqFJYfJeK1D6UNvD1IhA0U4bPoZkkzo5F6cV0NtKO/0E0af0RrpUv74XKKDOMpjqce3+RtLPPgVQ2CtG+22zhsOir3wcmzDiPEXqpxvHO9WUkoOS1qO2WatdZXNOAUpuMtrWorhvCdK2jGyT25Jbe53MHg1BcTTo0ruaUFiPl+5wlZ2J55HU4WViWSyGemhFRSiuDPk8s5VVe9L5pd2UGVfil80u5U6HIqBawWACpKRNiyQAUcBcqK3GixDIwSY3hVu+hWVDn1ZssRokdoZMMsOt3XMq8ObJQKumRgtkyKgQ6Zr0CjgVaLZMUoCZ0ToOmUdEq4llI5c6AmeFOs6BV0Dm4ZOqmchUWtmQ+lPhY6H5XgXhhOApZoq574wzvHUNCaLNcC9PCmylRsL/AOMX+wO9ewilQb1LbrZvw+D/AHPnYtTgaYDFXT6oc7nKVzYyEFFWSstxYhMGzSjFJYQs2QyGSVZcqc2t8Uvml3KoAJKAAAAEokAAAAAACGQAABVkABUsQxbAAACjACGWICwAVZYlDYkAADoGiCAAQDoDogBYgugACSAKgBKKn//Z"/>
          <p:cNvSpPr>
            <a:spLocks noChangeAspect="1" noChangeArrowheads="1"/>
          </p:cNvSpPr>
          <p:nvPr/>
        </p:nvSpPr>
        <p:spPr bwMode="auto">
          <a:xfrm>
            <a:off x="368300" y="-7366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29" name="AutoShape 38" descr="data:image/jpeg;base64,/9j/4AAQSkZJRgABAQAAAQABAAD/2wCEAAkGBhQSERUUExQWFRUVGRwYGRgYGB4aHhwbIRwcGB0bHh4fHyYgHR8mGhwYHy8gIycpLC0sIB4xNTAqNSYrLCkBCQoKDgwOGg8PGiwlHyUsLCwvLCwsLCwsNCksKSwsLCwsLCwsLCwsLCwsLCwsLCwsLCwsLCwsLCwsLCwsLCwsLP/AABEIALsBDgMBIgACEQEDEQH/xAAcAAACAwEBAQEAAAAAAAAAAAAFBgMEBwIBAAj/xAA+EAABAgQEBAMGBQMDBAMBAAABAhEAAwQhBRIxQQYiUWETcYEHMkKRobEUUsHR8CNi4RVy8TOCksJDorIW/8QAGgEAAwEBAQEAAAAAAAAAAAAAAgMEBQEABv/EAC4RAAICAQQBAwIEBwEAAAAAAAECAAMRBBIhMUETIlEUMgUjYXFCkaGxwdHwUv/aAAwDAQACEQMRAD8A03h3ieXWyBMQWOik7pV0/wAx3X1aUAqWoJSNSSwEI/A3A1bTKVNK0SwoN4anU/TMBYN5wk8U/jZ9SuTVTBmQfddkNq6RvbfWEgDMIgiNePe0+mlFpIM5d76JH6n0EK1L7QKhVSmapIUE/CLMOxgDUYbLT8TsNrX/AOYqIC++j26bmGbROCfovhviGVWyhMlG4spO6T0/zBg043Efn3gzF5lPPSqWkqXmAYfECWynb/MabxR7SjSpCPAV4ykg5VWSkHqd/T5wojnELnEbpstCLkgAavCdxrxRSGUZUwpNwC6Soh7hgNHAs5EZzxDxtUVJ5p4SnokFPmLEkj1hYMpLuVlQ6hJ/UwQT5nszeeE8PpRIH4YJL6qAuX76+kGBRKa5v20jGvZ1Q1wniZSIWqW/MV8ksjuTuOzmNaxvjGlpEEzF51p1RL5iD0J0G2se2mcJ+YSkyC17RBjWCS6iUy2BF0qNmPn07QmUHH8/EJhl0ol0w2WshSm3LFgPIOfLWDcrBUIVnnTpk9aR701Vh3CBypgLMIPdDUN31BFJwHIQXqJ2fohDt6mGaUmXKl5ZEsADQOEj7GKNQsEuXS3Wz9ddorS8QyBBLZFXJJuBtte5FhEfrbfsEc2X+4yWbX1agyJVOj/etSi2myRHUjxVpCZy2WLnw0snyu5O14BYvxchIdB7C13/AEFt4o4LxDMVMzTisJJOVeXKh2diT2Fm3MebUMwwB+86tOOY0y6RedgVkAPrca92iji9FNmJaXULlnZlHyY9hFubXS1XCg6k3ILOkNd4oCpSHyrBCjYAvpbXZzb0iVtQUOVjRWG7EG4Lh9ZMUofiVWLEqW79WASQNrEk3DtBs4NWZQnxZMxksTMkZsxu5LGw06wNwfiuUJi5SiMyC5vq/Tv27RdPEN1JlqUhIezBnN3B6bsYb9c/Zg+iPAguowiam03C6ecDvJOU/KAOIUWHf/LTVNKS90qCh8iSxHS0OZ4lUkAkhSdywSodwCeYQH4pxYrk5k8sxPMRl95O4U+zHr1EUJqw096RB6/r/uLU7gCWoJMirTzAKSmcgyyQdGJsYK4L7OPDZU/nvYJun57wzYNJM2klHKpPI2UhmYNZ9QesVcTkGRKWuUpUqZonKWClaAFPul/KKRapOIht/UC8TcGJmAqkAJWPh2P7GM5qJCkKKVApULEHYxoFF7Q1hKTUyQsKJGaXyLcM7p906jpvFuvoaXE0PJWPFAs4yrHZSfiHlB99Tqlk4aZcVmO0qg5I4KqVTjKKCltVKslv18hDhhXA8qQQpQ8RerqFh5D945CawLAPCn4yWMyEPK1yrLZv9rwP4g4sqJpKC8pIsUBwfU6mNLMqAXEHDUufcuF6BQH0VHogOpbJEy9Wu8eO0XcRwmZTryzEkdDse4MUSI7Ke+oxcO8WTKc5Tzy90k6eUafg2MInpzoO1xuPOMqwXhmdPIITlR+dWnp19I0HAuGpUgEXJIuon9HtHucRFgXx3NdWYU+O+DU1svMlkz0jkVo/9p7faD2KY1JkB5iwO2pPkBeM84h9okxYKZAEtOmYl1nv/b9YQXC9zqVs/QmZowucZpkiWszHIKQCS/p940Hhn2PTVjNVK8NJ+Acy289ExY4A4nyTlpnlxMIGcgOFbAnoRsekaulcMW3eOJ6xDWcGDMD4Wp6RATJlgdSbknqTAvj7gxFfII92agOhX/qeoMMpmiB+KY3KkoUuYsISNVHR+g3J7COgfEVkz8+UvAdZMnmQmUrMNTolI6lWjfXtDSjAcPwwD8QTW1I/+JP/AE0Ederd38on4g9py5hKKUGVLu6tFq+Xuj6+UD8LpRXrAWvKs5UrP9uiZnUm+Q3uchOsGti7sGVHTWBN5GBPp/H1RULAWTLkD/4ZPKD2cX0f5aQO4ZM9c3JJlkhaWyAOGIIKlOn8pYqP7Q0Y77KpkhJXJWZyQNEghST+ZnL7CzRoPB/DSKOmSGGcgGYrqW0foNGhj2DxFKFUZMW+EPZ8JNMpFSgA+IVpY3Tygaj7GBuM4mJE0icgAC6FB1JXe2/Rh2LxoOIgTE5SHSTe7P2PaAtfJlIIIDqSCEJAc6MNrf5jIvtrfjzHV7s8iJM/jEKUQyzlHMAklgb3sekKdRiFTXVGWSpWQaDTa+YHe7Q9zZAzmbMyHMWKRsA7glw7H/iAM/FJNNVEghGcNcOxDX9Q2vSArfg4EYyAGF6HhUIUmZN/qqAfTlBszJ7dYKYpOlzUZJiCoKB1aw630hdquMEq+IEDuQB6awLn8S5gQjnJf+P02aJT6meI8Dd3IMZK6VSJUhQmpmKAR1BcskdBezQ74NwgQUqnTVLdnQOQepHMfJ4UMM4Om1RTNmq8MgukDUMxfUNF+fxqunmmXNUU5SXdJv8AIeukPOGGAMmAwYHgzSP9HpgMvgSsvTINe5gDjvCckpJkr8BRNrul9gx09CIWqP2gTJzok8xA1Av21bdrwYTR1qwMssDr40wBy3RL2e7Buke2Mx5EWNy85iBiuJzKSeUzOY/mTcHRiB/l4vcK18yfUSyEkALBJN++np9oo8WcKViJyFVCUlBLFUr3Q5e+4c7mHHh6g8CUpaWBAt/NYfYiIvXM6LGOcxiqZrkBJBLly9x1HnFLF8TTlyZCokFwE5h0vAmUtSVC7Am5La62f5RfMzMDcu5vb6tESGEYrTuFZ9TNMsZAAE5c11ZT/cxJY6mDOO+zeVR0YmpWtc1Cku1gp1AMALjWxd4OcFJ8SapRKVFGikggMRoCddHh4nUgXlBuygptdNPrGzUvsk73kHA6mcUVbVUwlIq5SlianldioaWzdQC7K/SDKqZMxJVIVmG6TZQ+e1tYZ8cwiXUyvDmAkOD0IPUGMqxxZw1fIWWSchdXu6/MHY2IOjatLY7i9i2/bwfiG1W6jziOonJSHUQBuTYQIwzjaXVkInASp3wqdkLI2/tP0MInHC6sTiiocJc5QHCCOo9OsdHMlZGU4Ihfi3jOQtBlS0iafzHRPluT30hf4crZKZwM1IIffTz9IX49EFtEIMQMZm/SFgpBSzbEdIvUakgnyjJOEONjIaVNvL2UNU+fURqGFVSVjOlQUkixBf7R4wIkVFbmJKlKUolzf+d4pCb1Hzg3xhgX4acQByE8vr69jASRQzJisqElR6JD7xjspzgz6JGXbkSJVR63eNN4C418SX4E4kKQLKJ1HTzFh3gPgPswUWVUqyDXIk39ToPSCeMYrT0aUSJCEhSyyAz73mL3yj6xVTWw5Mi1VqONo5MN8S8XIp0PlUon3UJBKldy3upffeMoXXTsSqf66ylICmCQSEMCQkJ2dmcwzTOLJchREoGYoklc1ZbMfLWwZgAw2hdxDFPHUqYsCWW0lEpKmNnvc2hj3KOIuiojnHPzCnBeAUk2auTUFSlKAMtlNbc2sS/nvGl0HAtNJl5ZKWUfjN1H16EWYNGLU6kS1ImZ1CYhik5+mj2e4b7RrfB/GqZzS1qTnP8AcAXu4y7aWDmASxScRmo9TGd3EY8Hr86SlThaSUqB1tv66vFutllUtQSzkEB9PWJEoSTmYP13joCKDyMTP6MzedxZJStQ8YKZwQV5QDdwRqzhrwPr+OZMoES1pJZzz79ne0GuL/ZlTzp/4piCRzoAsT+YdDt032gLTcMU8ssJCtWJcK+o0+WkY16V0tzkzRqIcZibVYxNmrUJAUty+ZQIvZ8r6h36GPabgZU5RVUqUCrQuxHzjQqMSU2lhOUaNYA7/aKuIT/yg33It894Aak/wDENliNhnAGSaoTCFJHukbjy2OhhvpcJlJslCQ27CBWP4mhElQUohZSWIUxzDQ2OjxUwX/UFZVrQChg6T77db6Ejbyj1nqWgsWnlO3hRHSRUoysACexGvp1gHxVgaZyMxAC3bq/R9x5tFerxxKHLKQEpbLk1V5i4MeS8UqKkZaaUvKdJqjkAUdCf7RezfeEojKciGeJY4Sl01NLQtJyrykLV/dqQdWIaGFXGySE5AST8WiHNhc6v0HeKsnhGVKkNIXkUA6lA5nVqVG/V27WgDWSa1PIpKZiSQM4DAA2cpNmu8VLcdxwYnYG5MZUY0pThQzpOpDEBtR3gLUF5w8MkIU4yuGGl26EbD9YJUlKkHwwRygJA6Nezdi8D+I6SYiX4w1l3ffp6jtHDYWG2eCDORPJsxaFBISS5szMD3eLlJOBCbjQkgjR3b06/8wMl1KirOoukAsHDn01a32izSTxMKgoa6bAsxb7G0BXkDENh5jlwVgqZEo5STmLuS8M6YD8KSlpkf1NXLeUFSouwvfbpG3WfaMzNs+4yCunMPWM44vwz8VLmeKoJmSSFy2GXMghyGJ5m06uO8O3Ec4SpC1Esw+9vuYGcQVSZdODlQvkYKUHAszvtrBNPISDxPz/Vyy/RTnMnQDyhowPGU1Eg01akql6S55B5DsFK6dDtA6ipxUVMqUEJDqyk3uHOYq6k7dLRqU1KUp8NKAEAZQkaN/xAh9spu+COZivE/C8yjmZVXQfdW1iP3gM0bJiIkoWmhqLypySZZOssuwS/R9DtppAHDeAEyJyvG5wk8oaxGxP7Q/MjxF3hzgSoqi4Tkl/nUG+Q1MargHA6adGVEyY+pOZnPloItUlblASwAFu0G8OqgflAEzmYscTcRUtSpMtSVKSFf9QWa+2584b8HwyRJQPAQlIIdxqfM6mMXnLDkw48DcSzMi5RuhCcwWT7vn9T6RDVYWbBE0L6dlftPEPcb8UppZJLudANMyvy+W5jGxjSphXNmKBWs8xe7ahIHQEaCPuLuITVTyoH+ml0oHbr5k3ihS4EteVSuRKrh9SBqW6ffZ4scAjETUuz3eZOrElEZUBSgDs517adIpnFV3CSb7XufvrtBZU7Igh2AYBj0a4/Yj1jrDg4VMIBUolQURcgWcnub6RKGVRkiVEMxxmcUGAqmDNOWZYawZz1A1s4e0HME8BIGUgTE3CzdWu2jEa26jpAmuxBk2JSHuNQxfXqdPnFbC85C5kwsgJDEpJcjowLWe/bWFbXsGSYZZU4m04NxqUhImBwWD9NgSnXUajW0OcjEETEgpUC/Qxg+GVrsqUo3cKsd9bW0cQ10uJqkOpKnd1ZEXADA9Wd/h7+cJXVNXw/MB9KG5WaROmhQKFlswI11Hn5RmQwmr/FTqYJeWnmE0kgEK5gCGIKtizaQVxTiSbNk5ZMsKmsChWYI5tWvYuHDPFjBeK1TZf9SUUThyqQbkEWDsLOL3h1xWyvcBmTIrVtgwLPwOslNk/qBy4SAAO7KZ2OjfrAapRWzAQiVlRdOYkBmF3HTURokxKpmswpBDEI+tzEC6RJQEJ0YC97Dq+sZ6kd4lG75mMHBp6qsJnXSGUG90hnAHyaHZBWhsyy6v7jbqfSK3Fk1MibLClpuSQMrcumo8z0ERyK1MxQ5r3YH5bbPDtQGcDA8Q6SBmHcKnyluF8xd7h36HSDaKtyEJSAwdtIW6alWmYomWsJBYEoU32O28S1+JNlPhq5CCo+6AN+5/WJfSYHBEY5DdRllVD+6LkOxDfpEdTMJQSR8r/51gbUYipiZRtlcHUev8EVhjykgiYA2xFi362bvHvTIiBPsOqUy8gCkeHcaKKg4JN92IO0WsdmhVOtG6hZ9HBs/rtCHinEKkTVFPKlSnSSMzbO3Q3cdIlpuJnKE8pCDmUc7pURZPcB2U3aKzScBhPDOZSr8RVLV4cwMqWSgK6Npp1HXWLOGYq6gm+hYNcnsIqYrLXVTJnhS8wLBSgbA3dn1N9IucO0aaZ9QvTm19HjjFAv6/EpAJHXE1PB+KUJlBC0qSpIbz6721b0ghI4mluXUAHtvZhr6xlU+pKi+bf6R6sqAc3foYJdXaPiTtplj5jc9NYBKTM95SXbWxzOPkIt4jgmaWiWlXKgZWVdwzX6xl34qYk6luhgzQ4/MysFkFiA5fW1iTt0P0iuvVg8OIl9MV5QwFxZJVQVRXKUxJCm/M5zFXzBSf8AMFJXtHp1JzqQsLCXKWBD9i7GAK61al+HUOpYsCu+Ydn+cVK3CEqKiAxUMtw4GjEdw31gvqFzgiGaCy5PcEcQ8QKqp/iKtslPRI0EaFwZjiq2QqWog1EkOCfjTs56jQ+YMZnU4VMlqLpOUaqAJT89n7xewDFFUs9E5GqC5HUbp9Q8VKw8RZoLKf0mqYTVInkgWWiy0HVJ0II84bsPASIzfjmkVJXKxGkJAmhOZtLjlfrblL9oZML4mySETaiXMSpdmSgqHX09Y6eJFiZjPPMXv/P5aDPEE38HQpki02outtQncfZP/lDVhnAsuWc00+It7D4Qf1jOeMsT8esmFJcJPhp8hb6qc+sKqrKDcZe9gtYKOpHwhgYnzStY/py7l9Cdh5bn/MXq2sdZW4Cla5bAJFgwI3DHtEmG1yqen8JKUMostRfNzW0DjSwBiLH6hMpJQ2Y2Y2YpDDY2N20vAWPuwFnFHuJeA66Y6ky0l8zEne9yPlBIzMqBcJSHSCRv/PtASnSZbTFb7ecEcOKKmaygT1uwAPf6OYCxR34EcjfPZkFFh5n5lEslPRy5/wCIP+JkQEgkshi7XFz0021e7bRakIyIKUIGXYjQFiXBPQve8BuJsTSpRShspfTqwD/Nz84n3tY20dRpCqMnuSTAEETpCWHuqQb7a30Ot/8AMNeE40iZlOa3MCDqLAObeTF94X5Ut8rKGZtUqBcgMSoM5AtY7X6xRq6Aj+rKcMWU+j3LWOm49IUyizg9xgOBkRtQkeKULchTcwBGzHQP7jdAW9Y4r6mYmb4iLiWGKlFlKQGPO7cwHult28lWn4lnBaGRvzMHKrZdLbbRpHDuCJnSkLnScylJzBCU8nZUxRZ+uUerw6ml1P6eYi10IOYbwCuEyV4qbyynMFEZQNXzE7vsNIWMc4znJJTLKEJST7tyU7l1Cxd7N184OcR46hMrLLWhcwEJCUhKUyntmyk3LaB232jPMRo83xMNi4JcmwY6klw4NvRo66opwsVSoblpxjSiZhCklSwliSoq1Zab7i3YMdNIv8TcWy58lKESihTpKrABIFykEXKXA6fSF+fVBMopKFKm3yqF1IY2TbUO+r69oGSsQUSMyS7MQRqN/pDsk8+I0InR7jGOLKwZCaiYSiwDJ1y2bqWNidIZsK9q07IElAXrc3L9SG0uLjoYRquSlahkQoWDjmZ93LO/VukU6KWoOvKMtjoWYguG26PtaBODzmDsHREe/wDXZtdWSg2QLsUyeTlYur+4hnv0aJZVEayYKaXOBUAozBMSxGVkuCmxCnfRxbWE9NYULdL5mActy9BsxuC8MNdxsZiRlQjx0OfHSShQNnCS5cKLhnPlHlAx7pxwc+0SDiih/CZUTwoqCXA94MCzg76aFiwhfw/CUTJoM1KhKmB5ZSodWu2jdId6SiXWy5niT5eZQSoeKpXiApDAsOVmKg4HM4LDSANdKMunShKZbSiS4Ki6ncpcOCWVqwG3mQrypCzgOMbv5S/QUpo0sDmlE2J1BOyv3i7PKJ4KVgeejd+sC8MxQTEc3MlmI1dJ6/OAlRUqkzvCUSUH3F9uh6t+0YwpZ3OfuE0SwUDHRkeKSZ9MssvMl7Zvs/6xNT4jUKQD4Kyk6KSLGCP4lM6WULuR7pMUaqtmSQnKtQzJKWRyBKgQbpuCSC7gB3jQpZXGHHMRbWe0M9/1oO0zMLFonpcSvYuIoVEuetImKVmyFykgajuN4sopU1EvOmyhuLGBsCDrqCAfMKYgEz5Z1zC6TuDFKgrCsZVEZ0/WA82pqKfmIzoJZ236FornFGmJXlKFA3HaOjTsV468QRaoODHymSAlw7EZFp2Uk/qIV5+BTJSVqQjxMtwSLBLs7fGpmPQd9majXYEMy236xcqJjP27winUMhxiFangGReyvGRMEymmkLY+KjNdy4zi/wD2q+catTKBFowukX+GxGVOAZBWCroyjkX9yY2mkSQogPaNwsHUOJkMpQ4gTiXEDJpp0z8iCR56D6kRglOXWCSbnXeNrxxBqaKTLXymoUnMRsADMJv2SIzTiHg9dMnxEq8RDs7MR5jp3jzHjEfp8AnMlWCtAcBCTtc5jcBwdxcsPrCziEpbhKjp1PW8N+GpSpOYJVzIN0tqBvfr6m1nvA3EsPBSCCQXY9PQtrra+sQ1vsPMsdAwwJGMPdDEMyWAvsdRb6RbppEsAKSLKCVEFhlJBszMe3lEtI3h6Wf3tNny6XNrvYWiFNU0lkqBMslhcFtifPYDeEl2IKxu0bg0sVdYlAIZyCALkvqWf0GkLcmkVUKWXbKH9dh/DFucldRM8NCeY3LMWHp0HT5QZwLDV06FJXLzE8wUDpZk3+F769naCH5SE+ZxvzGA8SOXyhPiIyLvzBwlZLEF+rm43j3FcyEiYOfKrIsZXBF7E6E20bpB78CmYhOQZgos5eznptcG4J8oGz6CYgkyhnTKd0sVHMHCQ2oG5IOgvCazvcQm9o4MFzqcJKQEKSspzXPui5AD9mv5xqOPVYpaOnl0y8oEsqQoXLlLuC7Ekk7W7Qp8HzKZCZkqtSSpbKSpV0pLMUtqkuQXbcbMSG4nqCgolSVqmSpIUlByq90qzNcXA91+g7X0TYNu1ZIadz4bqezap1ZlnOO9gSHDuC6mCnszlokTVyyhgyVEZikl+qQi9rum9jrrC9OxRdk+GrqQxc7hzqztYNYdbxcwgCYliljmcoBIffTpdhqQ0SbGA3GVZUnaJWq6pKS3KdWDqdLuG2Yiyn7CJ8OmEqABVvYEvpr02G8eYjRCYSf9x5jlIILEE9XgXSzwlWUKJL2V5fMF/OHBQV47g78HafMbKhKkpB3Dh7gkspYIBcNsSfQXsGqp6UFSQQxLHM5UC/MehsSLi8FaeURTrLObEpUkakC4AezZC5Z3bSFqrrVHNZJBIDBIDk3a1/hGn6wtEyYLEgZkdPPeYzhIdxqQ/wBTfT1gtLqSEsyBmzZgHcliwvYNmaB1Jw+X5yb6ZQS76E2cA+TwSXTZAcuoYEBjmHQ9LXuNX3EMsZTwsWob+KQ/6mcwKk8uiQo5SDYh7ObDUCC/CdV400ylsPFSQnOeUrBzcxJcOzBrAnQwInVSUyxmSCq5dhoWYu2wFu7xfwEeLUSlIDnOjUuXK7ljrY31EerOD1CdRtOYWqeG5tFOSlYaXMKkghTg9Q7Bjc7bEiK9TRZ0hKmF2zECytEq8nsf7SY0riTDjNlTZeZJUlAmgNfxBcEHoQFJZt4RcQQFgjZY+9om1J9K1Xh0P6lZQxWpZ5SvKtJSrv8Aodx3gnVU4UAo7M7at1+UGcQoUqQEEWADdujQGw6q5lSV+8m3mP8AiJhZvO9R1KAcDBl+vRLTOmIlZfCWlK0NYMR37gwuYdiBpqi4eWs384JYZTp/E5GfN9dGH6+sQV+HOVWuhYPoSxHyh67WsI8GLIITHxGPEMPSwIbItiGNvItBek4epVy80uShCh7yWBI7g6kHr84FYYcj0y77yzu3T9IvUFcqRNSoDN8Kh1T3j1N5oco3Unsr9RQVgzDpYM3Kn3PeSezsR845rUrUtTWAtFvCaLw1rUC4CT6AqKm+atfKLM4ggkCJnZTYSnUaNwUbu4q8QpaUkO5Soj/yH0ukbRsfC1T4suWstzyUK9WD/WM/wrAxVmYg+6UkO7MoAkFt2UdPOGfhSoVLo6dQSFKEsoIJbRRH6Rs6U5qxM/UjDSxW0rGllg2Qhb+iEp+5+sAeKZ8tFLNzqS60kAO5JIYW1it7ZHCKYhxeZp15IR8N4bqp6QsSlrT+YnXyJN4Owcgw6atwyTxKmHYyqn3sQWDP2I7fy8MdLUJWPCSPEHZmdjuRrppsPUcSuGEJl5ZiFZ25wssAq+VvJwdYvpwiWEPlSgFk5kgpYm5301+kQW2KTiXBec+JTkJynIRvy5Ry3BI72V6W3eF5UudOmKNPLdBLNtm9Wvf6wwzOHip3mTBlADDKlJGgJc+bnz6wWo8C/DoCc4y6uwJcknNozWHVmG0KFqpnyZ5kLRZwKiqqVefwkqJIUWUkq1IYXcX27adGSbj7TnnSpiFmyQQByq/mxdt4KSqRJcgkklJDhIPUKF7u57xFOl5ZiUq5mB1L3GgKf+Xv6Jsv3nkQ1rAlKfQpmOEuFBiCRodXDG5Z99DfofcE4mVRKWZqc6JpDKSQnRILgFgH3+8W5VMEDlJykElIV2Y3YhJ7jo0VZElM+ppcySAJ5lnxA7kozIfZnswDWEM03uYjxBtAxzPMRoJ1X4tSmWpJUpOWTld0hkOS2rhzpaBsqR4iiZR8MpbPLJBLhw6XDKfS/neHLjyunSUU06SPEBBC0NzZAGXzC3zG0ZDMxdlgpSUCzMTbvFr1dbRFUXbsg+OoxUtKVIToAosbHM497cOzgs426RFSU6gvRKiGISQ7Fhs46gF9WizQYmFTEGYll6OlRS47AWc3zekX8OowupUCWYBSmS7cuYh1Hp8R7sLRK2QOJYMZ93UjqaZUtgUhKWuC9hbN+ZrHdxv2hfnYfTliOVZCmUlByrUdspY7/CHHyg9xJjcszlkMdkBeY2cdC2t+YdukLM3FkgZQAe/Unq77dP3jtYbsRZQEczmmrilE1KipJcEJcgObebN32ijhk8Z76IdTZmGbQG+w8n0ilW1JUpwbs1ugiCXMYuAD5h9L/wAaLxXlZHZbtIEfKMAq1S5YpcH3SCwDkObMdN270sYmlmWpKS9i1lWIdgLADr1A2iLheuMw5cwFiAGLudGboQCASw2gfj/JZ0nM6rC4J1BPmND3iVE9+2PY4Xd4lFE4LmJQXy/Ujp6/SGWnm+CZc+UrQgHKBYhjbUddumrwm5XZtdoK4fiCkJaY+RRBbYt/NYsdCOpLW4cndNzx7EESaanq1Mopy6XKwpBDAkG7l3LfFcPGeyJuYIbVwG1Z2UB8jA+qxepqKWTJy/0pQZITcqIcAqvrdgB3i3WSBLlgmynBcdEkD7bRNrcFVz3mHpFIY/tGDEafw1pB6PH2GcFyajxJpUUzswCDm5dLBt3Md47MKjLJAFh6vE+D1eQqS/R3dt/0jO0zrW2X6jrQxX29xZosNmprh4iCnIopUSLORYA72vFitlp/EKJsm7+Qg5PmArQBsbl9ba9X7mK9bToMwKUzDUP3/aBttUW5XrEZUGdfd3KmOAy1SZpnS1hwwloIsQ/MSotZrHeLoRcqvfSO6eQJ6mLZE3Jb1Ee1lQHDH/EI1F3rNnGIyur0hjOZ7hcsnxH0LCJaiSMiw/Uv0t+kdYWr+mvdzaODL8RYQbJ95Z/tFz87D1jiHmC4yYb4Lw8ITds2UEjfmv8AaPcBkNQySCzlZ+a1mLOCYRkTNq5g51pUUj8qAnlHYkAE+cTYNThNFTBQv4aSfMjNv5x9Hp1K1jMyLjljFn2rUz08pQvlmkH/ALkfumGTAaqVMkylh8hATyj3SwGVXS9tOkDcdmya2hnKSshKC5UEuQUMqwBBNiYRcGxNctRTLrZfM7hRWgubOXDH1Jhlle7BjayGr25wQZrFfwRTz15yVhVrpU2mh017xAv2eJZkz5g1PMEqDnewD7wO4Vx2oCD439dIP/UllKykdF5TmI6KY9+sOUjEMwCmYHzgTUp7EV6li8ZifM9n81Obw5iOYubEMLaB2+o2haxNC6cE1VPlCXSD+cahzdKnNyxt6xsIMczZQUGIBB1BDgwv6av4hjUv5mHYhjtLKQFS5ipsxRJASLoFwLMA40v1MBaXDKquUF5ghIOq1MVK0PmbbaRqWP8AsrpJh8SnanmXPL7iv9ydvNLQqVk6dSqTLnykpYsCnQgMeUtcbkd73iTUIavdWollDizgmUaWkqKdJRMQpZ5eYJzgJCgoXDG7dg2xMX8Tqs6EsFIWFBSFKAsUjMCb2VzXfYP2juh4hSoFEwEKJ9AOpJ1c7bRdnVMlYSsKAW4JG2YBw40UCGuA1zeIUvKsCw/lKXTPUv4BxnJmhEqakiYFMke8ADYjyF+7bRnnF/DaU1E5KSEkK5Utsbjp3v2h64qqvxn4dEqUBPKgTMcJKSxsDrqHfa3WBPFVJU0nhrqimbmJCZiWKioXCVZgG8xaNCxmxlfETSqA/GfEzGSubKWBcK2LsR0vBheK+GhISXWRmUp36pAF+l/lBitovFOaZKAJDJAXzF2IDMzMSX7doVa6iS7NlG+rvfV99OkCli3dyoqUHHMj8WbULSgOSSQkEgByz+Q3g3//AAjSkzFTSygVZQLOl/i0+Y3jjBAJIBB5lalw7etg3XZzDbhlMmeFSwUuQS/vks/vEAhT/ELAue0dew9V8RDVt28RJ9LSoSoKC1FrElmBsC4AcDyd3ECMPwxc4kJygJuokgADR76+Qhg4kpHlgtlXLYKBKXdg7AB9xbQMdzFzCKdEuUArR8xO6iQEkN0Z2HnDBfsrz5ifp/VsxjiCJOHzJGWchyNweo6bnYuw1iaRgqqlK5xQTnW1ibFjudSTuehgvUcQgApSCHDOVbNYekDVY0vKUAADSw21vtAq7Nzjn5lJoAGPEDLwcpUA9ixfbp83cNBqkpES59OufL8RDutyGWymb006ENFSRXlBBUHAO9h3HkdIO0ONzPxkqapAWJd0yzypSkjMG2SL5sxsAHMN3sTzFNSq9RnxmZKnmSmTSeClJMwLMoS1FnAAAGmYu73ymAnGEoJMuUNQw+ZAhu/1lM4KqplkgHwwem2vXXyaM+qq3xqlBPxTB93/AEjMZy9vHS/3jtOuELRxxKQVGUlOoCRHGJShJAG+5/eC0spuoj3QwhfxiY9zqbAeekZqsWIEaFwMyOnUVkZTo5J+npHNXUAEjYfWLK5X4eRk+MsVFt9hFfB8JXUTUliUggk7W6mHBQTmMB2jMNU8vwacJ0XM5lDp0EU50gXe4MM6sNQHVNXpctoPWAFbWJz8gIHwg39T07CFDOcxa4bgTnDEZZYzFu3UX/SCtNSJW7DWxbcbvAehQVL9X84MV09Q8OTKAzzlBKXdu5PYC8NSou457gWuAOIwVM7Nh60oSU5/6KSfiK1BGYdRzG8cYvWZJ0uSm7SyryAKUJ/9omn1XiVkmnSQU0yfFmlOmdsktHzKlN2EZlxTxsBXzsgzZP6bvZk9G/uzR9Qi4UCYDHJhH2f4gM86Qv3ZgdvLlV/9S/pEvCXCMpFWoTJ0taZRUjw1pBU5a+tnABe8KuFVYkT0zXDoU7XuHY/MEiD/AB1QDPJq0F0TMqVHvrLUbjVNtRcRUwxxPDuazSy5UsNLSlI/tSB9tY+mYukAFifofkS8ZTwjVTVzzITPJISVAqHvNt1SwOl3hoq6arTdpZbqlV/kqJ4RUg8xqpsZzEDKzswdz6t/NYuVOJIlgqWoJADknoNYyun4wqpc8ylypaRmyqUMzi2t3Pp1iadOVUKaaS7ZgGsASQw72ERanVLpxz3KaNKbjnoR7ncS0ikuqakDYv8AtCxj2NUk2SEB6gkkjKMuUmzh/iZ+vpFWhwdOUHNcabfTrAytpFSCcqQQnmd2fqNNw8ZD/ibONoGDNGvRVK3ZOPEG43icinUmTLpgonKtZVch/hB6jzbtAivxppwUgJyp0SUg2I1Y9jv0gnW4mJs5NmBTqBft9egitjeFLUc3hKEsADPlIcsBd/TaOUkAjeOcfMu2Kq4zJUcQZEqmS3JRdaAAFAEkZkkBsybXs9x3iTE8YmTxLm5/xSSCA+35gEDRXUlyNWAYwL4a4TmVUxQ92WAeYlkkge6Tu+lnY7bRfkcHVEuarwQtC3GdC0AyyC/oeoI+kbNBrVfcRxMfUEh/bGrh3h7xsPTNk5Zkwp1e+YFsqrhsuyfre+bcV4VUSZzzAl1MzAAF3sehEO3D2MmlmKWtCpCromN7juObRnbRRG/vGHQYwipAGelnJsoeKnK+1iCpLgNd/SCWpN25Yn1nAwepgUicUjmBDG/y+kEMOxnIoFBFi7fz9Lxr2N8K0lQEqmSDIZQCiEcvR3SCFBtD32hcrPZBSFWf8V4UtROTOtB5eoch7tvvHWpBjl1hAwef3iZjk4ECcMinVclJcEtqH7ljux6CAVRiylTC6sw2JcPf1ZxBbHqGXTTBKlVX4lGiyAClugu5PlpDbi2EYaiRlppR/EcvOoLZNnN7BROgA66iOCsJ93ML1t/CcRDw/Cp9SrLJQVncgco1uVlgPOGmh9m/JnqayVJSWISDmzOW1dI22doP8KKpUCYurQyWGUrA8Pdw1nPmVa7QtcW8RURnldOnOMoSEDlQCN3N/RAA7wa5J4ETZYMkEmS4phdMEqEohSUj3lWSkWLrWS6iS7JTb/cYH8LYV+JUZct/ASXmzDYzOiP7Ub5egc7ABkzJ9bNTKDXJyoSMqEdVN5akuTGhTKQU8lFJTklaiABbnUTcnS/n26QjVXbB6Y+4ztKGw58CUOLsUCiJUs8id9H6nyhUoqeZMqZWQHKF2U1iRrf6Q9Yn7NqpCgCElBF5ib5R0y6u730ghhvBUuiV/wBVZUE5lBXugkugMN9TEoT6eolu5Y1yuQiHid4pMEpATqbv/PnA3Dk+JM8VXuIuO6th+sVsbqyVFy4f7mGPA8M5EhQ5Uhz3Vq31jJC4GfJlLMFHMipcA/EOuc4l6sLFR/QQanTciAlGVCUjTS0cVc/KA/oIFVlVm7dun8EFnAk+S5lWfVlnNwNBsT/iKCFuSTq9zE1bf5fKKwZPmdmdzo0Ei5jWbaMCH6dAlgcuZS7JT1O3pAXFcWWielCWTMkgkzSTYlILgbNZn7RfrcYFKnPMZdRlaXK1CB/d9yd9NID8PYZMqqgIWVFyqZOURfKSzHur3W79o2NJpvJmfZbjmNeHTzQ4ZNqFF5s3nD6nNyy3PX4vWMvl4IJyswOU7nr3hv8AaRjomT006PcksVNpnZm/7U29YrcKYZ40wp6IJ+qR+sakzc+Z9x3w3+Hn5kIJRMLjzJuB/N4LcO0yptMqlqZakpUDkKtSh3JHdKuYdiYBYjx5OmzkklOUEFmsP87Q14ljAnyJU+XZctYBHR+3Rx9YMk8AzueIm4RgFT+NXKzFM6nTmCgWKwCGYm1wdTbq8a7gOMJny986eWYlQZSVdwLeotC2B43h1cgf1ZLpUgaqT8Us9/iSfKOcWqxJArqdZzTSlJQQ6VDobOkhvnC39vMbn1MLJsbnS5swlIDJJSW+IgsX8m7xFIkBIG9v8xUqq6Sr+vTEKCjmnSibof3lgHZ9dtxqYD4fxEKmbklOkA89rtoG1FzZ+kfMa2i1rC7cj/E1aLFCBBGWVKJU4ys27/WIsVkLyDLlJbU6Pdr/AE3i/MTlTpbp17X6x9cggCwux2/gjI3gc4lGT3AGB0XgkhMpOdrra56gHYdhBTEcQAXLSpL5+VR/mt/vEkuoCFv1s3eKuOoCwkizXg/ULNkw8BmGRIqjFvwSAUoSUA+6AzJJvl2B3vFqXjIqChaHCTdjY7gg/eF3GMTTNkqlg3Ib1t+sS4IUTUywksG52PzA7vaGMn5eT3mEKwDkiW+I8Kl1aFcyypILZL/NLX/SEzAuCZ6VmYpcyTLRc2UmYbOwSH+dxDbXVS5JUcwRLZkJAuSxIHnbWJMKxRUyWSWCgfpb5nWKqtXdVVtXr5im0qk7jCNLP8MAJK0k2BCj2Ae+sTTcLmLdXjczFgtKlgX7rs/YCA6a4iaRMVzJALHTL26m997RaqsUzSjldWumgG7nQRONRqK24Y8w306MBgCIHEuK1lLMyTJaEuTlWCshXlzs9xYi0GMMo6iajNOm5D0QAnsA4vYDrE+L+HPQhUw5xLUFM13sSHt6229YllcTywyQn3rd7xpW666ysBe/OINOjWtizDI8SlI4akVKFeIVCY9s2o6Hu4a0AsU4AmJujKABf3jf9oZ5eMSkzVBSM4DPlILdSL3Z7jZod5ktLMdDptEv1mooOc8H5hXV0s2GWZDgSRREqUQVqT8r+WunWJaDibLWyZpBWETEqV5bt94YMc4bTOKQokAE3TqX09NIqrw2lkJTkllZL3UpSX8u3mekX16qt29Uj3HxAanavpr9vzNzoqxE1AUhQUk6EQucV8PkhU2W5a6k7+Y9BpAX2d42kpMlD8rqA1IT0PkdCLEeTRoEibmFmjUKJqEwZiHdp7OJjmG4cZtSlOQ5UgrJUCBYt5G8OFZOSgADQWYQ7ZYrVOHS5g5kJPp+sR2fh/8A5Mf9ZuPIma1tUCp3YHrFOdNJ00OsOOL+z9E11IUoWsgq5SdnIGZuzwj41NVTEoWghY21B6N19LxFbpHQiW03I3U8ql5Uhnc7QFqcYyE5WEwBgoFwgEbN8exOg2vpbk8O180haZEwXBBPL/8AprabQJrpUyQsomyZaVhnBQB/+SB8ou09KV8vOvW1n2kSOUolWmdRta51HzJEP82sGE0BKspqp/d+bp/tQD84+wLDJVJT/jKuVLlLTzIbM6Q1nBURnOwAt5xlfEfFi6ypM1fu6IT+VO3ruY1/HExrWycS7TKKlFSi6lFyTuSXJjUPZdQuZswjQBA89T9kxmWGkEA9Y23gijEijRmZJW6y9tdB/wCIECeouYTOkqfbXT/MH8ErFJTkB5Zgyne+oLa2O8CK5SQLuVZvRrnzN4+oawnlzAaOpvdGlmvqTFRWeJjJhfExp54UHII507EO1u41h9pJyW/E0/PLXeZLHXdaRssbp3brGRLqxKQcxdBJZtiGcAEb/vHnC3tEmUk98ryVHnR/7Dv94QZ7qahxBgCatCKqlWhC0JKgoD37PlUzdwXD3Ywn8JzZP4hc5CTLSsAql6gKc6HXLe3n2h+osk5P4miUlaZgeZKdkrsxI/JM++/WM4x+mFFNBkA+Au2VXvomC6kqGulxqCDYxFrKi9RVZbpXXd7o9VNb4joDDyN+tvWJPxBSkZztt16PCfQ4klQBCwVM99Lak9P8RFXcXBJCCcwbVt9vlfQx8mdI5OBNk4A4hPHsXCNHURYN1NoEUOIzkpyzQojUCxOU3F3uztEfC0w1NQtaySmWCQOpLgeQF7eUHMpnKDoKFAaO9nIfWzs8NZRQPTYfvH17X5i1jalKvKQQNydGZv0i1g9QmVJzpzPv3IBt0AiXFcDKHUlYJdmewF/pvAuXLBQoS18z8wPW9xFI22VhR1/3cbgDkQ8irTUoDuVZ2A1IO1t7GGDC+HZ3vEJQHBZQ2HYfrEfs4oUy5CVKSyphUoP7zWD9n1hynVSUpLlohtZayVEhu1TH2qJnXEHDHjDxETGVLcMU+9vqHjxc4yBLQoMnKAW0Nhe27/eHejo0qJUSMqtBAzjaWhNOoaONehDFJ8nEBXa1m1H6hJeFfaBF6aqTkynlfYfx4X8XppWsohRDaHsT6Hyi9TU4TJCl5jmFkBhre++t+kEZUhUtIKQCkXytdIOw/wAw9SKjkGaGTiKuF1BIXlS6vdzaMDa5i8cQnqqVBKyvKwYk7WPkdT6wQ4hwVS5fiyjkJLLYtmDi52sLvrAiVUCXNUZbX0Pft5xZlXUsBz8SZfexyOoYqseEt86LgAee/reAs3iULSoLl2IYH921tvFbEquYqfzkX0Gw/msd4oSwskj0/nrHatOq4yOT+sInicYNjSpChOQSkpLW6eW4Fn6xoWBe0NKZmSapImEsCLJW5cN0IfL8tYylcx5eVvd5n7bhov41kmeGEBlKylx3AsANLnTbzjWqJVpl6pBZzN/pcWzlhruDF0LOv0jJcGxeppUoTP5y1lb93vzAfONAwLGxNlpIPnu37WjQ7mKRiFZGKoOh8wbfeOyuUtXwlSeoDiBeL4N4pzyphln4rBj013hequG60TEk1YyuwQBzHyIGvpaFmEB8GGsc4llU2ZyVrAfIgZi3U7JHcwtUeGZlrxHEGQ3MiWrRAHulXfonrftFybSyaIKq6uaSR7oUQcpZmDXWr6B7dYyPjfjybXryh0SQeVAP1V1P2gUqAOTCNu0YXv5nfH3HC6+ZlS6ZCDyp6n8yu/baFIR8It0NAqaWSPOHxIEJ8LlSpyEM4Ubh2sLm/kDDli/Hc+pmZZZMmWjRIsXFr/tDN7L+C0yJZnzACtdkOPdR1Hmd+gEW+J/Zomom+LIKUKV76T7p/u89u8BkZ5h4BmYzKAqUQBclrXv0hv4c9nBUErnEpGuSz/4h2wDh+QgFSZYCsxDuSde5g/8Ah0gafy8Pd88CeIxEjiPgiVUUi5ctBQtPMjfmA0ud9IwiqpChRSoFKkliDqCLMY/WAkJ6bRlftG4fkGrzeGHUkFRBUHLs9jq0LWdVS3EzjhbiyfQTc8o8p95B91Q79D3Ea3KrKLG5BFpdQkWey0n/AN0v/BGdHApP5P8A7K7947kYZLlqCkApUkuCFqBBbYvHSI4adxyDLXFPBFZQpKgM8uzrl3SP9wNwe+kJKVqe51s5j9PcH1KptJLVMOYkEEne7X9Iz/2ncNU0qbLXLlJQVhRVlcA26AsPQQC1pzxOix2baTF3gejXTKKpiVZJrATGOR2cDNpo8M6sQRKXnyZk5SCQPX1GsIKJeVLJKgHBYKUz2uztDgiWPClm7qSHub3I+0Yn4joxv357mtpicbTBuNTUkASnYlww0B2bygNTIKSstdiCPP8Am0OtRQoFNNISxCbEEv7vWFSjlBlfzcQqmsBMS3eTGXCuIwrKL5kpAIe7sPKL1XXFUxDkgFiR16X84UsARmmXctYXNhct5PtDVS06SQSLu30iPU6Va3OIFTZGTDfD9aJgPKBzHTroftA/jAOZTq5FLZaVCx1UPqGi5RcikZbOS7eR/YQA40S82WDo/wBxE1FObQBEEYsyINXTTVz8wJbbtdvp0hlmpyJDMon3j1PX/EQ0EsHIe7egLfaCSJKShLjpHLASQPiVvZ1OUykmWQoWILxndepEmpmSw3LzAHoR1840ebKBzfuYzLjOSPFSd+cO92CrB4t/D6t7lSeJE9hrG4SDEgZoDAddLuzNrpFWnUAMqw5bc9oNcPU6VJ5g/K94oJp055gawJbfcRpoO0+I4MOx5leoUEDMliQwD9fJ7xoHCnB8uSJVUucmZyEpBQyfEOjXuxfbWFzAaCXMqJaVpCk6sflDFiGJzTVmnzkSUIsgcosLOzEjsYtpQBc+Zm6qxms2DqK3Ea1KWROV4kwCxcpAdRtlAYWG0GvZ8lKp4StSkl1q8QKUCs8oCSTYgMT6+kBuHKpUupQtBZSixsDYkWYhh6RqmBUMtNbVlKEgoVLysBbNLDt0e/zMGuT5ibiFBXHjMYJtKEgEXPVRdvT9mhP4q49p6JwGm1B+EHTpmPwjsP8AMQe1LF50qSnw5ik51FJaxZuuo9IyDwgTfeHhRM8ZaS45jU6tmZ5yiron4UjoBt56wIq8MKRmFxuekMdLSJtaI8SQBMlpGli3qIKFtxBmF4EVsV2T94fuE+GhNmBAS0tN1nt08zpFSTJDadI0vg6lSmlQQACpyo9S5H2AgSeJ6G5QAAADAWA2A6RZlXiECLEpMJnp/9k="/>
          <p:cNvSpPr>
            <a:spLocks noChangeAspect="1" noChangeArrowheads="1"/>
          </p:cNvSpPr>
          <p:nvPr/>
        </p:nvSpPr>
        <p:spPr bwMode="auto">
          <a:xfrm>
            <a:off x="63500" y="-86677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30" name="AutoShape 40" descr="data:image/jpeg;base64,/9j/4AAQSkZJRgABAQAAAQABAAD/2wCEAAkGBhQSERUUExQWFRUVGRwYGRgYGB4aHhwbIRwcGB0bHh4fHyYgHR8mGhwYHy8gIycpLC0sIB4xNTAqNSYrLCkBCQoKDgwOGg8PGiwlHyUsLCwvLCwsLCwsNCksKSwsLCwsLCwsLCwsLCwsLCwsLCwsLCwsLCwsLCwsLCwsLCwsLP/AABEIALsBDgMBIgACEQEDEQH/xAAcAAACAwEBAQEAAAAAAAAAAAAFBgMEBwIBAAj/xAA+EAABAgQEBAMGBQMDBAMBAAABAhEAAwQhBRIxQQYiUWETcYEHMkKRobEUUsHR8CNi4RVy8TOCksJDorIW/8QAGgEAAwEBAQEAAAAAAAAAAAAAAgMEBQEABv/EAC4RAAICAQQBAwIEBwEAAAAAAAECAAMRBBIhMUETIlEUMgUjYXFCkaGxwdHwUv/aAAwDAQACEQMRAD8A03h3ieXWyBMQWOik7pV0/wAx3X1aUAqWoJSNSSwEI/A3A1bTKVNK0SwoN4anU/TMBYN5wk8U/jZ9SuTVTBmQfddkNq6RvbfWEgDMIgiNePe0+mlFpIM5d76JH6n0EK1L7QKhVSmapIUE/CLMOxgDUYbLT8TsNrX/AOYqIC++j26bmGbROCfovhviGVWyhMlG4spO6T0/zBg043Efn3gzF5lPPSqWkqXmAYfECWynb/MabxR7SjSpCPAV4ykg5VWSkHqd/T5wojnELnEbpstCLkgAavCdxrxRSGUZUwpNwC6Soh7hgNHAs5EZzxDxtUVJ5p4SnokFPmLEkj1hYMpLuVlQ6hJ/UwQT5nszeeE8PpRIH4YJL6qAuX76+kGBRKa5v20jGvZ1Q1wniZSIWqW/MV8ksjuTuOzmNaxvjGlpEEzF51p1RL5iD0J0G2se2mcJ+YSkyC17RBjWCS6iUy2BF0qNmPn07QmUHH8/EJhl0ol0w2WshSm3LFgPIOfLWDcrBUIVnnTpk9aR701Vh3CBypgLMIPdDUN31BFJwHIQXqJ2fohDt6mGaUmXKl5ZEsADQOEj7GKNQsEuXS3Wz9ddorS8QyBBLZFXJJuBtte5FhEfrbfsEc2X+4yWbX1agyJVOj/etSi2myRHUjxVpCZy2WLnw0snyu5O14BYvxchIdB7C13/AEFt4o4LxDMVMzTisJJOVeXKh2diT2Fm3MebUMwwB+86tOOY0y6RedgVkAPrca92iji9FNmJaXULlnZlHyY9hFubXS1XCg6k3ILOkNd4oCpSHyrBCjYAvpbXZzb0iVtQUOVjRWG7EG4Lh9ZMUofiVWLEqW79WASQNrEk3DtBs4NWZQnxZMxksTMkZsxu5LGw06wNwfiuUJi5SiMyC5vq/Tv27RdPEN1JlqUhIezBnN3B6bsYb9c/Zg+iPAguowiam03C6ecDvJOU/KAOIUWHf/LTVNKS90qCh8iSxHS0OZ4lUkAkhSdywSodwCeYQH4pxYrk5k8sxPMRl95O4U+zHr1EUJqw096RB6/r/uLU7gCWoJMirTzAKSmcgyyQdGJsYK4L7OPDZU/nvYJun57wzYNJM2klHKpPI2UhmYNZ9QesVcTkGRKWuUpUqZonKWClaAFPul/KKRapOIht/UC8TcGJmAqkAJWPh2P7GM5qJCkKKVApULEHYxoFF7Q1hKTUyQsKJGaXyLcM7p906jpvFuvoaXE0PJWPFAs4yrHZSfiHlB99Tqlk4aZcVmO0qg5I4KqVTjKKCltVKslv18hDhhXA8qQQpQ8RerqFh5D945CawLAPCn4yWMyEPK1yrLZv9rwP4g4sqJpKC8pIsUBwfU6mNLMqAXEHDUufcuF6BQH0VHogOpbJEy9Wu8eO0XcRwmZTryzEkdDse4MUSI7Ke+oxcO8WTKc5Tzy90k6eUafg2MInpzoO1xuPOMqwXhmdPIITlR+dWnp19I0HAuGpUgEXJIuon9HtHucRFgXx3NdWYU+O+DU1svMlkz0jkVo/9p7faD2KY1JkB5iwO2pPkBeM84h9okxYKZAEtOmYl1nv/b9YQXC9zqVs/QmZowucZpkiWszHIKQCS/p940Hhn2PTVjNVK8NJ+Acy289ExY4A4nyTlpnlxMIGcgOFbAnoRsekaulcMW3eOJ6xDWcGDMD4Wp6RATJlgdSbknqTAvj7gxFfII92agOhX/qeoMMpmiB+KY3KkoUuYsISNVHR+g3J7COgfEVkz8+UvAdZMnmQmUrMNTolI6lWjfXtDSjAcPwwD8QTW1I/+JP/AE0Ederd38on4g9py5hKKUGVLu6tFq+Xuj6+UD8LpRXrAWvKs5UrP9uiZnUm+Q3uchOsGti7sGVHTWBN5GBPp/H1RULAWTLkD/4ZPKD2cX0f5aQO4ZM9c3JJlkhaWyAOGIIKlOn8pYqP7Q0Y77KpkhJXJWZyQNEghST+ZnL7CzRoPB/DSKOmSGGcgGYrqW0foNGhj2DxFKFUZMW+EPZ8JNMpFSgA+IVpY3Tygaj7GBuM4mJE0icgAC6FB1JXe2/Rh2LxoOIgTE5SHSTe7P2PaAtfJlIIIDqSCEJAc6MNrf5jIvtrfjzHV7s8iJM/jEKUQyzlHMAklgb3sekKdRiFTXVGWSpWQaDTa+YHe7Q9zZAzmbMyHMWKRsA7glw7H/iAM/FJNNVEghGcNcOxDX9Q2vSArfg4EYyAGF6HhUIUmZN/qqAfTlBszJ7dYKYpOlzUZJiCoKB1aw630hdquMEq+IEDuQB6awLn8S5gQjnJf+P02aJT6meI8Dd3IMZK6VSJUhQmpmKAR1BcskdBezQ74NwgQUqnTVLdnQOQepHMfJ4UMM4Om1RTNmq8MgukDUMxfUNF+fxqunmmXNUU5SXdJv8AIeukPOGGAMmAwYHgzSP9HpgMvgSsvTINe5gDjvCckpJkr8BRNrul9gx09CIWqP2gTJzok8xA1Av21bdrwYTR1qwMssDr40wBy3RL2e7Buke2Mx5EWNy85iBiuJzKSeUzOY/mTcHRiB/l4vcK18yfUSyEkALBJN++np9oo8WcKViJyFVCUlBLFUr3Q5e+4c7mHHh6g8CUpaWBAt/NYfYiIvXM6LGOcxiqZrkBJBLly9x1HnFLF8TTlyZCokFwE5h0vAmUtSVC7Am5La62f5RfMzMDcu5vb6tESGEYrTuFZ9TNMsZAAE5c11ZT/cxJY6mDOO+zeVR0YmpWtc1Cku1gp1AMALjWxd4OcFJ8SapRKVFGikggMRoCddHh4nUgXlBuygptdNPrGzUvsk73kHA6mcUVbVUwlIq5SlianldioaWzdQC7K/SDKqZMxJVIVmG6TZQ+e1tYZ8cwiXUyvDmAkOD0IPUGMqxxZw1fIWWSchdXu6/MHY2IOjatLY7i9i2/bwfiG1W6jziOonJSHUQBuTYQIwzjaXVkInASp3wqdkLI2/tP0MInHC6sTiiocJc5QHCCOo9OsdHMlZGU4Ihfi3jOQtBlS0iafzHRPluT30hf4crZKZwM1IIffTz9IX49EFtEIMQMZm/SFgpBSzbEdIvUakgnyjJOEONjIaVNvL2UNU+fURqGFVSVjOlQUkixBf7R4wIkVFbmJKlKUolzf+d4pCb1Hzg3xhgX4acQByE8vr69jASRQzJisqElR6JD7xjspzgz6JGXbkSJVR63eNN4C418SX4E4kKQLKJ1HTzFh3gPgPswUWVUqyDXIk39ToPSCeMYrT0aUSJCEhSyyAz73mL3yj6xVTWw5Mi1VqONo5MN8S8XIp0PlUon3UJBKldy3upffeMoXXTsSqf66ylICmCQSEMCQkJ2dmcwzTOLJchREoGYoklc1ZbMfLWwZgAw2hdxDFPHUqYsCWW0lEpKmNnvc2hj3KOIuiojnHPzCnBeAUk2auTUFSlKAMtlNbc2sS/nvGl0HAtNJl5ZKWUfjN1H16EWYNGLU6kS1ImZ1CYhik5+mj2e4b7RrfB/GqZzS1qTnP8AcAXu4y7aWDmASxScRmo9TGd3EY8Hr86SlThaSUqB1tv66vFutllUtQSzkEB9PWJEoSTmYP13joCKDyMTP6MzedxZJStQ8YKZwQV5QDdwRqzhrwPr+OZMoES1pJZzz79ne0GuL/ZlTzp/4piCRzoAsT+YdDt032gLTcMU8ssJCtWJcK+o0+WkY16V0tzkzRqIcZibVYxNmrUJAUty+ZQIvZ8r6h36GPabgZU5RVUqUCrQuxHzjQqMSU2lhOUaNYA7/aKuIT/yg33It894Aak/wDENliNhnAGSaoTCFJHukbjy2OhhvpcJlJslCQ27CBWP4mhElQUohZSWIUxzDQ2OjxUwX/UFZVrQChg6T77db6Ejbyj1nqWgsWnlO3hRHSRUoysACexGvp1gHxVgaZyMxAC3bq/R9x5tFerxxKHLKQEpbLk1V5i4MeS8UqKkZaaUvKdJqjkAUdCf7RezfeEojKciGeJY4Sl01NLQtJyrykLV/dqQdWIaGFXGySE5AST8WiHNhc6v0HeKsnhGVKkNIXkUA6lA5nVqVG/V27WgDWSa1PIpKZiSQM4DAA2cpNmu8VLcdxwYnYG5MZUY0pThQzpOpDEBtR3gLUF5w8MkIU4yuGGl26EbD9YJUlKkHwwRygJA6Nezdi8D+I6SYiX4w1l3ffp6jtHDYWG2eCDORPJsxaFBISS5szMD3eLlJOBCbjQkgjR3b06/8wMl1KirOoukAsHDn01a32izSTxMKgoa6bAsxb7G0BXkDENh5jlwVgqZEo5STmLuS8M6YD8KSlpkf1NXLeUFSouwvfbpG3WfaMzNs+4yCunMPWM44vwz8VLmeKoJmSSFy2GXMghyGJ5m06uO8O3Ec4SpC1Esw+9vuYGcQVSZdODlQvkYKUHAszvtrBNPISDxPz/Vyy/RTnMnQDyhowPGU1Eg01akql6S55B5DsFK6dDtA6ipxUVMqUEJDqyk3uHOYq6k7dLRqU1KUp8NKAEAZQkaN/xAh9spu+COZivE/C8yjmZVXQfdW1iP3gM0bJiIkoWmhqLypySZZOssuwS/R9DtppAHDeAEyJyvG5wk8oaxGxP7Q/MjxF3hzgSoqi4Tkl/nUG+Q1MargHA6adGVEyY+pOZnPloItUlblASwAFu0G8OqgflAEzmYscTcRUtSpMtSVKSFf9QWa+2584b8HwyRJQPAQlIIdxqfM6mMXnLDkw48DcSzMi5RuhCcwWT7vn9T6RDVYWbBE0L6dlftPEPcb8UppZJLudANMyvy+W5jGxjSphXNmKBWs8xe7ahIHQEaCPuLuITVTyoH+ml0oHbr5k3ihS4EteVSuRKrh9SBqW6ffZ4scAjETUuz3eZOrElEZUBSgDs517adIpnFV3CSb7XufvrtBZU7Igh2AYBj0a4/Yj1jrDg4VMIBUolQURcgWcnub6RKGVRkiVEMxxmcUGAqmDNOWZYawZz1A1s4e0HME8BIGUgTE3CzdWu2jEa26jpAmuxBk2JSHuNQxfXqdPnFbC85C5kwsgJDEpJcjowLWe/bWFbXsGSYZZU4m04NxqUhImBwWD9NgSnXUajW0OcjEETEgpUC/Qxg+GVrsqUo3cKsd9bW0cQ10uJqkOpKnd1ZEXADA9Wd/h7+cJXVNXw/MB9KG5WaROmhQKFlswI11Hn5RmQwmr/FTqYJeWnmE0kgEK5gCGIKtizaQVxTiSbNk5ZMsKmsChWYI5tWvYuHDPFjBeK1TZf9SUUThyqQbkEWDsLOL3h1xWyvcBmTIrVtgwLPwOslNk/qBy4SAAO7KZ2OjfrAapRWzAQiVlRdOYkBmF3HTURokxKpmswpBDEI+tzEC6RJQEJ0YC97Dq+sZ6kd4lG75mMHBp6qsJnXSGUG90hnAHyaHZBWhsyy6v7jbqfSK3Fk1MibLClpuSQMrcumo8z0ERyK1MxQ5r3YH5bbPDtQGcDA8Q6SBmHcKnyluF8xd7h36HSDaKtyEJSAwdtIW6alWmYomWsJBYEoU32O28S1+JNlPhq5CCo+6AN+5/WJfSYHBEY5DdRllVD+6LkOxDfpEdTMJQSR8r/51gbUYipiZRtlcHUev8EVhjykgiYA2xFi362bvHvTIiBPsOqUy8gCkeHcaKKg4JN92IO0WsdmhVOtG6hZ9HBs/rtCHinEKkTVFPKlSnSSMzbO3Q3cdIlpuJnKE8pCDmUc7pURZPcB2U3aKzScBhPDOZSr8RVLV4cwMqWSgK6Npp1HXWLOGYq6gm+hYNcnsIqYrLXVTJnhS8wLBSgbA3dn1N9IucO0aaZ9QvTm19HjjFAv6/EpAJHXE1PB+KUJlBC0qSpIbz6721b0ghI4mluXUAHtvZhr6xlU+pKi+bf6R6sqAc3foYJdXaPiTtplj5jc9NYBKTM95SXbWxzOPkIt4jgmaWiWlXKgZWVdwzX6xl34qYk6luhgzQ4/MysFkFiA5fW1iTt0P0iuvVg8OIl9MV5QwFxZJVQVRXKUxJCm/M5zFXzBSf8AMFJXtHp1JzqQsLCXKWBD9i7GAK61al+HUOpYsCu+Ydn+cVK3CEqKiAxUMtw4GjEdw31gvqFzgiGaCy5PcEcQ8QKqp/iKtslPRI0EaFwZjiq2QqWog1EkOCfjTs56jQ+YMZnU4VMlqLpOUaqAJT89n7xewDFFUs9E5GqC5HUbp9Q8VKw8RZoLKf0mqYTVInkgWWiy0HVJ0II84bsPASIzfjmkVJXKxGkJAmhOZtLjlfrblL9oZML4mySETaiXMSpdmSgqHX09Y6eJFiZjPPMXv/P5aDPEE38HQpki02outtQncfZP/lDVhnAsuWc00+It7D4Qf1jOeMsT8esmFJcJPhp8hb6qc+sKqrKDcZe9gtYKOpHwhgYnzStY/py7l9Cdh5bn/MXq2sdZW4Cla5bAJFgwI3DHtEmG1yqen8JKUMostRfNzW0DjSwBiLH6hMpJQ2Y2Y2YpDDY2N20vAWPuwFnFHuJeA66Y6ky0l8zEne9yPlBIzMqBcJSHSCRv/PtASnSZbTFb7ecEcOKKmaygT1uwAPf6OYCxR34EcjfPZkFFh5n5lEslPRy5/wCIP+JkQEgkshi7XFz0021e7bRakIyIKUIGXYjQFiXBPQve8BuJsTSpRShspfTqwD/Nz84n3tY20dRpCqMnuSTAEETpCWHuqQb7a30Ot/8AMNeE40iZlOa3MCDqLAObeTF94X5Ut8rKGZtUqBcgMSoM5AtY7X6xRq6Aj+rKcMWU+j3LWOm49IUyizg9xgOBkRtQkeKULchTcwBGzHQP7jdAW9Y4r6mYmb4iLiWGKlFlKQGPO7cwHult28lWn4lnBaGRvzMHKrZdLbbRpHDuCJnSkLnScylJzBCU8nZUxRZ+uUerw6ml1P6eYi10IOYbwCuEyV4qbyynMFEZQNXzE7vsNIWMc4znJJTLKEJST7tyU7l1Cxd7N184OcR46hMrLLWhcwEJCUhKUyntmyk3LaB232jPMRo83xMNi4JcmwY6klw4NvRo66opwsVSoblpxjSiZhCklSwliSoq1Zab7i3YMdNIv8TcWy58lKESihTpKrABIFykEXKXA6fSF+fVBMopKFKm3yqF1IY2TbUO+r69oGSsQUSMyS7MQRqN/pDsk8+I0InR7jGOLKwZCaiYSiwDJ1y2bqWNidIZsK9q07IElAXrc3L9SG0uLjoYRquSlahkQoWDjmZ93LO/VukU6KWoOvKMtjoWYguG26PtaBODzmDsHREe/wDXZtdWSg2QLsUyeTlYur+4hnv0aJZVEayYKaXOBUAozBMSxGVkuCmxCnfRxbWE9NYULdL5mActy9BsxuC8MNdxsZiRlQjx0OfHSShQNnCS5cKLhnPlHlAx7pxwc+0SDiih/CZUTwoqCXA94MCzg76aFiwhfw/CUTJoM1KhKmB5ZSodWu2jdId6SiXWy5niT5eZQSoeKpXiApDAsOVmKg4HM4LDSANdKMunShKZbSiS4Ki6ncpcOCWVqwG3mQrypCzgOMbv5S/QUpo0sDmlE2J1BOyv3i7PKJ4KVgeejd+sC8MxQTEc3MlmI1dJ6/OAlRUqkzvCUSUH3F9uh6t+0YwpZ3OfuE0SwUDHRkeKSZ9MssvMl7Zvs/6xNT4jUKQD4Kyk6KSLGCP4lM6WULuR7pMUaqtmSQnKtQzJKWRyBKgQbpuCSC7gB3jQpZXGHHMRbWe0M9/1oO0zMLFonpcSvYuIoVEuetImKVmyFykgajuN4sopU1EvOmyhuLGBsCDrqCAfMKYgEz5Z1zC6TuDFKgrCsZVEZ0/WA82pqKfmIzoJZ236FornFGmJXlKFA3HaOjTsV468QRaoODHymSAlw7EZFp2Uk/qIV5+BTJSVqQjxMtwSLBLs7fGpmPQd9majXYEMy236xcqJjP27winUMhxiFangGReyvGRMEymmkLY+KjNdy4zi/wD2q+catTKBFowukX+GxGVOAZBWCroyjkX9yY2mkSQogPaNwsHUOJkMpQ4gTiXEDJpp0z8iCR56D6kRglOXWCSbnXeNrxxBqaKTLXymoUnMRsADMJv2SIzTiHg9dMnxEq8RDs7MR5jp3jzHjEfp8AnMlWCtAcBCTtc5jcBwdxcsPrCziEpbhKjp1PW8N+GpSpOYJVzIN0tqBvfr6m1nvA3EsPBSCCQXY9PQtrra+sQ1vsPMsdAwwJGMPdDEMyWAvsdRb6RbppEsAKSLKCVEFhlJBszMe3lEtI3h6Wf3tNny6XNrvYWiFNU0lkqBMslhcFtifPYDeEl2IKxu0bg0sVdYlAIZyCALkvqWf0GkLcmkVUKWXbKH9dh/DFucldRM8NCeY3LMWHp0HT5QZwLDV06FJXLzE8wUDpZk3+F769naCH5SE+ZxvzGA8SOXyhPiIyLvzBwlZLEF+rm43j3FcyEiYOfKrIsZXBF7E6E20bpB78CmYhOQZgos5eznptcG4J8oGz6CYgkyhnTKd0sVHMHCQ2oG5IOgvCazvcQm9o4MFzqcJKQEKSspzXPui5AD9mv5xqOPVYpaOnl0y8oEsqQoXLlLuC7Ekk7W7Qp8HzKZCZkqtSSpbKSpV0pLMUtqkuQXbcbMSG4nqCgolSVqmSpIUlByq90qzNcXA91+g7X0TYNu1ZIadz4bqezap1ZlnOO9gSHDuC6mCnszlokTVyyhgyVEZikl+qQi9rum9jrrC9OxRdk+GrqQxc7hzqztYNYdbxcwgCYliljmcoBIffTpdhqQ0SbGA3GVZUnaJWq6pKS3KdWDqdLuG2Yiyn7CJ8OmEqABVvYEvpr02G8eYjRCYSf9x5jlIILEE9XgXSzwlWUKJL2V5fMF/OHBQV47g78HafMbKhKkpB3Dh7gkspYIBcNsSfQXsGqp6UFSQQxLHM5UC/MehsSLi8FaeURTrLObEpUkakC4AezZC5Z3bSFqrrVHNZJBIDBIDk3a1/hGn6wtEyYLEgZkdPPeYzhIdxqQ/wBTfT1gtLqSEsyBmzZgHcliwvYNmaB1Jw+X5yb6ZQS76E2cA+TwSXTZAcuoYEBjmHQ9LXuNX3EMsZTwsWob+KQ/6mcwKk8uiQo5SDYh7ObDUCC/CdV400ylsPFSQnOeUrBzcxJcOzBrAnQwInVSUyxmSCq5dhoWYu2wFu7xfwEeLUSlIDnOjUuXK7ljrY31EerOD1CdRtOYWqeG5tFOSlYaXMKkghTg9Q7Bjc7bEiK9TRZ0hKmF2zECytEq8nsf7SY0riTDjNlTZeZJUlAmgNfxBcEHoQFJZt4RcQQFgjZY+9om1J9K1Xh0P6lZQxWpZ5SvKtJSrv8Aodx3gnVU4UAo7M7at1+UGcQoUqQEEWADdujQGw6q5lSV+8m3mP8AiJhZvO9R1KAcDBl+vRLTOmIlZfCWlK0NYMR37gwuYdiBpqi4eWs384JYZTp/E5GfN9dGH6+sQV+HOVWuhYPoSxHyh67WsI8GLIITHxGPEMPSwIbItiGNvItBek4epVy80uShCh7yWBI7g6kHr84FYYcj0y77yzu3T9IvUFcqRNSoDN8Kh1T3j1N5oco3Unsr9RQVgzDpYM3Kn3PeSezsR845rUrUtTWAtFvCaLw1rUC4CT6AqKm+atfKLM4ggkCJnZTYSnUaNwUbu4q8QpaUkO5Soj/yH0ukbRsfC1T4suWstzyUK9WD/WM/wrAxVmYg+6UkO7MoAkFt2UdPOGfhSoVLo6dQSFKEsoIJbRRH6Rs6U5qxM/UjDSxW0rGllg2Qhb+iEp+5+sAeKZ8tFLNzqS60kAO5JIYW1it7ZHCKYhxeZp15IR8N4bqp6QsSlrT+YnXyJN4Owcgw6atwyTxKmHYyqn3sQWDP2I7fy8MdLUJWPCSPEHZmdjuRrppsPUcSuGEJl5ZiFZ25wssAq+VvJwdYvpwiWEPlSgFk5kgpYm5301+kQW2KTiXBec+JTkJynIRvy5Ry3BI72V6W3eF5UudOmKNPLdBLNtm9Wvf6wwzOHip3mTBlADDKlJGgJc+bnz6wWo8C/DoCc4y6uwJcknNozWHVmG0KFqpnyZ5kLRZwKiqqVefwkqJIUWUkq1IYXcX27adGSbj7TnnSpiFmyQQByq/mxdt4KSqRJcgkklJDhIPUKF7u57xFOl5ZiUq5mB1L3GgKf+Xv6Jsv3nkQ1rAlKfQpmOEuFBiCRodXDG5Z99DfofcE4mVRKWZqc6JpDKSQnRILgFgH3+8W5VMEDlJykElIV2Y3YhJ7jo0VZElM+ppcySAJ5lnxA7kozIfZnswDWEM03uYjxBtAxzPMRoJ1X4tSmWpJUpOWTld0hkOS2rhzpaBsqR4iiZR8MpbPLJBLhw6XDKfS/neHLjyunSUU06SPEBBC0NzZAGXzC3zG0ZDMxdlgpSUCzMTbvFr1dbRFUXbsg+OoxUtKVIToAosbHM497cOzgs426RFSU6gvRKiGISQ7Fhs46gF9WizQYmFTEGYll6OlRS47AWc3zekX8OowupUCWYBSmS7cuYh1Hp8R7sLRK2QOJYMZ93UjqaZUtgUhKWuC9hbN+ZrHdxv2hfnYfTliOVZCmUlByrUdspY7/CHHyg9xJjcszlkMdkBeY2cdC2t+YdukLM3FkgZQAe/Unq77dP3jtYbsRZQEczmmrilE1KipJcEJcgObebN32ijhk8Z76IdTZmGbQG+w8n0ilW1JUpwbs1ugiCXMYuAD5h9L/wAaLxXlZHZbtIEfKMAq1S5YpcH3SCwDkObMdN270sYmlmWpKS9i1lWIdgLADr1A2iLheuMw5cwFiAGLudGboQCASw2gfj/JZ0nM6rC4J1BPmND3iVE9+2PY4Xd4lFE4LmJQXy/Ujp6/SGWnm+CZc+UrQgHKBYhjbUddumrwm5XZtdoK4fiCkJaY+RRBbYt/NYsdCOpLW4cndNzx7EESaanq1Mopy6XKwpBDAkG7l3LfFcPGeyJuYIbVwG1Z2UB8jA+qxepqKWTJy/0pQZITcqIcAqvrdgB3i3WSBLlgmynBcdEkD7bRNrcFVz3mHpFIY/tGDEafw1pB6PH2GcFyajxJpUUzswCDm5dLBt3Md47MKjLJAFh6vE+D1eQqS/R3dt/0jO0zrW2X6jrQxX29xZosNmprh4iCnIopUSLORYA72vFitlp/EKJsm7+Qg5PmArQBsbl9ba9X7mK9bToMwKUzDUP3/aBttUW5XrEZUGdfd3KmOAy1SZpnS1hwwloIsQ/MSotZrHeLoRcqvfSO6eQJ6mLZE3Jb1Ee1lQHDH/EI1F3rNnGIyur0hjOZ7hcsnxH0LCJaiSMiw/Uv0t+kdYWr+mvdzaODL8RYQbJ95Z/tFz87D1jiHmC4yYb4Lw8ITds2UEjfmv8AaPcBkNQySCzlZ+a1mLOCYRkTNq5g51pUUj8qAnlHYkAE+cTYNThNFTBQv4aSfMjNv5x9Hp1K1jMyLjljFn2rUz08pQvlmkH/ALkfumGTAaqVMkylh8hATyj3SwGVXS9tOkDcdmya2hnKSshKC5UEuQUMqwBBNiYRcGxNctRTLrZfM7hRWgubOXDH1Jhlle7BjayGr25wQZrFfwRTz15yVhVrpU2mh017xAv2eJZkz5g1PMEqDnewD7wO4Vx2oCD439dIP/UllKykdF5TmI6KY9+sOUjEMwCmYHzgTUp7EV6li8ZifM9n81Obw5iOYubEMLaB2+o2haxNC6cE1VPlCXSD+cahzdKnNyxt6xsIMczZQUGIBB1BDgwv6av4hjUv5mHYhjtLKQFS5ipsxRJASLoFwLMA40v1MBaXDKquUF5ghIOq1MVK0PmbbaRqWP8AsrpJh8SnanmXPL7iv9ydvNLQqVk6dSqTLnykpYsCnQgMeUtcbkd73iTUIavdWollDizgmUaWkqKdJRMQpZ5eYJzgJCgoXDG7dg2xMX8Tqs6EsFIWFBSFKAsUjMCb2VzXfYP2juh4hSoFEwEKJ9AOpJ1c7bRdnVMlYSsKAW4JG2YBw40UCGuA1zeIUvKsCw/lKXTPUv4BxnJmhEqakiYFMke8ADYjyF+7bRnnF/DaU1E5KSEkK5Utsbjp3v2h64qqvxn4dEqUBPKgTMcJKSxsDrqHfa3WBPFVJU0nhrqimbmJCZiWKioXCVZgG8xaNCxmxlfETSqA/GfEzGSubKWBcK2LsR0vBheK+GhISXWRmUp36pAF+l/lBitovFOaZKAJDJAXzF2IDMzMSX7doVa6iS7NlG+rvfV99OkCli3dyoqUHHMj8WbULSgOSSQkEgByz+Q3g3//AAjSkzFTSygVZQLOl/i0+Y3jjBAJIBB5lalw7etg3XZzDbhlMmeFSwUuQS/vks/vEAhT/ELAue0dew9V8RDVt28RJ9LSoSoKC1FrElmBsC4AcDyd3ECMPwxc4kJygJuokgADR76+Qhg4kpHlgtlXLYKBKXdg7AB9xbQMdzFzCKdEuUArR8xO6iQEkN0Z2HnDBfsrz5ifp/VsxjiCJOHzJGWchyNweo6bnYuw1iaRgqqlK5xQTnW1ibFjudSTuehgvUcQgApSCHDOVbNYekDVY0vKUAADSw21vtAq7Nzjn5lJoAGPEDLwcpUA9ixfbp83cNBqkpES59OufL8RDutyGWymb006ENFSRXlBBUHAO9h3HkdIO0ONzPxkqapAWJd0yzypSkjMG2SL5sxsAHMN3sTzFNSq9RnxmZKnmSmTSeClJMwLMoS1FnAAAGmYu73ymAnGEoJMuUNQw+ZAhu/1lM4KqplkgHwwem2vXXyaM+qq3xqlBPxTB93/AEjMZy9vHS/3jtOuELRxxKQVGUlOoCRHGJShJAG+5/eC0spuoj3QwhfxiY9zqbAeekZqsWIEaFwMyOnUVkZTo5J+npHNXUAEjYfWLK5X4eRk+MsVFt9hFfB8JXUTUliUggk7W6mHBQTmMB2jMNU8vwacJ0XM5lDp0EU50gXe4MM6sNQHVNXpctoPWAFbWJz8gIHwg39T07CFDOcxa4bgTnDEZZYzFu3UX/SCtNSJW7DWxbcbvAehQVL9X84MV09Q8OTKAzzlBKXdu5PYC8NSou457gWuAOIwVM7Nh60oSU5/6KSfiK1BGYdRzG8cYvWZJ0uSm7SyryAKUJ/9omn1XiVkmnSQU0yfFmlOmdsktHzKlN2EZlxTxsBXzsgzZP6bvZk9G/uzR9Qi4UCYDHJhH2f4gM86Qv3ZgdvLlV/9S/pEvCXCMpFWoTJ0taZRUjw1pBU5a+tnABe8KuFVYkT0zXDoU7XuHY/MEiD/AB1QDPJq0F0TMqVHvrLUbjVNtRcRUwxxPDuazSy5UsNLSlI/tSB9tY+mYukAFifofkS8ZTwjVTVzzITPJISVAqHvNt1SwOl3hoq6arTdpZbqlV/kqJ4RUg8xqpsZzEDKzswdz6t/NYuVOJIlgqWoJADknoNYyun4wqpc8ylypaRmyqUMzi2t3Pp1iadOVUKaaS7ZgGsASQw72ERanVLpxz3KaNKbjnoR7ncS0ikuqakDYv8AtCxj2NUk2SEB6gkkjKMuUmzh/iZ+vpFWhwdOUHNcabfTrAytpFSCcqQQnmd2fqNNw8ZD/ibONoGDNGvRVK3ZOPEG43icinUmTLpgonKtZVch/hB6jzbtAivxppwUgJyp0SUg2I1Y9jv0gnW4mJs5NmBTqBft9egitjeFLUc3hKEsADPlIcsBd/TaOUkAjeOcfMu2Kq4zJUcQZEqmS3JRdaAAFAEkZkkBsybXs9x3iTE8YmTxLm5/xSSCA+35gEDRXUlyNWAYwL4a4TmVUxQ92WAeYlkkge6Tu+lnY7bRfkcHVEuarwQtC3GdC0AyyC/oeoI+kbNBrVfcRxMfUEh/bGrh3h7xsPTNk5Zkwp1e+YFsqrhsuyfre+bcV4VUSZzzAl1MzAAF3sehEO3D2MmlmKWtCpCromN7juObRnbRRG/vGHQYwipAGelnJsoeKnK+1iCpLgNd/SCWpN25Yn1nAwepgUicUjmBDG/y+kEMOxnIoFBFi7fz9Lxr2N8K0lQEqmSDIZQCiEcvR3SCFBtD32hcrPZBSFWf8V4UtROTOtB5eoch7tvvHWpBjl1hAwef3iZjk4ECcMinVclJcEtqH7ljux6CAVRiylTC6sw2JcPf1ZxBbHqGXTTBKlVX4lGiyAClugu5PlpDbi2EYaiRlppR/EcvOoLZNnN7BROgA66iOCsJ93ML1t/CcRDw/Cp9SrLJQVncgco1uVlgPOGmh9m/JnqayVJSWISDmzOW1dI22doP8KKpUCYurQyWGUrA8Pdw1nPmVa7QtcW8RURnldOnOMoSEDlQCN3N/RAA7wa5J4ETZYMkEmS4phdMEqEohSUj3lWSkWLrWS6iS7JTb/cYH8LYV+JUZct/ASXmzDYzOiP7Ub5egc7ABkzJ9bNTKDXJyoSMqEdVN5akuTGhTKQU8lFJTklaiABbnUTcnS/n26QjVXbB6Y+4ztKGw58CUOLsUCiJUs8id9H6nyhUoqeZMqZWQHKF2U1iRrf6Q9Yn7NqpCgCElBF5ib5R0y6u730ghhvBUuiV/wBVZUE5lBXugkugMN9TEoT6eolu5Y1yuQiHid4pMEpATqbv/PnA3Dk+JM8VXuIuO6th+sVsbqyVFy4f7mGPA8M5EhQ5Uhz3Vq31jJC4GfJlLMFHMipcA/EOuc4l6sLFR/QQanTciAlGVCUjTS0cVc/KA/oIFVlVm7dun8EFnAk+S5lWfVlnNwNBsT/iKCFuSTq9zE1bf5fKKwZPmdmdzo0Ei5jWbaMCH6dAlgcuZS7JT1O3pAXFcWWielCWTMkgkzSTYlILgbNZn7RfrcYFKnPMZdRlaXK1CB/d9yd9NID8PYZMqqgIWVFyqZOURfKSzHur3W79o2NJpvJmfZbjmNeHTzQ4ZNqFF5s3nD6nNyy3PX4vWMvl4IJyswOU7nr3hv8AaRjomT006PcksVNpnZm/7U29YrcKYZ40wp6IJ+qR+sakzc+Z9x3w3+Hn5kIJRMLjzJuB/N4LcO0yptMqlqZakpUDkKtSh3JHdKuYdiYBYjx5OmzkklOUEFmsP87Q14ljAnyJU+XZctYBHR+3Rx9YMk8AzueIm4RgFT+NXKzFM6nTmCgWKwCGYm1wdTbq8a7gOMJny986eWYlQZSVdwLeotC2B43h1cgf1ZLpUgaqT8Us9/iSfKOcWqxJArqdZzTSlJQQ6VDobOkhvnC39vMbn1MLJsbnS5swlIDJJSW+IgsX8m7xFIkBIG9v8xUqq6Sr+vTEKCjmnSibof3lgHZ9dtxqYD4fxEKmbklOkA89rtoG1FzZ+kfMa2i1rC7cj/E1aLFCBBGWVKJU4ys27/WIsVkLyDLlJbU6Pdr/AE3i/MTlTpbp17X6x9cggCwux2/gjI3gc4lGT3AGB0XgkhMpOdrra56gHYdhBTEcQAXLSpL5+VR/mt/vEkuoCFv1s3eKuOoCwkizXg/ULNkw8BmGRIqjFvwSAUoSUA+6AzJJvl2B3vFqXjIqChaHCTdjY7gg/eF3GMTTNkqlg3Ib1t+sS4IUTUywksG52PzA7vaGMn5eT3mEKwDkiW+I8Kl1aFcyypILZL/NLX/SEzAuCZ6VmYpcyTLRc2UmYbOwSH+dxDbXVS5JUcwRLZkJAuSxIHnbWJMKxRUyWSWCgfpb5nWKqtXdVVtXr5im0qk7jCNLP8MAJK0k2BCj2Ae+sTTcLmLdXjczFgtKlgX7rs/YCA6a4iaRMVzJALHTL26m997RaqsUzSjldWumgG7nQRONRqK24Y8w306MBgCIHEuK1lLMyTJaEuTlWCshXlzs9xYi0GMMo6iajNOm5D0QAnsA4vYDrE+L+HPQhUw5xLUFM13sSHt6229YllcTywyQn3rd7xpW666ysBe/OINOjWtizDI8SlI4akVKFeIVCY9s2o6Hu4a0AsU4AmJujKABf3jf9oZ5eMSkzVBSM4DPlILdSL3Z7jZod5ktLMdDptEv1mooOc8H5hXV0s2GWZDgSRREqUQVqT8r+WunWJaDibLWyZpBWETEqV5bt94YMc4bTOKQokAE3TqX09NIqrw2lkJTkllZL3UpSX8u3mekX16qt29Uj3HxAanavpr9vzNzoqxE1AUhQUk6EQucV8PkhU2W5a6k7+Y9BpAX2d42kpMlD8rqA1IT0PkdCLEeTRoEibmFmjUKJqEwZiHdp7OJjmG4cZtSlOQ5UgrJUCBYt5G8OFZOSgADQWYQ7ZYrVOHS5g5kJPp+sR2fh/8A5Mf9ZuPIma1tUCp3YHrFOdNJ00OsOOL+z9E11IUoWsgq5SdnIGZuzwj41NVTEoWghY21B6N19LxFbpHQiW03I3U8ql5Uhnc7QFqcYyE5WEwBgoFwgEbN8exOg2vpbk8O180haZEwXBBPL/8AprabQJrpUyQsomyZaVhnBQB/+SB8ou09KV8vOvW1n2kSOUolWmdRta51HzJEP82sGE0BKspqp/d+bp/tQD84+wLDJVJT/jKuVLlLTzIbM6Q1nBURnOwAt5xlfEfFi6ypM1fu6IT+VO3ruY1/HExrWycS7TKKlFSi6lFyTuSXJjUPZdQuZswjQBA89T9kxmWGkEA9Y23gijEijRmZJW6y9tdB/wCIECeouYTOkqfbXT/MH8ErFJTkB5Zgyne+oLa2O8CK5SQLuVZvRrnzN4+oawnlzAaOpvdGlmvqTFRWeJjJhfExp54UHII507EO1u41h9pJyW/E0/PLXeZLHXdaRssbp3brGRLqxKQcxdBJZtiGcAEb/vHnC3tEmUk98ryVHnR/7Dv94QZ7qahxBgCatCKqlWhC0JKgoD37PlUzdwXD3Ywn8JzZP4hc5CTLSsAql6gKc6HXLe3n2h+osk5P4miUlaZgeZKdkrsxI/JM++/WM4x+mFFNBkA+Au2VXvomC6kqGulxqCDYxFrKi9RVZbpXXd7o9VNb4joDDyN+tvWJPxBSkZztt16PCfQ4klQBCwVM99Lak9P8RFXcXBJCCcwbVt9vlfQx8mdI5OBNk4A4hPHsXCNHURYN1NoEUOIzkpyzQojUCxOU3F3uztEfC0w1NQtaySmWCQOpLgeQF7eUHMpnKDoKFAaO9nIfWzs8NZRQPTYfvH17X5i1jalKvKQQNydGZv0i1g9QmVJzpzPv3IBt0AiXFcDKHUlYJdmewF/pvAuXLBQoS18z8wPW9xFI22VhR1/3cbgDkQ8irTUoDuVZ2A1IO1t7GGDC+HZ3vEJQHBZQ2HYfrEfs4oUy5CVKSyphUoP7zWD9n1hynVSUpLlohtZayVEhu1TH2qJnXEHDHjDxETGVLcMU+9vqHjxc4yBLQoMnKAW0Nhe27/eHejo0qJUSMqtBAzjaWhNOoaONehDFJ8nEBXa1m1H6hJeFfaBF6aqTkynlfYfx4X8XppWsohRDaHsT6Hyi9TU4TJCl5jmFkBhre++t+kEZUhUtIKQCkXytdIOw/wAw9SKjkGaGTiKuF1BIXlS6vdzaMDa5i8cQnqqVBKyvKwYk7WPkdT6wQ4hwVS5fiyjkJLLYtmDi52sLvrAiVUCXNUZbX0Pft5xZlXUsBz8SZfexyOoYqseEt86LgAee/reAs3iULSoLl2IYH921tvFbEquYqfzkX0Gw/msd4oSwskj0/nrHatOq4yOT+sInicYNjSpChOQSkpLW6eW4Fn6xoWBe0NKZmSapImEsCLJW5cN0IfL8tYylcx5eVvd5n7bhov41kmeGEBlKylx3AsANLnTbzjWqJVpl6pBZzN/pcWzlhruDF0LOv0jJcGxeppUoTP5y1lb93vzAfONAwLGxNlpIPnu37WjQ7mKRiFZGKoOh8wbfeOyuUtXwlSeoDiBeL4N4pzyphln4rBj013hequG60TEk1YyuwQBzHyIGvpaFmEB8GGsc4llU2ZyVrAfIgZi3U7JHcwtUeGZlrxHEGQ3MiWrRAHulXfonrftFybSyaIKq6uaSR7oUQcpZmDXWr6B7dYyPjfjybXryh0SQeVAP1V1P2gUqAOTCNu0YXv5nfH3HC6+ZlS6ZCDyp6n8yu/baFIR8It0NAqaWSPOHxIEJ8LlSpyEM4Ubh2sLm/kDDli/Hc+pmZZZMmWjRIsXFr/tDN7L+C0yJZnzACtdkOPdR1Hmd+gEW+J/Zomom+LIKUKV76T7p/u89u8BkZ5h4BmYzKAqUQBclrXv0hv4c9nBUErnEpGuSz/4h2wDh+QgFSZYCsxDuSde5g/8Ah0gafy8Pd88CeIxEjiPgiVUUi5ctBQtPMjfmA0ud9IwiqpChRSoFKkliDqCLMY/WAkJ6bRlftG4fkGrzeGHUkFRBUHLs9jq0LWdVS3EzjhbiyfQTc8o8p95B91Q79D3Ea3KrKLG5BFpdQkWey0n/AN0v/BGdHApP5P8A7K7947kYZLlqCkApUkuCFqBBbYvHSI4adxyDLXFPBFZQpKgM8uzrl3SP9wNwe+kJKVqe51s5j9PcH1KptJLVMOYkEEne7X9Iz/2ncNU0qbLXLlJQVhRVlcA26AsPQQC1pzxOix2baTF3gejXTKKpiVZJrATGOR2cDNpo8M6sQRKXnyZk5SCQPX1GsIKJeVLJKgHBYKUz2uztDgiWPClm7qSHub3I+0Yn4joxv357mtpicbTBuNTUkASnYlww0B2bygNTIKSstdiCPP8Am0OtRQoFNNISxCbEEv7vWFSjlBlfzcQqmsBMS3eTGXCuIwrKL5kpAIe7sPKL1XXFUxDkgFiR16X84UsARmmXctYXNhct5PtDVS06SQSLu30iPU6Va3OIFTZGTDfD9aJgPKBzHTroftA/jAOZTq5FLZaVCx1UPqGi5RcikZbOS7eR/YQA40S82WDo/wBxE1FObQBEEYsyINXTTVz8wJbbtdvp0hlmpyJDMon3j1PX/EQ0EsHIe7egLfaCSJKShLjpHLASQPiVvZ1OUykmWQoWILxndepEmpmSw3LzAHoR1840ebKBzfuYzLjOSPFSd+cO92CrB4t/D6t7lSeJE9hrG4SDEgZoDAddLuzNrpFWnUAMqw5bc9oNcPU6VJ5g/K94oJp055gawJbfcRpoO0+I4MOx5leoUEDMliQwD9fJ7xoHCnB8uSJVUucmZyEpBQyfEOjXuxfbWFzAaCXMqJaVpCk6sflDFiGJzTVmnzkSUIsgcosLOzEjsYtpQBc+Zm6qxms2DqK3Ea1KWROV4kwCxcpAdRtlAYWG0GvZ8lKp4StSkl1q8QKUCs8oCSTYgMT6+kBuHKpUupQtBZSixsDYkWYhh6RqmBUMtNbVlKEgoVLysBbNLDt0e/zMGuT5ibiFBXHjMYJtKEgEXPVRdvT9mhP4q49p6JwGm1B+EHTpmPwjsP8AMQe1LF50qSnw5ik51FJaxZuuo9IyDwgTfeHhRM8ZaS45jU6tmZ5yiron4UjoBt56wIq8MKRmFxuekMdLSJtaI8SQBMlpGli3qIKFtxBmF4EVsV2T94fuE+GhNmBAS0tN1nt08zpFSTJDadI0vg6lSmlQQACpyo9S5H2AgSeJ6G5QAAADAWA2A6RZlXiECLEpMJnp/9k="/>
          <p:cNvSpPr>
            <a:spLocks noChangeAspect="1" noChangeArrowheads="1"/>
          </p:cNvSpPr>
          <p:nvPr/>
        </p:nvSpPr>
        <p:spPr bwMode="auto">
          <a:xfrm>
            <a:off x="215900" y="-71437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31" name="AutoShape 42" descr="data:image/jpeg;base64,/9j/4AAQSkZJRgABAQAAAQABAAD/2wCEAAkGBhQSERUUExQWFRUVGRwYGRgYGB4aHhwbIRwcGB0bHh4fHyYgHR8mGhwYHy8gIycpLC0sIB4xNTAqNSYrLCkBCQoKDgwOGg8PGiwlHyUsLCwvLCwsLCwsNCksKSwsLCwsLCwsLCwsLCwsLCwsLCwsLCwsLCwsLCwsLCwsLCwsLP/AABEIALsBDgMBIgACEQEDEQH/xAAcAAACAwEBAQEAAAAAAAAAAAAFBgMEBwIBAAj/xAA+EAABAgQEBAMGBQMDBAMBAAABAhEAAwQhBRIxQQYiUWETcYEHMkKRobEUUsHR8CNi4RVy8TOCksJDorIW/8QAGgEAAwEBAQEAAAAAAAAAAAAAAgMEBQEABv/EAC4RAAICAQQBAwIEBwEAAAAAAAECAAMRBBIhMUETIlEUMgUjYXFCkaGxwdHwUv/aAAwDAQACEQMRAD8A03h3ieXWyBMQWOik7pV0/wAx3X1aUAqWoJSNSSwEI/A3A1bTKVNK0SwoN4anU/TMBYN5wk8U/jZ9SuTVTBmQfddkNq6RvbfWEgDMIgiNePe0+mlFpIM5d76JH6n0EK1L7QKhVSmapIUE/CLMOxgDUYbLT8TsNrX/AOYqIC++j26bmGbROCfovhviGVWyhMlG4spO6T0/zBg043Efn3gzF5lPPSqWkqXmAYfECWynb/MabxR7SjSpCPAV4ykg5VWSkHqd/T5wojnELnEbpstCLkgAavCdxrxRSGUZUwpNwC6Soh7hgNHAs5EZzxDxtUVJ5p4SnokFPmLEkj1hYMpLuVlQ6hJ/UwQT5nszeeE8PpRIH4YJL6qAuX76+kGBRKa5v20jGvZ1Q1wniZSIWqW/MV8ksjuTuOzmNaxvjGlpEEzF51p1RL5iD0J0G2se2mcJ+YSkyC17RBjWCS6iUy2BF0qNmPn07QmUHH8/EJhl0ol0w2WshSm3LFgPIOfLWDcrBUIVnnTpk9aR701Vh3CBypgLMIPdDUN31BFJwHIQXqJ2fohDt6mGaUmXKl5ZEsADQOEj7GKNQsEuXS3Wz9ddorS8QyBBLZFXJJuBtte5FhEfrbfsEc2X+4yWbX1agyJVOj/etSi2myRHUjxVpCZy2WLnw0snyu5O14BYvxchIdB7C13/AEFt4o4LxDMVMzTisJJOVeXKh2diT2Fm3MebUMwwB+86tOOY0y6RedgVkAPrca92iji9FNmJaXULlnZlHyY9hFubXS1XCg6k3ILOkNd4oCpSHyrBCjYAvpbXZzb0iVtQUOVjRWG7EG4Lh9ZMUofiVWLEqW79WASQNrEk3DtBs4NWZQnxZMxksTMkZsxu5LGw06wNwfiuUJi5SiMyC5vq/Tv27RdPEN1JlqUhIezBnN3B6bsYb9c/Zg+iPAguowiam03C6ecDvJOU/KAOIUWHf/LTVNKS90qCh8iSxHS0OZ4lUkAkhSdywSodwCeYQH4pxYrk5k8sxPMRl95O4U+zHr1EUJqw096RB6/r/uLU7gCWoJMirTzAKSmcgyyQdGJsYK4L7OPDZU/nvYJun57wzYNJM2klHKpPI2UhmYNZ9QesVcTkGRKWuUpUqZonKWClaAFPul/KKRapOIht/UC8TcGJmAqkAJWPh2P7GM5qJCkKKVApULEHYxoFF7Q1hKTUyQsKJGaXyLcM7p906jpvFuvoaXE0PJWPFAs4yrHZSfiHlB99Tqlk4aZcVmO0qg5I4KqVTjKKCltVKslv18hDhhXA8qQQpQ8RerqFh5D945CawLAPCn4yWMyEPK1yrLZv9rwP4g4sqJpKC8pIsUBwfU6mNLMqAXEHDUufcuF6BQH0VHogOpbJEy9Wu8eO0XcRwmZTryzEkdDse4MUSI7Ke+oxcO8WTKc5Tzy90k6eUafg2MInpzoO1xuPOMqwXhmdPIITlR+dWnp19I0HAuGpUgEXJIuon9HtHucRFgXx3NdWYU+O+DU1svMlkz0jkVo/9p7faD2KY1JkB5iwO2pPkBeM84h9okxYKZAEtOmYl1nv/b9YQXC9zqVs/QmZowucZpkiWszHIKQCS/p940Hhn2PTVjNVK8NJ+Acy289ExY4A4nyTlpnlxMIGcgOFbAnoRsekaulcMW3eOJ6xDWcGDMD4Wp6RATJlgdSbknqTAvj7gxFfII92agOhX/qeoMMpmiB+KY3KkoUuYsISNVHR+g3J7COgfEVkz8+UvAdZMnmQmUrMNTolI6lWjfXtDSjAcPwwD8QTW1I/+JP/AE0Ederd38on4g9py5hKKUGVLu6tFq+Xuj6+UD8LpRXrAWvKs5UrP9uiZnUm+Q3uchOsGti7sGVHTWBN5GBPp/H1RULAWTLkD/4ZPKD2cX0f5aQO4ZM9c3JJlkhaWyAOGIIKlOn8pYqP7Q0Y77KpkhJXJWZyQNEghST+ZnL7CzRoPB/DSKOmSGGcgGYrqW0foNGhj2DxFKFUZMW+EPZ8JNMpFSgA+IVpY3Tygaj7GBuM4mJE0icgAC6FB1JXe2/Rh2LxoOIgTE5SHSTe7P2PaAtfJlIIIDqSCEJAc6MNrf5jIvtrfjzHV7s8iJM/jEKUQyzlHMAklgb3sekKdRiFTXVGWSpWQaDTa+YHe7Q9zZAzmbMyHMWKRsA7glw7H/iAM/FJNNVEghGcNcOxDX9Q2vSArfg4EYyAGF6HhUIUmZN/qqAfTlBszJ7dYKYpOlzUZJiCoKB1aw630hdquMEq+IEDuQB6awLn8S5gQjnJf+P02aJT6meI8Dd3IMZK6VSJUhQmpmKAR1BcskdBezQ74NwgQUqnTVLdnQOQepHMfJ4UMM4Om1RTNmq8MgukDUMxfUNF+fxqunmmXNUU5SXdJv8AIeukPOGGAMmAwYHgzSP9HpgMvgSsvTINe5gDjvCckpJkr8BRNrul9gx09CIWqP2gTJzok8xA1Av21bdrwYTR1qwMssDr40wBy3RL2e7Buke2Mx5EWNy85iBiuJzKSeUzOY/mTcHRiB/l4vcK18yfUSyEkALBJN++np9oo8WcKViJyFVCUlBLFUr3Q5e+4c7mHHh6g8CUpaWBAt/NYfYiIvXM6LGOcxiqZrkBJBLly9x1HnFLF8TTlyZCokFwE5h0vAmUtSVC7Am5La62f5RfMzMDcu5vb6tESGEYrTuFZ9TNMsZAAE5c11ZT/cxJY6mDOO+zeVR0YmpWtc1Cku1gp1AMALjWxd4OcFJ8SapRKVFGikggMRoCddHh4nUgXlBuygptdNPrGzUvsk73kHA6mcUVbVUwlIq5SlianldioaWzdQC7K/SDKqZMxJVIVmG6TZQ+e1tYZ8cwiXUyvDmAkOD0IPUGMqxxZw1fIWWSchdXu6/MHY2IOjatLY7i9i2/bwfiG1W6jziOonJSHUQBuTYQIwzjaXVkInASp3wqdkLI2/tP0MInHC6sTiiocJc5QHCCOo9OsdHMlZGU4Ihfi3jOQtBlS0iafzHRPluT30hf4crZKZwM1IIffTz9IX49EFtEIMQMZm/SFgpBSzbEdIvUakgnyjJOEONjIaVNvL2UNU+fURqGFVSVjOlQUkixBf7R4wIkVFbmJKlKUolzf+d4pCb1Hzg3xhgX4acQByE8vr69jASRQzJisqElR6JD7xjspzgz6JGXbkSJVR63eNN4C418SX4E4kKQLKJ1HTzFh3gPgPswUWVUqyDXIk39ToPSCeMYrT0aUSJCEhSyyAz73mL3yj6xVTWw5Mi1VqONo5MN8S8XIp0PlUon3UJBKldy3upffeMoXXTsSqf66ylICmCQSEMCQkJ2dmcwzTOLJchREoGYoklc1ZbMfLWwZgAw2hdxDFPHUqYsCWW0lEpKmNnvc2hj3KOIuiojnHPzCnBeAUk2auTUFSlKAMtlNbc2sS/nvGl0HAtNJl5ZKWUfjN1H16EWYNGLU6kS1ImZ1CYhik5+mj2e4b7RrfB/GqZzS1qTnP8AcAXu4y7aWDmASxScRmo9TGd3EY8Hr86SlThaSUqB1tv66vFutllUtQSzkEB9PWJEoSTmYP13joCKDyMTP6MzedxZJStQ8YKZwQV5QDdwRqzhrwPr+OZMoES1pJZzz79ne0GuL/ZlTzp/4piCRzoAsT+YdDt032gLTcMU8ssJCtWJcK+o0+WkY16V0tzkzRqIcZibVYxNmrUJAUty+ZQIvZ8r6h36GPabgZU5RVUqUCrQuxHzjQqMSU2lhOUaNYA7/aKuIT/yg33It894Aak/wDENliNhnAGSaoTCFJHukbjy2OhhvpcJlJslCQ27CBWP4mhElQUohZSWIUxzDQ2OjxUwX/UFZVrQChg6T77db6Ejbyj1nqWgsWnlO3hRHSRUoysACexGvp1gHxVgaZyMxAC3bq/R9x5tFerxxKHLKQEpbLk1V5i4MeS8UqKkZaaUvKdJqjkAUdCf7RezfeEojKciGeJY4Sl01NLQtJyrykLV/dqQdWIaGFXGySE5AST8WiHNhc6v0HeKsnhGVKkNIXkUA6lA5nVqVG/V27WgDWSa1PIpKZiSQM4DAA2cpNmu8VLcdxwYnYG5MZUY0pThQzpOpDEBtR3gLUF5w8MkIU4yuGGl26EbD9YJUlKkHwwRygJA6Nezdi8D+I6SYiX4w1l3ffp6jtHDYWG2eCDORPJsxaFBISS5szMD3eLlJOBCbjQkgjR3b06/8wMl1KirOoukAsHDn01a32izSTxMKgoa6bAsxb7G0BXkDENh5jlwVgqZEo5STmLuS8M6YD8KSlpkf1NXLeUFSouwvfbpG3WfaMzNs+4yCunMPWM44vwz8VLmeKoJmSSFy2GXMghyGJ5m06uO8O3Ec4SpC1Esw+9vuYGcQVSZdODlQvkYKUHAszvtrBNPISDxPz/Vyy/RTnMnQDyhowPGU1Eg01akql6S55B5DsFK6dDtA6ipxUVMqUEJDqyk3uHOYq6k7dLRqU1KUp8NKAEAZQkaN/xAh9spu+COZivE/C8yjmZVXQfdW1iP3gM0bJiIkoWmhqLypySZZOssuwS/R9DtppAHDeAEyJyvG5wk8oaxGxP7Q/MjxF3hzgSoqi4Tkl/nUG+Q1MargHA6adGVEyY+pOZnPloItUlblASwAFu0G8OqgflAEzmYscTcRUtSpMtSVKSFf9QWa+2584b8HwyRJQPAQlIIdxqfM6mMXnLDkw48DcSzMi5RuhCcwWT7vn9T6RDVYWbBE0L6dlftPEPcb8UppZJLudANMyvy+W5jGxjSphXNmKBWs8xe7ahIHQEaCPuLuITVTyoH+ml0oHbr5k3ihS4EteVSuRKrh9SBqW6ffZ4scAjETUuz3eZOrElEZUBSgDs517adIpnFV3CSb7XufvrtBZU7Igh2AYBj0a4/Yj1jrDg4VMIBUolQURcgWcnub6RKGVRkiVEMxxmcUGAqmDNOWZYawZz1A1s4e0HME8BIGUgTE3CzdWu2jEa26jpAmuxBk2JSHuNQxfXqdPnFbC85C5kwsgJDEpJcjowLWe/bWFbXsGSYZZU4m04NxqUhImBwWD9NgSnXUajW0OcjEETEgpUC/Qxg+GVrsqUo3cKsd9bW0cQ10uJqkOpKnd1ZEXADA9Wd/h7+cJXVNXw/MB9KG5WaROmhQKFlswI11Hn5RmQwmr/FTqYJeWnmE0kgEK5gCGIKtizaQVxTiSbNk5ZMsKmsChWYI5tWvYuHDPFjBeK1TZf9SUUThyqQbkEWDsLOL3h1xWyvcBmTIrVtgwLPwOslNk/qBy4SAAO7KZ2OjfrAapRWzAQiVlRdOYkBmF3HTURokxKpmswpBDEI+tzEC6RJQEJ0YC97Dq+sZ6kd4lG75mMHBp6qsJnXSGUG90hnAHyaHZBWhsyy6v7jbqfSK3Fk1MibLClpuSQMrcumo8z0ERyK1MxQ5r3YH5bbPDtQGcDA8Q6SBmHcKnyluF8xd7h36HSDaKtyEJSAwdtIW6alWmYomWsJBYEoU32O28S1+JNlPhq5CCo+6AN+5/WJfSYHBEY5DdRllVD+6LkOxDfpEdTMJQSR8r/51gbUYipiZRtlcHUev8EVhjykgiYA2xFi362bvHvTIiBPsOqUy8gCkeHcaKKg4JN92IO0WsdmhVOtG6hZ9HBs/rtCHinEKkTVFPKlSnSSMzbO3Q3cdIlpuJnKE8pCDmUc7pURZPcB2U3aKzScBhPDOZSr8RVLV4cwMqWSgK6Npp1HXWLOGYq6gm+hYNcnsIqYrLXVTJnhS8wLBSgbA3dn1N9IucO0aaZ9QvTm19HjjFAv6/EpAJHXE1PB+KUJlBC0qSpIbz6721b0ghI4mluXUAHtvZhr6xlU+pKi+bf6R6sqAc3foYJdXaPiTtplj5jc9NYBKTM95SXbWxzOPkIt4jgmaWiWlXKgZWVdwzX6xl34qYk6luhgzQ4/MysFkFiA5fW1iTt0P0iuvVg8OIl9MV5QwFxZJVQVRXKUxJCm/M5zFXzBSf8AMFJXtHp1JzqQsLCXKWBD9i7GAK61al+HUOpYsCu+Ydn+cVK3CEqKiAxUMtw4GjEdw31gvqFzgiGaCy5PcEcQ8QKqp/iKtslPRI0EaFwZjiq2QqWog1EkOCfjTs56jQ+YMZnU4VMlqLpOUaqAJT89n7xewDFFUs9E5GqC5HUbp9Q8VKw8RZoLKf0mqYTVInkgWWiy0HVJ0II84bsPASIzfjmkVJXKxGkJAmhOZtLjlfrblL9oZML4mySETaiXMSpdmSgqHX09Y6eJFiZjPPMXv/P5aDPEE38HQpki02outtQncfZP/lDVhnAsuWc00+It7D4Qf1jOeMsT8esmFJcJPhp8hb6qc+sKqrKDcZe9gtYKOpHwhgYnzStY/py7l9Cdh5bn/MXq2sdZW4Cla5bAJFgwI3DHtEmG1yqen8JKUMostRfNzW0DjSwBiLH6hMpJQ2Y2Y2YpDDY2N20vAWPuwFnFHuJeA66Y6ky0l8zEne9yPlBIzMqBcJSHSCRv/PtASnSZbTFb7ecEcOKKmaygT1uwAPf6OYCxR34EcjfPZkFFh5n5lEslPRy5/wCIP+JkQEgkshi7XFz0021e7bRakIyIKUIGXYjQFiXBPQve8BuJsTSpRShspfTqwD/Nz84n3tY20dRpCqMnuSTAEETpCWHuqQb7a30Ot/8AMNeE40iZlOa3MCDqLAObeTF94X5Ut8rKGZtUqBcgMSoM5AtY7X6xRq6Aj+rKcMWU+j3LWOm49IUyizg9xgOBkRtQkeKULchTcwBGzHQP7jdAW9Y4r6mYmb4iLiWGKlFlKQGPO7cwHult28lWn4lnBaGRvzMHKrZdLbbRpHDuCJnSkLnScylJzBCU8nZUxRZ+uUerw6ml1P6eYi10IOYbwCuEyV4qbyynMFEZQNXzE7vsNIWMc4znJJTLKEJST7tyU7l1Cxd7N184OcR46hMrLLWhcwEJCUhKUyntmyk3LaB232jPMRo83xMNi4JcmwY6klw4NvRo66opwsVSoblpxjSiZhCklSwliSoq1Zab7i3YMdNIv8TcWy58lKESihTpKrABIFykEXKXA6fSF+fVBMopKFKm3yqF1IY2TbUO+r69oGSsQUSMyS7MQRqN/pDsk8+I0InR7jGOLKwZCaiYSiwDJ1y2bqWNidIZsK9q07IElAXrc3L9SG0uLjoYRquSlahkQoWDjmZ93LO/VukU6KWoOvKMtjoWYguG26PtaBODzmDsHREe/wDXZtdWSg2QLsUyeTlYur+4hnv0aJZVEayYKaXOBUAozBMSxGVkuCmxCnfRxbWE9NYULdL5mActy9BsxuC8MNdxsZiRlQjx0OfHSShQNnCS5cKLhnPlHlAx7pxwc+0SDiih/CZUTwoqCXA94MCzg76aFiwhfw/CUTJoM1KhKmB5ZSodWu2jdId6SiXWy5niT5eZQSoeKpXiApDAsOVmKg4HM4LDSANdKMunShKZbSiS4Ki6ncpcOCWVqwG3mQrypCzgOMbv5S/QUpo0sDmlE2J1BOyv3i7PKJ4KVgeejd+sC8MxQTEc3MlmI1dJ6/OAlRUqkzvCUSUH3F9uh6t+0YwpZ3OfuE0SwUDHRkeKSZ9MssvMl7Zvs/6xNT4jUKQD4Kyk6KSLGCP4lM6WULuR7pMUaqtmSQnKtQzJKWRyBKgQbpuCSC7gB3jQpZXGHHMRbWe0M9/1oO0zMLFonpcSvYuIoVEuetImKVmyFykgajuN4sopU1EvOmyhuLGBsCDrqCAfMKYgEz5Z1zC6TuDFKgrCsZVEZ0/WA82pqKfmIzoJZ236FornFGmJXlKFA3HaOjTsV468QRaoODHymSAlw7EZFp2Uk/qIV5+BTJSVqQjxMtwSLBLs7fGpmPQd9majXYEMy236xcqJjP27winUMhxiFangGReyvGRMEymmkLY+KjNdy4zi/wD2q+catTKBFowukX+GxGVOAZBWCroyjkX9yY2mkSQogPaNwsHUOJkMpQ4gTiXEDJpp0z8iCR56D6kRglOXWCSbnXeNrxxBqaKTLXymoUnMRsADMJv2SIzTiHg9dMnxEq8RDs7MR5jp3jzHjEfp8AnMlWCtAcBCTtc5jcBwdxcsPrCziEpbhKjp1PW8N+GpSpOYJVzIN0tqBvfr6m1nvA3EsPBSCCQXY9PQtrra+sQ1vsPMsdAwwJGMPdDEMyWAvsdRb6RbppEsAKSLKCVEFhlJBszMe3lEtI3h6Wf3tNny6XNrvYWiFNU0lkqBMslhcFtifPYDeEl2IKxu0bg0sVdYlAIZyCALkvqWf0GkLcmkVUKWXbKH9dh/DFucldRM8NCeY3LMWHp0HT5QZwLDV06FJXLzE8wUDpZk3+F769naCH5SE+ZxvzGA8SOXyhPiIyLvzBwlZLEF+rm43j3FcyEiYOfKrIsZXBF7E6E20bpB78CmYhOQZgos5eznptcG4J8oGz6CYgkyhnTKd0sVHMHCQ2oG5IOgvCazvcQm9o4MFzqcJKQEKSspzXPui5AD9mv5xqOPVYpaOnl0y8oEsqQoXLlLuC7Ekk7W7Qp8HzKZCZkqtSSpbKSpV0pLMUtqkuQXbcbMSG4nqCgolSVqmSpIUlByq90qzNcXA91+g7X0TYNu1ZIadz4bqezap1ZlnOO9gSHDuC6mCnszlokTVyyhgyVEZikl+qQi9rum9jrrC9OxRdk+GrqQxc7hzqztYNYdbxcwgCYliljmcoBIffTpdhqQ0SbGA3GVZUnaJWq6pKS3KdWDqdLuG2Yiyn7CJ8OmEqABVvYEvpr02G8eYjRCYSf9x5jlIILEE9XgXSzwlWUKJL2V5fMF/OHBQV47g78HafMbKhKkpB3Dh7gkspYIBcNsSfQXsGqp6UFSQQxLHM5UC/MehsSLi8FaeURTrLObEpUkakC4AezZC5Z3bSFqrrVHNZJBIDBIDk3a1/hGn6wtEyYLEgZkdPPeYzhIdxqQ/wBTfT1gtLqSEsyBmzZgHcliwvYNmaB1Jw+X5yb6ZQS76E2cA+TwSXTZAcuoYEBjmHQ9LXuNX3EMsZTwsWob+KQ/6mcwKk8uiQo5SDYh7ObDUCC/CdV400ylsPFSQnOeUrBzcxJcOzBrAnQwInVSUyxmSCq5dhoWYu2wFu7xfwEeLUSlIDnOjUuXK7ljrY31EerOD1CdRtOYWqeG5tFOSlYaXMKkghTg9Q7Bjc7bEiK9TRZ0hKmF2zECytEq8nsf7SY0riTDjNlTZeZJUlAmgNfxBcEHoQFJZt4RcQQFgjZY+9om1J9K1Xh0P6lZQxWpZ5SvKtJSrv8Aodx3gnVU4UAo7M7at1+UGcQoUqQEEWADdujQGw6q5lSV+8m3mP8AiJhZvO9R1KAcDBl+vRLTOmIlZfCWlK0NYMR37gwuYdiBpqi4eWs384JYZTp/E5GfN9dGH6+sQV+HOVWuhYPoSxHyh67WsI8GLIITHxGPEMPSwIbItiGNvItBek4epVy80uShCh7yWBI7g6kHr84FYYcj0y77yzu3T9IvUFcqRNSoDN8Kh1T3j1N5oco3Unsr9RQVgzDpYM3Kn3PeSezsR845rUrUtTWAtFvCaLw1rUC4CT6AqKm+atfKLM4ggkCJnZTYSnUaNwUbu4q8QpaUkO5Soj/yH0ukbRsfC1T4suWstzyUK9WD/WM/wrAxVmYg+6UkO7MoAkFt2UdPOGfhSoVLo6dQSFKEsoIJbRRH6Rs6U5qxM/UjDSxW0rGllg2Qhb+iEp+5+sAeKZ8tFLNzqS60kAO5JIYW1it7ZHCKYhxeZp15IR8N4bqp6QsSlrT+YnXyJN4Owcgw6atwyTxKmHYyqn3sQWDP2I7fy8MdLUJWPCSPEHZmdjuRrppsPUcSuGEJl5ZiFZ25wssAq+VvJwdYvpwiWEPlSgFk5kgpYm5301+kQW2KTiXBec+JTkJynIRvy5Ry3BI72V6W3eF5UudOmKNPLdBLNtm9Wvf6wwzOHip3mTBlADDKlJGgJc+bnz6wWo8C/DoCc4y6uwJcknNozWHVmG0KFqpnyZ5kLRZwKiqqVefwkqJIUWUkq1IYXcX27adGSbj7TnnSpiFmyQQByq/mxdt4KSqRJcgkklJDhIPUKF7u57xFOl5ZiUq5mB1L3GgKf+Xv6Jsv3nkQ1rAlKfQpmOEuFBiCRodXDG5Z99DfofcE4mVRKWZqc6JpDKSQnRILgFgH3+8W5VMEDlJykElIV2Y3YhJ7jo0VZElM+ppcySAJ5lnxA7kozIfZnswDWEM03uYjxBtAxzPMRoJ1X4tSmWpJUpOWTld0hkOS2rhzpaBsqR4iiZR8MpbPLJBLhw6XDKfS/neHLjyunSUU06SPEBBC0NzZAGXzC3zG0ZDMxdlgpSUCzMTbvFr1dbRFUXbsg+OoxUtKVIToAosbHM497cOzgs426RFSU6gvRKiGISQ7Fhs46gF9WizQYmFTEGYll6OlRS47AWc3zekX8OowupUCWYBSmS7cuYh1Hp8R7sLRK2QOJYMZ93UjqaZUtgUhKWuC9hbN+ZrHdxv2hfnYfTliOVZCmUlByrUdspY7/CHHyg9xJjcszlkMdkBeY2cdC2t+YdukLM3FkgZQAe/Unq77dP3jtYbsRZQEczmmrilE1KipJcEJcgObebN32ijhk8Z76IdTZmGbQG+w8n0ilW1JUpwbs1ugiCXMYuAD5h9L/wAaLxXlZHZbtIEfKMAq1S5YpcH3SCwDkObMdN270sYmlmWpKS9i1lWIdgLADr1A2iLheuMw5cwFiAGLudGboQCASw2gfj/JZ0nM6rC4J1BPmND3iVE9+2PY4Xd4lFE4LmJQXy/Ujp6/SGWnm+CZc+UrQgHKBYhjbUddumrwm5XZtdoK4fiCkJaY+RRBbYt/NYsdCOpLW4cndNzx7EESaanq1Mopy6XKwpBDAkG7l3LfFcPGeyJuYIbVwG1Z2UB8jA+qxepqKWTJy/0pQZITcqIcAqvrdgB3i3WSBLlgmynBcdEkD7bRNrcFVz3mHpFIY/tGDEafw1pB6PH2GcFyajxJpUUzswCDm5dLBt3Md47MKjLJAFh6vE+D1eQqS/R3dt/0jO0zrW2X6jrQxX29xZosNmprh4iCnIopUSLORYA72vFitlp/EKJsm7+Qg5PmArQBsbl9ba9X7mK9bToMwKUzDUP3/aBttUW5XrEZUGdfd3KmOAy1SZpnS1hwwloIsQ/MSotZrHeLoRcqvfSO6eQJ6mLZE3Jb1Ee1lQHDH/EI1F3rNnGIyur0hjOZ7hcsnxH0LCJaiSMiw/Uv0t+kdYWr+mvdzaODL8RYQbJ95Z/tFz87D1jiHmC4yYb4Lw8ITds2UEjfmv8AaPcBkNQySCzlZ+a1mLOCYRkTNq5g51pUUj8qAnlHYkAE+cTYNThNFTBQv4aSfMjNv5x9Hp1K1jMyLjljFn2rUz08pQvlmkH/ALkfumGTAaqVMkylh8hATyj3SwGVXS9tOkDcdmya2hnKSshKC5UEuQUMqwBBNiYRcGxNctRTLrZfM7hRWgubOXDH1Jhlle7BjayGr25wQZrFfwRTz15yVhVrpU2mh017xAv2eJZkz5g1PMEqDnewD7wO4Vx2oCD439dIP/UllKykdF5TmI6KY9+sOUjEMwCmYHzgTUp7EV6li8ZifM9n81Obw5iOYubEMLaB2+o2haxNC6cE1VPlCXSD+cahzdKnNyxt6xsIMczZQUGIBB1BDgwv6av4hjUv5mHYhjtLKQFS5ipsxRJASLoFwLMA40v1MBaXDKquUF5ghIOq1MVK0PmbbaRqWP8AsrpJh8SnanmXPL7iv9ydvNLQqVk6dSqTLnykpYsCnQgMeUtcbkd73iTUIavdWollDizgmUaWkqKdJRMQpZ5eYJzgJCgoXDG7dg2xMX8Tqs6EsFIWFBSFKAsUjMCb2VzXfYP2juh4hSoFEwEKJ9AOpJ1c7bRdnVMlYSsKAW4JG2YBw40UCGuA1zeIUvKsCw/lKXTPUv4BxnJmhEqakiYFMke8ADYjyF+7bRnnF/DaU1E5KSEkK5Utsbjp3v2h64qqvxn4dEqUBPKgTMcJKSxsDrqHfa3WBPFVJU0nhrqimbmJCZiWKioXCVZgG8xaNCxmxlfETSqA/GfEzGSubKWBcK2LsR0vBheK+GhISXWRmUp36pAF+l/lBitovFOaZKAJDJAXzF2IDMzMSX7doVa6iS7NlG+rvfV99OkCli3dyoqUHHMj8WbULSgOSSQkEgByz+Q3g3//AAjSkzFTSygVZQLOl/i0+Y3jjBAJIBB5lalw7etg3XZzDbhlMmeFSwUuQS/vks/vEAhT/ELAue0dew9V8RDVt28RJ9LSoSoKC1FrElmBsC4AcDyd3ECMPwxc4kJygJuokgADR76+Qhg4kpHlgtlXLYKBKXdg7AB9xbQMdzFzCKdEuUArR8xO6iQEkN0Z2HnDBfsrz5ifp/VsxjiCJOHzJGWchyNweo6bnYuw1iaRgqqlK5xQTnW1ibFjudSTuehgvUcQgApSCHDOVbNYekDVY0vKUAADSw21vtAq7Nzjn5lJoAGPEDLwcpUA9ixfbp83cNBqkpES59OufL8RDutyGWymb006ENFSRXlBBUHAO9h3HkdIO0ONzPxkqapAWJd0yzypSkjMG2SL5sxsAHMN3sTzFNSq9RnxmZKnmSmTSeClJMwLMoS1FnAAAGmYu73ymAnGEoJMuUNQw+ZAhu/1lM4KqplkgHwwem2vXXyaM+qq3xqlBPxTB93/AEjMZy9vHS/3jtOuELRxxKQVGUlOoCRHGJShJAG+5/eC0spuoj3QwhfxiY9zqbAeekZqsWIEaFwMyOnUVkZTo5J+npHNXUAEjYfWLK5X4eRk+MsVFt9hFfB8JXUTUliUggk7W6mHBQTmMB2jMNU8vwacJ0XM5lDp0EU50gXe4MM6sNQHVNXpctoPWAFbWJz8gIHwg39T07CFDOcxa4bgTnDEZZYzFu3UX/SCtNSJW7DWxbcbvAehQVL9X84MV09Q8OTKAzzlBKXdu5PYC8NSou457gWuAOIwVM7Nh60oSU5/6KSfiK1BGYdRzG8cYvWZJ0uSm7SyryAKUJ/9omn1XiVkmnSQU0yfFmlOmdsktHzKlN2EZlxTxsBXzsgzZP6bvZk9G/uzR9Qi4UCYDHJhH2f4gM86Qv3ZgdvLlV/9S/pEvCXCMpFWoTJ0taZRUjw1pBU5a+tnABe8KuFVYkT0zXDoU7XuHY/MEiD/AB1QDPJq0F0TMqVHvrLUbjVNtRcRUwxxPDuazSy5UsNLSlI/tSB9tY+mYukAFifofkS8ZTwjVTVzzITPJISVAqHvNt1SwOl3hoq6arTdpZbqlV/kqJ4RUg8xqpsZzEDKzswdz6t/NYuVOJIlgqWoJADknoNYyun4wqpc8ylypaRmyqUMzi2t3Pp1iadOVUKaaS7ZgGsASQw72ERanVLpxz3KaNKbjnoR7ncS0ikuqakDYv8AtCxj2NUk2SEB6gkkjKMuUmzh/iZ+vpFWhwdOUHNcabfTrAytpFSCcqQQnmd2fqNNw8ZD/ibONoGDNGvRVK3ZOPEG43icinUmTLpgonKtZVch/hB6jzbtAivxppwUgJyp0SUg2I1Y9jv0gnW4mJs5NmBTqBft9egitjeFLUc3hKEsADPlIcsBd/TaOUkAjeOcfMu2Kq4zJUcQZEqmS3JRdaAAFAEkZkkBsybXs9x3iTE8YmTxLm5/xSSCA+35gEDRXUlyNWAYwL4a4TmVUxQ92WAeYlkkge6Tu+lnY7bRfkcHVEuarwQtC3GdC0AyyC/oeoI+kbNBrVfcRxMfUEh/bGrh3h7xsPTNk5Zkwp1e+YFsqrhsuyfre+bcV4VUSZzzAl1MzAAF3sehEO3D2MmlmKWtCpCromN7juObRnbRRG/vGHQYwipAGelnJsoeKnK+1iCpLgNd/SCWpN25Yn1nAwepgUicUjmBDG/y+kEMOxnIoFBFi7fz9Lxr2N8K0lQEqmSDIZQCiEcvR3SCFBtD32hcrPZBSFWf8V4UtROTOtB5eoch7tvvHWpBjl1hAwef3iZjk4ECcMinVclJcEtqH7ljux6CAVRiylTC6sw2JcPf1ZxBbHqGXTTBKlVX4lGiyAClugu5PlpDbi2EYaiRlppR/EcvOoLZNnN7BROgA66iOCsJ93ML1t/CcRDw/Cp9SrLJQVncgco1uVlgPOGmh9m/JnqayVJSWISDmzOW1dI22doP8KKpUCYurQyWGUrA8Pdw1nPmVa7QtcW8RURnldOnOMoSEDlQCN3N/RAA7wa5J4ETZYMkEmS4phdMEqEohSUj3lWSkWLrWS6iS7JTb/cYH8LYV+JUZct/ASXmzDYzOiP7Ub5egc7ABkzJ9bNTKDXJyoSMqEdVN5akuTGhTKQU8lFJTklaiABbnUTcnS/n26QjVXbB6Y+4ztKGw58CUOLsUCiJUs8id9H6nyhUoqeZMqZWQHKF2U1iRrf6Q9Yn7NqpCgCElBF5ib5R0y6u730ghhvBUuiV/wBVZUE5lBXugkugMN9TEoT6eolu5Y1yuQiHid4pMEpATqbv/PnA3Dk+JM8VXuIuO6th+sVsbqyVFy4f7mGPA8M5EhQ5Uhz3Vq31jJC4GfJlLMFHMipcA/EOuc4l6sLFR/QQanTciAlGVCUjTS0cVc/KA/oIFVlVm7dun8EFnAk+S5lWfVlnNwNBsT/iKCFuSTq9zE1bf5fKKwZPmdmdzo0Ei5jWbaMCH6dAlgcuZS7JT1O3pAXFcWWielCWTMkgkzSTYlILgbNZn7RfrcYFKnPMZdRlaXK1CB/d9yd9NID8PYZMqqgIWVFyqZOURfKSzHur3W79o2NJpvJmfZbjmNeHTzQ4ZNqFF5s3nD6nNyy3PX4vWMvl4IJyswOU7nr3hv8AaRjomT006PcksVNpnZm/7U29YrcKYZ40wp6IJ+qR+sakzc+Z9x3w3+Hn5kIJRMLjzJuB/N4LcO0yptMqlqZakpUDkKtSh3JHdKuYdiYBYjx5OmzkklOUEFmsP87Q14ljAnyJU+XZctYBHR+3Rx9YMk8AzueIm4RgFT+NXKzFM6nTmCgWKwCGYm1wdTbq8a7gOMJny986eWYlQZSVdwLeotC2B43h1cgf1ZLpUgaqT8Us9/iSfKOcWqxJArqdZzTSlJQQ6VDobOkhvnC39vMbn1MLJsbnS5swlIDJJSW+IgsX8m7xFIkBIG9v8xUqq6Sr+vTEKCjmnSibof3lgHZ9dtxqYD4fxEKmbklOkA89rtoG1FzZ+kfMa2i1rC7cj/E1aLFCBBGWVKJU4ys27/WIsVkLyDLlJbU6Pdr/AE3i/MTlTpbp17X6x9cggCwux2/gjI3gc4lGT3AGB0XgkhMpOdrra56gHYdhBTEcQAXLSpL5+VR/mt/vEkuoCFv1s3eKuOoCwkizXg/ULNkw8BmGRIqjFvwSAUoSUA+6AzJJvl2B3vFqXjIqChaHCTdjY7gg/eF3GMTTNkqlg3Ib1t+sS4IUTUywksG52PzA7vaGMn5eT3mEKwDkiW+I8Kl1aFcyypILZL/NLX/SEzAuCZ6VmYpcyTLRc2UmYbOwSH+dxDbXVS5JUcwRLZkJAuSxIHnbWJMKxRUyWSWCgfpb5nWKqtXdVVtXr5im0qk7jCNLP8MAJK0k2BCj2Ae+sTTcLmLdXjczFgtKlgX7rs/YCA6a4iaRMVzJALHTL26m997RaqsUzSjldWumgG7nQRONRqK24Y8w306MBgCIHEuK1lLMyTJaEuTlWCshXlzs9xYi0GMMo6iajNOm5D0QAnsA4vYDrE+L+HPQhUw5xLUFM13sSHt6229YllcTywyQn3rd7xpW666ysBe/OINOjWtizDI8SlI4akVKFeIVCY9s2o6Hu4a0AsU4AmJujKABf3jf9oZ5eMSkzVBSM4DPlILdSL3Z7jZod5ktLMdDptEv1mooOc8H5hXV0s2GWZDgSRREqUQVqT8r+WunWJaDibLWyZpBWETEqV5bt94YMc4bTOKQokAE3TqX09NIqrw2lkJTkllZL3UpSX8u3mekX16qt29Uj3HxAanavpr9vzNzoqxE1AUhQUk6EQucV8PkhU2W5a6k7+Y9BpAX2d42kpMlD8rqA1IT0PkdCLEeTRoEibmFmjUKJqEwZiHdp7OJjmG4cZtSlOQ5UgrJUCBYt5G8OFZOSgADQWYQ7ZYrVOHS5g5kJPp+sR2fh/8A5Mf9ZuPIma1tUCp3YHrFOdNJ00OsOOL+z9E11IUoWsgq5SdnIGZuzwj41NVTEoWghY21B6N19LxFbpHQiW03I3U8ql5Uhnc7QFqcYyE5WEwBgoFwgEbN8exOg2vpbk8O180haZEwXBBPL/8AprabQJrpUyQsomyZaVhnBQB/+SB8ou09KV8vOvW1n2kSOUolWmdRta51HzJEP82sGE0BKspqp/d+bp/tQD84+wLDJVJT/jKuVLlLTzIbM6Q1nBURnOwAt5xlfEfFi6ypM1fu6IT+VO3ruY1/HExrWycS7TKKlFSi6lFyTuSXJjUPZdQuZswjQBA89T9kxmWGkEA9Y23gijEijRmZJW6y9tdB/wCIECeouYTOkqfbXT/MH8ErFJTkB5Zgyne+oLa2O8CK5SQLuVZvRrnzN4+oawnlzAaOpvdGlmvqTFRWeJjJhfExp54UHII507EO1u41h9pJyW/E0/PLXeZLHXdaRssbp3brGRLqxKQcxdBJZtiGcAEb/vHnC3tEmUk98ryVHnR/7Dv94QZ7qahxBgCatCKqlWhC0JKgoD37PlUzdwXD3Ywn8JzZP4hc5CTLSsAql6gKc6HXLe3n2h+osk5P4miUlaZgeZKdkrsxI/JM++/WM4x+mFFNBkA+Au2VXvomC6kqGulxqCDYxFrKi9RVZbpXXd7o9VNb4joDDyN+tvWJPxBSkZztt16PCfQ4klQBCwVM99Lak9P8RFXcXBJCCcwbVt9vlfQx8mdI5OBNk4A4hPHsXCNHURYN1NoEUOIzkpyzQojUCxOU3F3uztEfC0w1NQtaySmWCQOpLgeQF7eUHMpnKDoKFAaO9nIfWzs8NZRQPTYfvH17X5i1jalKvKQQNydGZv0i1g9QmVJzpzPv3IBt0AiXFcDKHUlYJdmewF/pvAuXLBQoS18z8wPW9xFI22VhR1/3cbgDkQ8irTUoDuVZ2A1IO1t7GGDC+HZ3vEJQHBZQ2HYfrEfs4oUy5CVKSyphUoP7zWD9n1hynVSUpLlohtZayVEhu1TH2qJnXEHDHjDxETGVLcMU+9vqHjxc4yBLQoMnKAW0Nhe27/eHejo0qJUSMqtBAzjaWhNOoaONehDFJ8nEBXa1m1H6hJeFfaBF6aqTkynlfYfx4X8XppWsohRDaHsT6Hyi9TU4TJCl5jmFkBhre++t+kEZUhUtIKQCkXytdIOw/wAw9SKjkGaGTiKuF1BIXlS6vdzaMDa5i8cQnqqVBKyvKwYk7WPkdT6wQ4hwVS5fiyjkJLLYtmDi52sLvrAiVUCXNUZbX0Pft5xZlXUsBz8SZfexyOoYqseEt86LgAee/reAs3iULSoLl2IYH921tvFbEquYqfzkX0Gw/msd4oSwskj0/nrHatOq4yOT+sInicYNjSpChOQSkpLW6eW4Fn6xoWBe0NKZmSapImEsCLJW5cN0IfL8tYylcx5eVvd5n7bhov41kmeGEBlKylx3AsANLnTbzjWqJVpl6pBZzN/pcWzlhruDF0LOv0jJcGxeppUoTP5y1lb93vzAfONAwLGxNlpIPnu37WjQ7mKRiFZGKoOh8wbfeOyuUtXwlSeoDiBeL4N4pzyphln4rBj013hequG60TEk1YyuwQBzHyIGvpaFmEB8GGsc4llU2ZyVrAfIgZi3U7JHcwtUeGZlrxHEGQ3MiWrRAHulXfonrftFybSyaIKq6uaSR7oUQcpZmDXWr6B7dYyPjfjybXryh0SQeVAP1V1P2gUqAOTCNu0YXv5nfH3HC6+ZlS6ZCDyp6n8yu/baFIR8It0NAqaWSPOHxIEJ8LlSpyEM4Ubh2sLm/kDDli/Hc+pmZZZMmWjRIsXFr/tDN7L+C0yJZnzACtdkOPdR1Hmd+gEW+J/Zomom+LIKUKV76T7p/u89u8BkZ5h4BmYzKAqUQBclrXv0hv4c9nBUErnEpGuSz/4h2wDh+QgFSZYCsxDuSde5g/8Ah0gafy8Pd88CeIxEjiPgiVUUi5ctBQtPMjfmA0ud9IwiqpChRSoFKkliDqCLMY/WAkJ6bRlftG4fkGrzeGHUkFRBUHLs9jq0LWdVS3EzjhbiyfQTc8o8p95B91Q79D3Ea3KrKLG5BFpdQkWey0n/AN0v/BGdHApP5P8A7K7947kYZLlqCkApUkuCFqBBbYvHSI4adxyDLXFPBFZQpKgM8uzrl3SP9wNwe+kJKVqe51s5j9PcH1KptJLVMOYkEEne7X9Iz/2ncNU0qbLXLlJQVhRVlcA26AsPQQC1pzxOix2baTF3gejXTKKpiVZJrATGOR2cDNpo8M6sQRKXnyZk5SCQPX1GsIKJeVLJKgHBYKUz2uztDgiWPClm7qSHub3I+0Yn4joxv357mtpicbTBuNTUkASnYlww0B2bygNTIKSstdiCPP8Am0OtRQoFNNISxCbEEv7vWFSjlBlfzcQqmsBMS3eTGXCuIwrKL5kpAIe7sPKL1XXFUxDkgFiR16X84UsARmmXctYXNhct5PtDVS06SQSLu30iPU6Va3OIFTZGTDfD9aJgPKBzHTroftA/jAOZTq5FLZaVCx1UPqGi5RcikZbOS7eR/YQA40S82WDo/wBxE1FObQBEEYsyINXTTVz8wJbbtdvp0hlmpyJDMon3j1PX/EQ0EsHIe7egLfaCSJKShLjpHLASQPiVvZ1OUykmWQoWILxndepEmpmSw3LzAHoR1840ebKBzfuYzLjOSPFSd+cO92CrB4t/D6t7lSeJE9hrG4SDEgZoDAddLuzNrpFWnUAMqw5bc9oNcPU6VJ5g/K94oJp055gawJbfcRpoO0+I4MOx5leoUEDMliQwD9fJ7xoHCnB8uSJVUucmZyEpBQyfEOjXuxfbWFzAaCXMqJaVpCk6sflDFiGJzTVmnzkSUIsgcosLOzEjsYtpQBc+Zm6qxms2DqK3Ea1KWROV4kwCxcpAdRtlAYWG0GvZ8lKp4StSkl1q8QKUCs8oCSTYgMT6+kBuHKpUupQtBZSixsDYkWYhh6RqmBUMtNbVlKEgoVLysBbNLDt0e/zMGuT5ibiFBXHjMYJtKEgEXPVRdvT9mhP4q49p6JwGm1B+EHTpmPwjsP8AMQe1LF50qSnw5ik51FJaxZuuo9IyDwgTfeHhRM8ZaS45jU6tmZ5yiron4UjoBt56wIq8MKRmFxuekMdLSJtaI8SQBMlpGli3qIKFtxBmF4EVsV2T94fuE+GhNmBAS0tN1nt08zpFSTJDadI0vg6lSmlQQACpyo9S5H2AgSeJ6G5QAAADAWA2A6RZlXiECLEpMJnp/9k="/>
          <p:cNvSpPr>
            <a:spLocks noChangeAspect="1" noChangeArrowheads="1"/>
          </p:cNvSpPr>
          <p:nvPr/>
        </p:nvSpPr>
        <p:spPr bwMode="auto">
          <a:xfrm>
            <a:off x="368300" y="-56197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32" name="AutoShape 44" descr="data:image/jpeg;base64,/9j/4AAQSkZJRgABAQAAAQABAAD/2wCEAAkGBhQSERUUExQWFRUWGBoYGRgWFxgcGBodGBUaFxwXGRgcHCYeFxojGhgXHy8gIycpLCwsFh4xNTAqNSYsLCkBCQoKDgwOGg8PGiwkHyUsLCwsLSwsLCwsLCwsLCwsLCwpLCwsLCwsLCwsLCwsLCwsLCwsLCwsLCksLCwsLCwsLP/AABEIAMIBAwMBIgACEQEDEQH/xAAcAAACAgMBAQAAAAAAAAAAAAAFBgMEAAIHAQj/xABCEAABAgQEBAMFBwIEBgIDAAABAhEAAwQhBRIxQQZRYXETIoEyQpGhsQcUI8HR4fBSYhVygvEkM0NjkrKEwhZTc//EABoBAAIDAQEAAAAAAAAAAAAAAAIDAQQFAAb/xAAvEQACAgEEAgEDAwEJAAAAAAAAAQIRAwQSITFBURMiMnEFYbEUIzNCkaHB0eHw/9oADAMBAAIRAxEAPwDktOIJSkRQli8X5DtpFdd2Xoo3MuJ5MuNUSni5JlFna0TY5Iq1dE6e8KdTIyqI5Q/+C4hUx6mKF5tjBxYnPDiwLG8uepOhP5fDSPFjeNYYUicVIPtISe3lPyt8o9Jl7BfZ0/VvyiCLVDhk2crLKQpZ6DTudB6xDkoq2yKvo0E1H/6we6lfk0bCqA0lo9cx+qmhkwv7PlzD+LNRLG7EKZg5e4AtvpBrCPs+l1Jy0qVTECyqmcSJIbUS0JYzVeuXmYRHVQnPZDl/t0vy+hnxtK2IH35exA7BI+gieVMnL9lKldkA/RMdnwjDsMw8MEGcse1N8MLPpsB0QPjD1hsyXNlhcogoOjBvQjY9ItRlGTpPkFxa5aPmmXhFYdKeaf8A45P/ANIs0/D9SpSUrpCkKLZly1ywN/aDDSPovFMWkUyXnTAl9BqpXZIuY5nxfxmKiZJ8CWoGWon8QsFAhj5QC1tyd4HLOMVw+QscNz/YzCeGpMpvDlgHcm50bU3+EEajCiAHHyilhOJBaUrcBZDkJOhIfKeog5JqFTQLkd/rrGBNyv6jVVJcdC9W8OSpp80tJbcgfXWF6v8As/lqBMsqlq2Bun9W7GOkLp3Fw5fbb0iKdItdLlOhHzeJjmnDpkShGXaODYjhq5KyhYuNxoeoO8TzaoZEIDFmuPmPjHY63h9C0EKQFJUHLgc/r1jmvEnBqqZQmIcyioO+qXO/MbP8Y0sOqWTh8MpZNO48x5QZwdLpEGPDA1hYk4mUpIl7MH/MDlYj1EV5Kps5ac5JDnmzDVm76xboF5F4GoVCHPmT8fT+djEQxKUQfMGG5ty+OoithmHrZSXyvmHkClO72LeUjSzjTZrxqwooQsELclJFgQwBCnFzmfKxHIxzSIU5C7xinzo5EH8oAolKOh+cHq+k91TkJ0u+vI/JukCZuHkXSX+scLly7IMi+seFC+sSfeVD2hG4qknVxHAkHgqjxinaLQI5iPCiOOK2fpGRZCOkZHHBg0vnMXZEuNZnt94vU1PCmaEKPBIa4i1Sp2jZMqwidMhmIjqGcI3FORfaAPFdMPDJ7fWCc3FMq0p3J06c4L1uGpmSyDcERIE3uVHISIIYPgE6pVllIKuZ0SO6tBDhgn2dJUtSp6mlouE6KI1BUfdDcuR0hvOIS5MoiSJcuWge2ohKBozJ95792OsZep/U1F7MC3S9+F/yVo4PMhfwz7O5FOAuqV4iv6Q+XsALr+kFKmsEqbLRLlZVN5JMoPOVc6pHlShtza5uYvUGGVNeoLlJNPKLPPmJ8ytHMiWbgWDKWWGovDFhcujw9apUtCjNYGZNV5lqcO61kuebAN0heLRZc39pq5UvX/Xj+QnNLiCBdJwcZn4uJLQhBLppkq/DBN/xVazVb5R5e8B6ziSbLQqnzgyzYAC4QAr2WAASW05RNPx0zphVMzA/ToCbAfpAibPIJKRnUW9pRbdg973+cWnkjFbMaqK9f7jceLzLll6impmkGXKWRlAYi6re0Oh6R7I4tXTZ5cpYlgm7pzKSRY5RtyuDoIroxhcvNlQqWsJZgX2216ftANMpRW6S5Udd3BYvzu8LXErQ6lJUy/U1oKs5zTFn3phJJ+Llo9ly1KIcs/8ATaI/uKwfYV3ylhuP4HgrhvDtVULSiSlI0K1rcplp5nQlXJI1a5Ecoym6XZLcYK2V0YekBwcqv6nuO5O0GMMxFKgUp8q0gOncfqOogjxNg0ugkJSPxps10lU4JUAAASUymyguQzgt1gLQYGkyk2KF+0FAAKSrmP00I1iMuNY3tk+QYT3rdFcB+mqtjaLiUOdemzdIW5VUSSiYAmZtexs+ZD6tdxqG3sYMUdQRrppcXEVZRoZ2XDLcWNz87QLqkSlpIBzAWIZ+hS3WDeVNr7b/AEjQU9jpc7D+P3iEwTmk3hIoUpTEyX1Adsz2PLk51YbwYpkIAGVDtupv3hoqEqSCUKIs1rdwRuO8C5gTukB2fKPm23paNTFqlJVLsX8UVfAMM5unp9IrTqhRsAfVoKz6e5+Xbb5RpKpxvFvsChKxqkUTmYjm31gMZAjpVRQZgbfGE3F8KMpTtb6ftHCZw8gOZIBipMoAYJzGiIpieRPAKVQdY0+59YKKTEC0RINFMUQ5x7ExjImyKC9ZV5Ak7khvjDIgggEco5zNqVKU6i7R0XBlvLSeggKos45WQzaxKSAogPudA35xdw+p3UnONklwPVrnsCID8W0f4eYbEH5wW4fmiZJSq2kCOu3yLvENBME9K5ablXlSl9SXygG7Q90pUlDLQrxAkHKA6Q49rMxB0O20Ry6uXJWAQZk8+xKljMv1Hu9zBui4On1bKrleHK2ppR1H/dmC6uybdYzJ/NrJbMaqHmT8/j2gXKOPmwJS106fOKaZIqFtkUwanQ4vnme89zkDnqYbMB+z1CCmZVKFRNT7IIaTL3aXK0/1G/aGagw9EpAlykJQgaJSAAPQRdBCQVEsAHJOgaNLT6PFp1cVz7/90VZZJSPEohA46loNVLykpKgUTFJPlLjyJPW30EVeJ+IJtTNySlqTICmLHKS1yVbkHRu0VZGGoUZqFEpUtDABWX2bkdbOYTm1Kn9CLGLA4/UyijD/AAipI94e9dw+xjyjw/NUSk2AzOodgS45XAtBmoowmWnMoTUt71l9nFz316wMM8S5iSEFKWUASSS5sOwsR/vFBJ2XL4PVYhJSucShS5i1+HKNvDSCls2U6rbR7CA0xSpE95aQXA1F2e5YEP3eHGkwlCEAlnNyq1j6/CBmLIIsJed7Z3YJDs7G5s5glkTpeiNtcmiMamLyvLzAhz5C4As+sW6OnUSCAqWpTlINlMncKB9WjVQSr7szB7H/AMd/X5iN6OSpCJygplSlEA6+Vhb4H5QF+gq9keKSp9RPT4ivMhAuvSxLaak7nneA1dSVkhiXUP7QcobTZwYcKGWidKUkAeIACCQ7gF7E3B6jnFqQtgAEkW3P05mJ33y+QVxwhIkYgagiUryl3Bu7pu4tYhifSD8hSkBiXGmY6Dvo/eL9bhcucAU+RQJIXL9oEdt3ex684HS6pafwpoCV67Moc08xzGo+cRLlWiYyvhhKmq/XoYKhYUPnfWFqW/u33bT4foYv0VUCRdlHbl3HxhLVdBNWXqmZ5dIBpmMGUGAOrfxoKVDqdKWvYm9g18semQLptpuQ/L1iLJR7h9OicBJLAn/lr73yHmk7cibQIn0C5M0oWGI+fXrFimnmRORMylUtKgSkd9R21bdoea/DpVbJC0EG3lWPod+42jX0kt8NrfKKuR/HO/DERLMTsIpVlKhYIIBfWJMRlKlrMpVlA35CJZMhOXmYssa0nycl4pwBdMt0kmWo2vcf2wCFWsbmOjfaBOHhBG5U49I5suCRm5ElLgmGIK6Rt/iJ5CKkZEiydVYYyIQIyJOs9a8PvDE55QB5QhNDfwmp0DoYBlnDyw5isnPJUNXSYi4A4aqamV5FiTJzF5gYrOjpQPdP9x52eD2D4YZ00I21V2/fSDVdS/4dO+9Sk/8ADTGFTLSPYOgqEgctFDleCjBNcnZnTpDBw/wzIpEtJQxPtLVdajzUo3PbTpBtCYip1hSQpJBBAIIuCDcEHcRXxvGRSyjMKSouAlI3J/IBz6Q2TUVbK6Tk6C0uXa8AuLcUSmUZQPnW3lHJ7k8tDC6rjGqzpWkhQJSDLUkZQ5bykeYa6kmK02uMycqYQM6r5SXYZgCAd2DfCM/Nq04PaWseBqX1A4pOYkc7htCLdjpEFfS5imYqX50Fwqw3Jv0e8EJKpk2Yp0hEtyEqzXtY2277RtVyEIleHmUUrOUkq59e0Zi4ZfpNGmGKStA6gXJ5iPan2rWAFz2+oaBqqdSAAkpACtwSLnZiCL/CJVrfMlYUWLEJDDXe+hvvEbb5QV0WZOKCZuoBLWsCCzux6t6RLNAvmUtRbdR10fs8Vf8AD0TVgpGWboHGo+LWd31D8oLYvTeElLXvrza2u8E2ooHt0K1bJKVJCR5ysFJB0TyLlmd7DrDHgajkmicyfGCbHYkZVA7ddYhVh0maoKmMlnL7B76d9IuV1Evwj4Kc5S3tFwtlP3Dgb84JSujpRRDRUUynmHwz4spKmSsbp2LH4H4h4tIxZQWtC0KQkuqWoiz7gH5t3g1gk5NTLAMoy1p8qkkjMggP6g8xzBi3Ow1gQxUG1+PKAnPnoVGumLSadaxnSky5pPtpUziwCVIIKVDVib3sRFmryTJeWoSlrMo2Y7F9Ul2YiLiJZSXB6XvFGvrUzE5fKSHzJLMQNbHbpELI5sJxS6A0xBkqyzFEoJ8k3volZayuuhbnaClMpyyiXFgr4a9IhRh6/DIAC5atZag7A7JJdx0JPeBcqYqQXSFLlCxTrNl7sAbrA5e1yzRLW7oNMbZSEiws2j6H1iQJHc6fP9opYTiaFpBQUqSd+23Q9NYuVyV5FGUkKVsNju1t4VTTIbKq05isZSMpbod3H0jzAMZ+6zmUWkzCynHsKFgptrsD0IO0b0yJhuR3BtY3c9YpY7IBTbX+bw3HNwlaIcVNbWDuLK0qrpwN8qso6BIAEeyJxy7QLkzlzZq5k0utSnJ+nyaLNdO8JObYAk9mjZvdyiVDbDkQONcQzVID2Slj3J/2hYny2UYlqZ5WtSlaqLxDOLgcxDDJk7dkJj1KY8ienGvpBC26RglRkEhTRkTRV+ZAd4YOFKwpUU7awvmGTgHDzPrUS9jdX+VNz+nrA1ZoY5bZWdq4Tw/JKzn2pnmPQbD+c4YvCCgUkAghiDoQQxBG4iKRKYCLLgalu9od0Lk9zsV8GmHD6gUayfu00k0qz7itTTKPzRzFuxDjikK6cKAJ8NQUQL+ViCfRwfQwB404pp5qFUoT4js8wKYIUC4KCNVpZ3Ftr3iXBuOloAFSCtDAZ0gZrBnUHZRO+nroK08kHcGxkYTX1IAyK4KcAENzFi+hB3itKzENLUAoBYuXALsBoddb6NF/HpMtSvEkAyQQTlN0n+5IHsdgWgZQTXSSDcliQGBIf9T8TGQ4xhJ+UaablH9y0hExAunOkHzurmHNmZQc6W1icoTMUVMoJWkhyDlzBmCRro+nKJ+HJaPxJKtFOtN+bBQ9LH/V0iWgpswmSVg5kp8hT0Or7FyDe3wiKTZ1tFX7wGZTBaWB2B2zA9Y0OET8yyEqbKzPqxYMOgjTFUpWkylhlny6FiSGBHXpt84O8IYnNkBNPVjMLJlzTqeSF8lNod++vJUrREmCsWrk01XSlLGWgpCiW/6oKAS97MLhtYe8Qwnx5RbUfz4RDi/DMuegggEEcvpyPXpGvD+MeGoyZ1i7JWSPOw1bYtqPXSBtTW2QDf8AiiKiEsVS1gDYu7W179osYOqfIWorQVyNUrTdg1iQ76O/Z+xzinCQr8RFiH03Dad4r8MYm5yL7pPN4TGVcMdJ7luQxUiELAWg9lDU+u4gZVcSy0zvBWopWQFJISooWHIsoOAQ1xG1UhVIrMgPJVZaR7pO4HLnyhRxSUiXUyjKcoCwGD5Ukgk202u3LrDkr4EKN8hbEeJ0CamTKAUtSmL2SlklVyQ/y7tENTIAIFgTo7uep2ishCRUS5rMpS1JdtQUuOj2I9TDBXUwUd2e8JnUftHx47F/AK+pTOyKKVS1OAynNz5W8ot37vA/7Qq8yghh51eULSpmCXKgptdQz6Xhtw6RIlr8RaimWgZtNxcA9A3yhQ4940oqhPhy0LnEqCs90pTe+QG5JHppe0aWmhGa3sq5pbZUhWp8bXTzAuVobqSTZfcc231+kdQ4axkz5SZqEZQp7KbZRB03H5xx6mmAgoPoTqLmx7x177LkBdEUKDFK1gFtCWNvjDcmBZPyA57VwEaqqA5AiAdbiAUoI3UQkXa5LBz6w0f/AIkJ7gzCCLEgA3O220EKDgemly1IWgTs4IUZgBcHUAaJ9LwiGhk39TD/AKmCXHZzXEMBqKWoWmakBKlEy1ofItPK90rDXSe4tG9VT/eJfhWBX5H/AM/lc82eHdWGzKcilmg1dHM8qCtQ8aSQHCVEkGYgN5ZgOdNnexjTAuEJdKSogzmWVIKyStA2S+kxtiQD1jScEugI6l7GpHzRieHrkTVypgZctRQodUljFKaI6n9u2ACXUoqkDyVCfMR/Whg/qnL/AOJjlmVzBNUymyOJaedlUDr0jRSTHgjgWr4DQxRH8EZAe3KMibEf08CxTUK5hZCST8vU6COh8B0n3ErmKyqWsBI1ZIdz3OnwgZSU6UgJSGA2379TF2pqhKQVrNtAN1FtI6q5LSGrEONlpSVKXkT0t6DcmEDiDjGZUeVBUlG5J8yu52HSBNXWKnLzKNhoNgOQjWQjVg8C3YaQf4PPnyFm1vq/T0htnIACikOXzEs4J7dvyjn1NTF3NugN/wBocsHoZ9QWQAG95RCUJ2ck6luQJMInhc/tHLKl2WkqVPlhJUyEaPoWuxbbR+0FJVEgBNmcPpY3257xRxPB/BKZapniApuUBkhT6C7qDbtziaYoBIKCxOW45JBAHzaM7Uqp0W8LuNkWJ0+RXkVcEFC9L3Fuhdj6xrU4nNXkmZTIXo48yj6AeZL69OUWkFLCZMJOSwBTzGravYj4xNTHxMq1FnD6aA6D84By2+A1HcygKub94lrWlLAHNlcuQRlKQQ/PqH6Q3mnl1MsgX5dN379YBYkgrSyAhgzuSFat5Q3YvFSgqZ8qYs5SqVbMUEAizl0bg6+XcaXgG20c4DTg2MmU0qaSUkkIWoEPySeut92jXGqRCnLsLEeha3xPxMSVVTJqZRSVAghrOFAtY80qBYjtAuaJqZaJU51L8oSpIYKby3Bski797QvujkqZ7QylrGXOtkuGzaXIIuCVXDgwMRJnU7Z0kpSbTB8tNNf0hypaV8t2bYP9YIT6JKpS0kAghi+lxE3vdAuewhpqxM+SLgv+cBF0xSpW4SWPZ9SN9Yo8GzCoHcA9di31GkG6/D1TVKsMp5ga8wGPSO5fB1KD4BFZTkOQx0UG0sx/h6wWpvxEJL2IFidh+l7c4rzKCcFF8hRlYM+Z2ZzsB2ipQypoWSGKCzpHthW5F2INn6h4ja2uQ3JeC5iCcwyuMqnFw+tjv1f1jj/3WUlS0KXdC1Jc2diQ7N0jq9bNA1Lam7liRyF9hp+sUJX2bUlYmZPKlAlRe+VKcupy/P1i5om7cROekrOUmWqcs+ExyJJJJSkZU33a+gA1MdL4F4ikyqZEqZOQhZJUp3e9gklmdgLvAPEuBp0gKVLR4spJLLQkvbcp19Q+8LMtRKrbGNToqVuXZ9O4ZKSmWAkgv5iQQXfdxrZrxzbjz7R6iXUKk0ikIEs5VKKQpalDVgoFISNNH1jm8uqX4ueWooKAlloOUg9Cnb9Irzauapa6hYWpMxRJU1s5LqY2AO7dYLdYtY0nydF4P+0aZOqBLrCknRCwMt/6VAWvsQB846HU1v4YUPKSR7YPzAuLR8+yssyyCHtrYj9o6p9n3FK5yDJnF1ywGJ1UnRz1BsfSISOml2ih9pvCyptHUzETCpKCJqpSr5FJA88s6pzSyvMnQsCLgvwbJH09iPDH3kTJspZlzS8snVE2XlYypqdxdRChdJLjcR8zVcrw1KSdUkp9QW/KCa4ARClTF9t4impD20jxRePAI5IFs9EZHrR5BEHQJAct9f12gbjNDNmzgk2QkWOo691H8hA3D+JFkpQUhSioDMbMCQNBy7x1TFOCmp88hf4iSFedsiwDdBYOlxuL/GOqwk6EWg4azeykqbUnT9IM03C4KQSr0SLD4wxhCUuoASwL2PlA69OphTxzjlIJTTAE6FZ9nukb9zboYFNJ0Tyy/Po6emTnmZR3uo9ANzAPEuNJ7mXKBkgW/wC58dE9h8YXJsxS1FS1FSjqSXMbp6XMc5NhqPseeEZ6pwWVnKoEkEJDKJGjkajVusEgtKZjFnSOmpBuAA3MG+sJmFrWksTlAIUUuxLF9RdP+0MkqpzF0pzKtoNhp6bRUnGpJosRaaaCVSoEosTrYagEC7nQ2IbqY2oa8mZ4QQTkSL2D3YW0azxpTm52DeZySzAX5Df4RQm1yifElFKJkouCsshSWcpUTsW+LNfWjkfy5Gi1BbIWN9FhpUXUOrP00MGJeFBmCQB8Cba/nADh3iqXMQkLUlEwpzlKiyr/ANP9QP5aQ3oxGWA5WQG2ZmbqIqOMumdKfkrf4YCsApDjcgaa2P6QH4vQUyypIBWgpmB/+2oL+gaDE7GEKUBLdRDB7AF9u8U6iRnBKg5U2u3Zv3gbUGSrkE8MdUtKxoQCOxuPlEeN1RAKEe0pg/cN9PlHklC0ywkFgkcrsLc+UaSqXzpUQfKDv/UAST8G9YOMo3wLcX2yHCMCEokgnzXVyJ3I5R4viuQleQEm7ZgPI7try6xfxOUpclaUG6kkA9xCnhHBswrBmjKgHRwSWvttETclJKKHY4wlFyyMdggHrAzEpRQcwA2Z2b484My0gQNxFHiKyhtfNuG7aQySRXg+QXW1CFgoPtNy+cb8DYgnxJkgv5khfmu5ACFt09gseZi6cMloHmPxfQdtoHzaJCZkubJSRNlklI2NmKTf2SD9OQg8OT45chzipxpDhT0pALs5LsNANgOUc748+zybUVAVTmWEqSHQfK6gTdwPMSDvyh1IXMLksNLOD6Rp/hzEEKLjd/n3i89UvC4KixteTnR+x6cpeU1CUpYeykuS3m3DAc7x0DCOF5dLRfdiEzEXKs6Ac6jqog2+AswizIWuUsKUc494n2vRouVOIo8MqCgQxP8ABrFnFkU+hU1JdiJif2bYclKpykmVbMWmEBPa+kL/AAXw6aiqmLopypcuQUWmKUorzZnItYMnQ84Xsf4imVCi6iJYJyIfQPZ+Z6mG/wCxFZ+8VI28NPxC/wBzDdyuiXFpNs6xT0wQgJG3zO5+MfJ/H1J4eJVaOU9bdlKzfnH1fJrUrUpIc5d28p7H+aR8wfakxxaqKSCCsXFx/wAtL37vDfAgUWj1KYwxIkWiEQzRoyPcsZEnHuHq/Fl/50/+wj6XqB+AW5D6iPmGWpiDyL/CPqLCJueUg/1JB+IBiIh+DlPG9BPmqSJYzS2ulH9T6kbhmaFH/B5wd5S7f2mO+r4TlKe609iGHZxC5h3DfhVE6XUK8WWSFSF5gHB1QsJAcp6M8DKL7RKkcqo8GXMuQUjtc9hDHQ8GTiPw5SgD7yrfM/lHUKWily1eylIF3YD1/eEbjb7Q/ECqekJCNFzdCr+1HJP92+1tVYpqUbffoOV3SFbE5CJBKfETMmCxCLpSeSlGxI5D5QX4erSwChlExeQFKw4cj3S7B3uedoV5cgJF/hE6VzFEZEqLN7IJ0MROO4ZD6TpWJUqQWSpilL6fU6trC/jWZSZSloPhZnUGN/NlCrDQAKP+0XpWdaUlZD6qIf0DKuOvWLalKUlk8tzYva2u/wBIqLFBO58ehznKqjyT4dh9IlGZXhTQsh8t2JsxDfl+sCcUpZUipl+E60rIGQ5yZYdvLdst3yke6GisFGmmHw7IIOZA9lxbMgaOCCOrwSp8Q8UCYtRXlULksqzskpZzrodoTLHLDJyXT8+BsZRyKn2NdJR5RlSbc2YDXQWHp2gxJD66gO2xbUj9oX5eMgZElKgToFJbQXBduhvGJ4pkuxzvd05FBjuHLD0BIOojPhCUvA2UkhoStJYBuvWPUz0IHnUEjmosPQkwsy8RVNB8MFLFv7y42ZwNjrts8BpuHoXMeYgKzPmUoZlglszEudiA2jxZxYd0kpOhM20m0dAkVCS4B0v6RP4wDXF7xyPiHi+fRsmUoEr0EwFRSlIAYEEBn2ILwQ4b44mVKwJiVIdZTkRL/DAY5fxVF0qcENbo0OyaeUORUZRkPtfi4QG0N7MST+gbnGSZmVILAqJvtt9IFYhWSsqEoIS7+Ul3Yi7k3+dj0gjh58RRLggeU6WIf9RFSXZYS4LlPSbnXe8ZKpM0zomwI9DFuZMCUEnYRR4XqjMCyqys6nTfysT5T/cN4NQVoW5OmwyoNCziHFqJcwpCSrKWJDa8tbw0TNI5jX4ctM1SSkvmLFjdzYg7v9YHV5JYopxGaPHDJJ7x+pKlM2WFpuFCEn7SsfmU0lMpI8s1TFVvKn3kjdy7/GGzh6gVJkBKvaLqI5PtEq8ClVgmInoC5bAdQp3CknYi/wAYuaSUm4t9srZtsW65RwSplJUkKSQ2jb/COh/ZXhC5cqdNV5RORlSMilKISTdhokkkA3uns7FJ+zqilFJSnOPN7brS6SBlyobd730beBXGv2gZEppKIJE8pGZQ0p0lIdOlpmoYaW3sNeGNykkuytLJaKfGnHRHiU1KseKuWM8xKcokE+0kMT+IUliXtlA104xi0oCcpI91KE36S0w7SaFMpBAck3KjqTuTCRXzc0+Yf7yPgW/KNbUaNafFHd9zZUjl3yaXSBm8TEWiNQ80SPGahpE8exJlMZE0QUo+ieAMTSvD5C1KAZASSTunyn6R87R0j7N5s6fIVIlrSPCXnyqfzBXUdQfjCosYjptfxFslsp5G5/QQGq6/OAGYPY+8CPpuIGVUlco/ioKAT3S/NKtIkUvbV2v39lTwRPBAaZKsyTmObyqJUp1B3Yqd2uLb/KK83h6nQ/4Y0s5UfzvE82rAuHctYtYpsX7MInlUpme2Tzb+WETHH6RzkDZFAh/LKSPSGPB+F5k0FbES0jVteiRuYtYdQJDWeGVOJLys7ghrgMzNsLQxYwHIQ8SlZJiUMdHLPc7dTEqlpTLXMVpLBGpJOzB9zYQUx7DzMGdJZY0Jbm/87xz7iHGDlEjzjKp1OGBbRhq1/wCbZmbDL5bkuC7iyLZSBuJVk5S89h0AYevP9zGU+MKkqE+UQFJIK0l2V7rjt+cSKnBYEU50jKXEPVKOx9C5W3uXYzVfF6ChE6UomoBsltOaVjRQ1uGJcRHTYlNkTkeOM0xSZhWC1lFVhbQB2b6sILfZzwzJXMCyFTFDzoT5QkkEX5qyn3dBZ3ijxelqlRa9/mtRI+nwiI6THjg68nPPKc0vRrKx2aJiVv7PuhwgjkQNjpBvBaqZNzLWpR8w0CQNDmZg7ny/CI+EuGUVMpalqKSFMGI5OXHrDZhOABSggAiUkWO7vv8AOFyUI8tDdzfBBhOASVqE2ckFV0odPmSNyOQvDIhEhIV5GHVHtdRBOloEoFgB+0Dqmb4qzLHshiTu4OnSKGSTbtkxp8IHVuFy5xHhofIoEP7LjkntZ+sXKHBlS3ykfD0v0YQWlSgBpG+YQrZfYTyPpAypkrKSlQcEEEizOGha4dmTaSYtE0jw3zJIvmcse2x9YemcQIxjDgUm1jsNR1HWIljp7kFDJa2sJonBQcaGI1s8Kqa6bKz5QtYCQQ6SObhnF97RepK+ZNWE+VAIfOssPgWfbTnBqe7gB49vIWqJ+wDk6AamJZQ8FglysgKWm515t7A2B3Y7BxvIw8ypfiWXNb2gFFIc6hILkAXtcwi8WcarpiaeRlVWTEgqUL+A4dRWSLr0awsEuHAzammwO/3ZUyTT/BZ4/wCOzTqVS0ZepWkZzZpAZsxa2fLlDbMDyBQMPoBLDXUol1KOqibkkx7RUIlg3KlqLrWblRNySe8TrMe3/T/09YI7pfc/9DJzZ9zpdFSvnZUknQOT6Xjm4U5zc7mHTiiqyyVDdTJHrc/IH4wmoTZoz/1ed5VBeF/I7TL6W/ZpMTvG8hAjEjaJkpbaMdLksGvh9YyJvB7RkHRNgaGf7Osa+71yHLJmfhq9dD/5N8YWI9Qpi41EVFwwz6F4l42p6RGVY8WaoWkpYk9VPZKep9AY5iusmTpqpiiJb2EuU6UJHLXzHrFFMxMw+NvNGYn+8MFAvs9+yhFiSvTW5Gmty1o3tHpse35Z8lfJJ9IZ8LpEpAV7xGpfQtZzeGDDpQCh5oCS1O1+/WC9ABoe4gclTREbQ202GKDFrQURhlopcO4qFp8FZ86R5TzH6iC9PVZbHSMKeWeHJT6ZZ2qSBc+iaA+K8CS6xJcOoC2yh1SrT/SbQ4zpLiwirhKlZgSkpJF0nUW06xbclOIqnFnD8T4DqJCyEjOB2SrsQTr2gRJqQfKqx0vH0vV0MuaGmJB67jsYS+Lfs1kzZRUFhGV1ZiwIto+l7a9IqSjRYjk9nMsAxQypglq9kl09FDQA6hwCLdIs8S1viTypgHAsDpA4cOL8QI8RBS5Zj5wxt5C1zrrF/GKQgBWhTZQL7lgR+jwj+oheyyx8UvuGfhdBlyHYnP5rH4C38vHRcBkhMpJAbN5mOz3aObYXUD7vLKSoeUNyBTYk25g+kdEwatC5aSCDZnEL1XG0iPKZbxfFk08pUxWiR6noOsDOH6oTElaTZZKuz7RS46oVz6YpQ5IIUw3A179oqcF4gVSspRkynK3a299t4zZzuVFmGNfHfkZcXrjKkrWA5AsI5/OxKeVZitQNlC5AY8hy/SOhzpImIKVBwoMYWl8FKzBppyhxcOQDty3MVdRHJNraWtJPFBPf2GuF8VVOkuseZJKSdi28EqsukxBh9GJSAhOgjyunsnvaLcLUEpdlKdPI3Ho9lygUC20QmhDMzwrcRcVTJREqTldLZibs9wkDtvFjhbihU5WSYBmYkFOltQRsYU5w3bfJY+DIob/ASxapqpckoppgSSGBWlwgE3UmzuA5Av2hH4i4ImYePvCFKqJEwBU2YR+KhRDlat1SyS/MPfmenTpQIMS4HPKkLlrObKWALPkIDPzGojY0GpnhyJp9dGdngpx/k42lYUkFJcHcaGIZimhl444JVRFVTSpKqbWbKTcyucyWN0cxt20Ta3EEiWZj5kgZu+wHqWEe/wBLr8eXG5vhrtGJkwOMqXkV+LKoqmBA0SHP+ZV/kG+cBmizPUVEqV7SiSe5vEIQeceYzzeXI5vyX4x2qjURPLH8MaAHdo8VUN1hVqPYVWWA0exR+8K5x5AfPEnYynHkZGQkIL4DVBzKUWCy6SdAsWHor2T3HKCSJ5Bu4KSLbhjcd9YVgYY6ep8aXn/6iB5x/UkWEwdRor4840dHqNn9nLpgSjfI20tQ7EXBDiDdFP2hDwKbOXNEqnT4hLOC+VIBuSp/IGtHSZWCTUOyQWD2PyD3JgsmRRdJnKIcw3hqYR4mbKoXQBz18xg9h9UJyHIZabKTyI19IWqWonosywwdmJDejiMViapajOdvKSosWIAdy3IRRyR+RNSDXA1yalMsAF7qYPe6tn2EWMMneZalJyBD+YkXH9XQfpCkrFlrpzVJUnwQkqzDQgbga622vHOZvGVRXKXLUWRdQSklkhPMD2yeZ0u0VI5JYYuMvA1Y1klwdTxv7S5CMyJB8Rd/NbJysfeL9GhTxLifxljxlTCxCgn3b80gsG7OXhMnFSRLVbzuwYvqz6M3Y7wRTUpQhz7dyc+jjncfxoyc2XLllT69GrDDjxq0E04hKkKE2ZnXOIa5CikNZnsDcW2FusQ1oppUv7xMV4hU/lUbqKh5glOzF2PSFSpxUeIrKlM5RFyHYHnbU/K0erQn2prKIsEpdmF2bfUPFvT6Kc/qlwvZXzaiMeFyxw4TrUGlKlzQmWFKyhRuByJvZwbAc4McJ8VgK8PMgouQQFJ33Ctd9PlCfSYEooSXH9SZXuAFi6jppq2kMK8H8eW4SlBazDTfy/FoHV6vGqguf3IxYH9z/wAjpFNVhYBBBHSKGK0XmTNlAZ0kvdioEM3X1hW4HROmpWlUzKZUzLmvfcuPe1/jQw4hJmS1mV4mYkEulnDFr2t2hMsUox3Po5NOVLsv4TjKZiQXY7jeCoqBCnJ4fGYLzEL3IYP35xdTRTA4E0ts4v2POEqQUophufWgDWKtN+Mp38oNg2sL1dSzkqC8+Ybp2LOeTj9hBzDMXStIGha45QV2+QXGlwL/ABZwpMXMM2SArMzpJbZnB+EScH8MzJJKpjA6AAuz3N4bBPEYqaIH4Y7twx6rJs+PwbrUwiLhwuuarIWLAL5tqkdjeKGIYmLITdSrBr+sMGHUfgywjMVM7k7klz2i/p4bp7vRTyOo0Wlqj5z49kU/3mbLpRklBZUQD5c7MrKNkguwG5OzN1D7SuNBTyjIlK/FmDUe4k79zt8Y4mt+caE5uHCEKN9gqbSKHUdIi+7KF2gwTEC1QPzSJ2IDLnPERiWpQyjZniIxEpOXZ1UeRkY8eRBxXjIyMhgBkTUlWqWsLQWI/jHmIhjI446/wLjEhcppSEy1O60jmd+o5Q6yKiPnXDsRXIWFyyxHwPQ9I6xwvxgioSz5VjVP5jmIJSoJUzoUioi7LmuLwuSKuL8mqidx20TeI5asOTPkgPRVaVZOUicQ+XohRH8YvzCmrlS1haCxGvrqDH0DiVHLqZK5U0ZkLDEb9CORBuD0jjWMcMKkzVyv+qkOLWmo0ExP92yk8wYXKO7gmL2nkriSUmSc2YzAXQkaB+fIa9YDVWIKnE97dvzipKo1FR8ptqdAO5OkNkvhQSEySpQKpwzJIuEpIsq2p6dRvovHhhD6n0hksspcFDB5CQohnIBKgS2g0fqbN1hrwelkSkLWVBUxvKFgOCRs+l7DvAShyyppll2Fyd17gnlFmvxKUq5LLCbaPmCg2b/S9/8AeKWq1E8j2x4j6LuHAoq337C0/CVSlAzF+QKygj3cwLpJPvW1GoEE8UxzK0qnQtaiBq4DuA55J033gXxBxPK+7eGVeIuZlXlGiSGIUTzLfDvB77M8MnTkLXNdKVqBJPtMB5UpfTUl+p3LwrBpnlalLojNn2Kl2XOHpRlSi/ueeYpixUT7PdWgfYbQWw+XYqVdSiSTqbl9YrcUcOiQrx5ClIQsCXOlZiUrAulYBdlguDzfu9ilm+Udosa6XKgukI0/Tl7LNTWplpKlFgIH0XFUuYrLpdg+/aB3FOYygRoDdoXKghWQS82YgPpq+ib6NGPPI1KkaOPDGUbZ03OCIG0+DpXOyhfhm+U5QSp3cPa4YEP1jenm+Udo0+9FM2UUhznAAZ3e0W8dblZVaaTotjCqtJUBlUE6F2zcgBse9o8l4TVTACSlAOoJ8wHNmb0hpMyNFTY1FpMZS+eRVwvB0SCopUpRUzlRB05MBzgVxnxmiilbKmqshP5nkBAzjr7R5VCgpSQueR5UA6f3K5D6xwau4jnTzNmTlZ1qOvJ7MBsBsIs0oKoi/udsv4tjniTFLmLzLUXO5v8AQRXl1aVFhrANCWHWJadJUARq5hLiMQZKrtETRUyLRd35iLMmaFBxA1RJXr5bpflAyC9TJzJI9RApaCLGCQDNIyPYyJIKxjIyMgwDIyMjIk4yLeGTCmaggkHMLgtvGRkccjtmGqOUQWkmMjI4ay7KMJv2qhkUqh7Qns+7EXD6sWHwjyMgvQDFTjEf8Oj/APqf/UxRpJyjTU7k+WYQLmwzksOQfaMjInL9svwRD7grxJaqlNvKS/VlKSPkAOwgRUnzn1/9oyMjLXg1o/3ZHhSXq5YNx4gDHTXSPo/htIFNLYNbbvHkZGlj6MvL2VuND/wp/wAyfrAOiPlHYRkZGZrfvX4LWn+0nm6GB1PISFWSB2AjIyM2XZch0wqnSKVSfxEf5h9YyMh0O0J9j0qKOKrIlqYtY6RkZHokZh8vYlOUubMUolRKlOSSSb8zFaX/AMv/AF/lGRkKl2FEinRth5/EEZGRHgl/cGRFWg97vGRkK8DCwYHYjqO35xkZExBZUjIyMggT/9k="/>
          <p:cNvSpPr>
            <a:spLocks noChangeAspect="1" noChangeArrowheads="1"/>
          </p:cNvSpPr>
          <p:nvPr/>
        </p:nvSpPr>
        <p:spPr bwMode="auto">
          <a:xfrm>
            <a:off x="368300" y="-5921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7709" y="-28914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" y="1947522"/>
            <a:ext cx="2095620" cy="13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98" y="1888641"/>
            <a:ext cx="1919713" cy="122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4" y="4615472"/>
            <a:ext cx="2124075" cy="1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74" y="3150560"/>
            <a:ext cx="1943697" cy="145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61" y="5003367"/>
            <a:ext cx="19436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2856" y="3331308"/>
            <a:ext cx="143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B0F0"/>
                </a:solidFill>
              </a:rPr>
              <a:t>yDba</a:t>
            </a:r>
            <a:endParaRPr lang="en-GB" sz="3200" b="1" dirty="0" smtClean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8628" y="3150560"/>
            <a:ext cx="2266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B0F0"/>
                </a:solidFill>
              </a:rPr>
              <a:t>Hmla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 err="1" smtClean="0">
                <a:solidFill>
                  <a:srgbClr val="00B0F0"/>
                </a:solidFill>
              </a:rPr>
              <a:t>qarba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3200" dirty="0" smtClean="0"/>
              <a:t>              </a:t>
            </a:r>
            <a:endParaRPr lang="en-GB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3790071" y="4579387"/>
            <a:ext cx="150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B0F0"/>
                </a:solidFill>
              </a:rPr>
              <a:t>aksam</a:t>
            </a:r>
            <a:endParaRPr lang="en-GB" sz="3200" b="1" dirty="0" smtClean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8851" y="6198024"/>
            <a:ext cx="2746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B0F0"/>
                </a:solidFill>
              </a:rPr>
              <a:t>Hmla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 err="1" smtClean="0">
                <a:solidFill>
                  <a:srgbClr val="00B0F0"/>
                </a:solidFill>
              </a:rPr>
              <a:t>ruufkha</a:t>
            </a:r>
            <a:endParaRPr lang="en-GB" sz="3200" b="1" dirty="0" smtClean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295" y="5910804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B0F0"/>
                </a:solidFill>
              </a:rPr>
              <a:t>jaajda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4276" y="95538"/>
            <a:ext cx="520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6"/>
                </a:solidFill>
                <a:latin typeface="Comic Sans MS" pitchFamily="66" charset="0"/>
              </a:rPr>
              <a:t>Test your memory</a:t>
            </a:r>
          </a:p>
          <a:p>
            <a:r>
              <a:rPr lang="en-GB" b="1" dirty="0" smtClean="0">
                <a:solidFill>
                  <a:schemeClr val="accent6"/>
                </a:solidFill>
                <a:latin typeface="Comic Sans MS" pitchFamily="66" charset="0"/>
              </a:rPr>
              <a:t>By putting the letters in the right order</a:t>
            </a:r>
            <a:r>
              <a:rPr lang="en-GB" sz="4000" b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endParaRPr lang="en-GB" sz="40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35" y="865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35" y="5368767"/>
            <a:ext cx="2304256" cy="16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272"/>
            <a:ext cx="2441797" cy="16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05" y="8084"/>
            <a:ext cx="2236886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" y="32849"/>
            <a:ext cx="24313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12" y="2060651"/>
            <a:ext cx="2091062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06" y="1844824"/>
            <a:ext cx="297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B0F0"/>
                </a:solidFill>
              </a:rPr>
              <a:t>kihfawaa</a:t>
            </a:r>
            <a:endParaRPr lang="en-GB" sz="3200" b="1" dirty="0" smtClean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2804" y="184482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  </a:t>
            </a:r>
            <a:r>
              <a:rPr lang="en-GB" sz="3200" b="1" dirty="0" err="1" smtClean="0">
                <a:solidFill>
                  <a:srgbClr val="00B0F0"/>
                </a:solidFill>
              </a:rPr>
              <a:t>Darkhu</a:t>
            </a:r>
            <a:endParaRPr lang="en-GB" sz="3200" b="1" dirty="0" smtClean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99635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    </a:t>
            </a:r>
            <a:r>
              <a:rPr lang="en-GB" sz="3200" b="1" dirty="0" err="1" smtClean="0">
                <a:solidFill>
                  <a:srgbClr val="00B0F0"/>
                </a:solidFill>
              </a:rPr>
              <a:t>kkarsu</a:t>
            </a:r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4852" y="442195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B0F0"/>
                </a:solidFill>
              </a:rPr>
              <a:t>uzzar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429641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 err="1" smtClean="0">
                <a:solidFill>
                  <a:srgbClr val="00B0F0"/>
                </a:solidFill>
              </a:rPr>
              <a:t>zkhub</a:t>
            </a:r>
            <a:endParaRPr lang="en-GB" sz="3200" b="1" dirty="0" smtClean="0">
              <a:solidFill>
                <a:srgbClr val="00B0F0"/>
              </a:solidFill>
            </a:endParaRP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27709" y="-28914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27709" y="0"/>
            <a:ext cx="9466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itchFamily="66" charset="0"/>
              </a:rPr>
              <a:t>Drink</a:t>
            </a:r>
            <a:r>
              <a:rPr lang="en-GB" sz="4400" b="1" dirty="0" smtClean="0">
                <a:solidFill>
                  <a:schemeClr val="accent2"/>
                </a:solidFill>
                <a:latin typeface="Comic Sans MS" pitchFamily="66" charset="0"/>
              </a:rPr>
              <a:t>(s) </a:t>
            </a:r>
            <a:r>
              <a:rPr lang="en-GB" sz="4400" dirty="0" smtClean="0">
                <a:latin typeface="Comic Sans MS" pitchFamily="66" charset="0"/>
              </a:rPr>
              <a:t>= </a:t>
            </a:r>
            <a:r>
              <a:rPr lang="en-GB" sz="4400" b="1" dirty="0" err="1" smtClean="0">
                <a:solidFill>
                  <a:srgbClr val="00B0F0"/>
                </a:solidFill>
                <a:latin typeface="Comic Sans MS" pitchFamily="66" charset="0"/>
              </a:rPr>
              <a:t>mashruub</a:t>
            </a:r>
            <a:r>
              <a:rPr lang="en-GB" sz="4400" b="1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GB" sz="4400" b="1" dirty="0" err="1" smtClean="0">
                <a:solidFill>
                  <a:schemeClr val="accent2"/>
                </a:solidFill>
                <a:latin typeface="Comic Sans MS" pitchFamily="66" charset="0"/>
              </a:rPr>
              <a:t>aat</a:t>
            </a:r>
            <a:r>
              <a:rPr lang="en-GB" sz="4400" b="1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ar-MA" sz="44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4400" dirty="0" smtClean="0">
                <a:latin typeface="Comic Sans MS" pitchFamily="66" charset="0"/>
              </a:rPr>
              <a:t>= </a:t>
            </a:r>
            <a:r>
              <a:rPr lang="ar-MA" sz="4400" b="1" dirty="0" smtClean="0">
                <a:solidFill>
                  <a:srgbClr val="00B0F0"/>
                </a:solidFill>
                <a:latin typeface="Comic Sans MS" pitchFamily="66" charset="0"/>
              </a:rPr>
              <a:t>مَشْرُوبَ</a:t>
            </a:r>
            <a:r>
              <a:rPr lang="ar-MA" sz="4400" b="1" dirty="0" smtClean="0">
                <a:solidFill>
                  <a:srgbClr val="C00000"/>
                </a:solidFill>
                <a:latin typeface="Comic Sans MS" pitchFamily="66" charset="0"/>
              </a:rPr>
              <a:t>ات</a:t>
            </a:r>
            <a:endParaRPr lang="en-GB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2" name="Picture 24" descr="http://moroccotravelblog.files.wordpress.com/2010/06/moroccan-tea-glasses-on-moroccan-tea-tray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03848" y="980728"/>
            <a:ext cx="2016224" cy="18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2" descr="http://t0.gstatic.com/images?q=tbn:ANd9GcSsoZD8lIoI9V3KX98w39JpUX_9mSDv4PhUMLTShWZ4p63ybFb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88224" y="994071"/>
            <a:ext cx="2159744" cy="182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" y="980728"/>
            <a:ext cx="1960488" cy="18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2" y="4089361"/>
            <a:ext cx="175572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4" descr="http://t2.gstatic.com/images?q=tbn:ANd9GcSZBD_nLK1LG-Eknzj-FwSXVtU94oCYrYXYLatcmek_OMlWVL7q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48025" y="4221088"/>
            <a:ext cx="168835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6" descr="http://t2.gstatic.com/images?q=tbn:ANd9GcSzoI_eIfL_qUduTd0zQJjIRvyJpNFIzRXEIeWPPS4E8il9b9cGR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48015" y="4221088"/>
            <a:ext cx="1744811" cy="153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20"/>
          <p:cNvSpPr txBox="1">
            <a:spLocks noChangeArrowheads="1"/>
          </p:cNvSpPr>
          <p:nvPr/>
        </p:nvSpPr>
        <p:spPr bwMode="auto">
          <a:xfrm>
            <a:off x="68981" y="2855296"/>
            <a:ext cx="23820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MA" sz="2400" b="1" dirty="0" smtClean="0">
                <a:solidFill>
                  <a:srgbClr val="7030A0"/>
                </a:solidFill>
                <a:latin typeface="Verdana" pitchFamily="34" charset="0"/>
              </a:rPr>
              <a:t>قَهْوَة</a:t>
            </a:r>
            <a:r>
              <a:rPr lang="en-GB" sz="2400" b="1" dirty="0" smtClean="0">
                <a:solidFill>
                  <a:srgbClr val="7030A0"/>
                </a:solidFill>
                <a:latin typeface="Verdana" pitchFamily="34" charset="0"/>
              </a:rPr>
              <a:t> = </a:t>
            </a:r>
            <a:r>
              <a:rPr lang="en-GB" sz="2400" b="1" dirty="0" err="1" smtClean="0">
                <a:solidFill>
                  <a:srgbClr val="7030A0"/>
                </a:solidFill>
                <a:latin typeface="Verdana" pitchFamily="34" charset="0"/>
              </a:rPr>
              <a:t>qahwa</a:t>
            </a:r>
            <a:endParaRPr lang="en-GB" sz="24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endParaRPr lang="en-GB" sz="24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en-GB" dirty="0" smtClean="0">
                <a:latin typeface="Verdana" pitchFamily="34" charset="0"/>
              </a:rPr>
              <a:t>Coffee 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2941860" y="2813607"/>
            <a:ext cx="25401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MA" sz="2400" b="1" dirty="0" smtClean="0">
                <a:solidFill>
                  <a:srgbClr val="7030A0"/>
                </a:solidFill>
                <a:latin typeface="Verdana" pitchFamily="34" charset="0"/>
              </a:rPr>
              <a:t>شَاي</a:t>
            </a:r>
            <a:r>
              <a:rPr lang="en-GB" sz="2400" b="1" dirty="0" smtClean="0">
                <a:solidFill>
                  <a:srgbClr val="7030A0"/>
                </a:solidFill>
                <a:latin typeface="Verdana" pitchFamily="34" charset="0"/>
              </a:rPr>
              <a:t> = </a:t>
            </a:r>
            <a:r>
              <a:rPr lang="en-GB" sz="2400" b="1" dirty="0" err="1" smtClean="0">
                <a:solidFill>
                  <a:srgbClr val="7030A0"/>
                </a:solidFill>
                <a:latin typeface="Verdana" pitchFamily="34" charset="0"/>
              </a:rPr>
              <a:t>shaay</a:t>
            </a:r>
            <a:endParaRPr lang="en-GB" sz="24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endParaRPr lang="en-GB" sz="24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en-GB" dirty="0" smtClean="0">
                <a:latin typeface="Verdana" pitchFamily="34" charset="0"/>
              </a:rPr>
              <a:t>Tea 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59" name="TextBox 23"/>
          <p:cNvSpPr txBox="1">
            <a:spLocks noChangeArrowheads="1"/>
          </p:cNvSpPr>
          <p:nvPr/>
        </p:nvSpPr>
        <p:spPr bwMode="auto">
          <a:xfrm>
            <a:off x="3838127" y="5785970"/>
            <a:ext cx="2108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MA" sz="2400" b="1" dirty="0" smtClean="0">
                <a:solidFill>
                  <a:srgbClr val="7030A0"/>
                </a:solidFill>
                <a:latin typeface="Verdana" pitchFamily="34" charset="0"/>
              </a:rPr>
              <a:t>نَبِيذ</a:t>
            </a:r>
            <a:r>
              <a:rPr lang="en-GB" sz="2400" b="1" dirty="0" smtClean="0">
                <a:solidFill>
                  <a:srgbClr val="7030A0"/>
                </a:solidFill>
                <a:latin typeface="Verdana" pitchFamily="34" charset="0"/>
              </a:rPr>
              <a:t> = </a:t>
            </a:r>
            <a:r>
              <a:rPr lang="en-GB" sz="2400" b="1" dirty="0" err="1" smtClean="0">
                <a:solidFill>
                  <a:srgbClr val="7030A0"/>
                </a:solidFill>
                <a:latin typeface="Verdana" pitchFamily="34" charset="0"/>
              </a:rPr>
              <a:t>nabii</a:t>
            </a:r>
            <a:r>
              <a:rPr lang="en-GB" sz="2400" b="1" u="sng" dirty="0" err="1" smtClean="0">
                <a:solidFill>
                  <a:srgbClr val="7030A0"/>
                </a:solidFill>
                <a:latin typeface="Verdana" pitchFamily="34" charset="0"/>
              </a:rPr>
              <a:t>d</a:t>
            </a:r>
            <a:endParaRPr lang="en-GB" sz="2400" b="1" u="sng" dirty="0">
              <a:solidFill>
                <a:srgbClr val="7030A0"/>
              </a:solidFill>
              <a:latin typeface="Verdana" pitchFamily="34" charset="0"/>
            </a:endParaRPr>
          </a:p>
          <a:p>
            <a:endParaRPr lang="en-GB" dirty="0">
              <a:latin typeface="Verdana" pitchFamily="34" charset="0"/>
            </a:endParaRPr>
          </a:p>
          <a:p>
            <a:r>
              <a:rPr lang="en-GB" dirty="0">
                <a:latin typeface="Verdana" pitchFamily="34" charset="0"/>
              </a:rPr>
              <a:t>Wine </a:t>
            </a:r>
          </a:p>
        </p:txBody>
      </p:sp>
      <p:sp>
        <p:nvSpPr>
          <p:cNvPr id="60" name="TextBox 24"/>
          <p:cNvSpPr txBox="1">
            <a:spLocks noChangeArrowheads="1"/>
          </p:cNvSpPr>
          <p:nvPr/>
        </p:nvSpPr>
        <p:spPr bwMode="auto">
          <a:xfrm>
            <a:off x="6980304" y="5819059"/>
            <a:ext cx="22005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MA" sz="2400" b="1" dirty="0" smtClean="0">
                <a:solidFill>
                  <a:srgbClr val="7030A0"/>
                </a:solidFill>
                <a:latin typeface="Verdana" pitchFamily="34" charset="0"/>
              </a:rPr>
              <a:t>مَاء</a:t>
            </a:r>
            <a:r>
              <a:rPr lang="en-GB" sz="2400" b="1" dirty="0" smtClean="0">
                <a:solidFill>
                  <a:srgbClr val="7030A0"/>
                </a:solidFill>
                <a:latin typeface="Verdana" pitchFamily="34" charset="0"/>
              </a:rPr>
              <a:t> = </a:t>
            </a:r>
            <a:r>
              <a:rPr lang="en-GB" sz="2400" b="1" dirty="0" err="1" smtClean="0">
                <a:solidFill>
                  <a:srgbClr val="7030A0"/>
                </a:solidFill>
                <a:latin typeface="Verdana" pitchFamily="34" charset="0"/>
              </a:rPr>
              <a:t>maa</a:t>
            </a:r>
            <a:r>
              <a:rPr lang="en-GB" b="1" dirty="0">
                <a:solidFill>
                  <a:srgbClr val="7030A0"/>
                </a:solidFill>
                <a:latin typeface="Verdana" pitchFamily="34" charset="0"/>
              </a:rPr>
              <a:t>’</a:t>
            </a:r>
          </a:p>
          <a:p>
            <a:endParaRPr lang="en-GB" dirty="0">
              <a:latin typeface="Verdana" pitchFamily="34" charset="0"/>
            </a:endParaRPr>
          </a:p>
          <a:p>
            <a:r>
              <a:rPr lang="en-GB" dirty="0">
                <a:latin typeface="Verdana" pitchFamily="34" charset="0"/>
              </a:rPr>
              <a:t>Water </a:t>
            </a:r>
          </a:p>
        </p:txBody>
      </p:sp>
      <p:sp>
        <p:nvSpPr>
          <p:cNvPr id="61" name="TextBox 22"/>
          <p:cNvSpPr txBox="1">
            <a:spLocks noChangeArrowheads="1"/>
          </p:cNvSpPr>
          <p:nvPr/>
        </p:nvSpPr>
        <p:spPr bwMode="auto">
          <a:xfrm>
            <a:off x="6220935" y="2822600"/>
            <a:ext cx="412205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MA" sz="2400" b="1" dirty="0" smtClean="0">
                <a:solidFill>
                  <a:srgbClr val="7030A0"/>
                </a:solidFill>
                <a:latin typeface="Verdana" pitchFamily="34" charset="0"/>
              </a:rPr>
              <a:t>عَصِير بُرْتُقَال</a:t>
            </a:r>
            <a:r>
              <a:rPr lang="en-GB" sz="2400" b="1" dirty="0" smtClean="0">
                <a:solidFill>
                  <a:srgbClr val="7030A0"/>
                </a:solidFill>
                <a:latin typeface="Verdana" pitchFamily="34" charset="0"/>
              </a:rPr>
              <a:t> = </a:t>
            </a:r>
            <a:r>
              <a:rPr lang="en-GB" sz="2000" b="1" dirty="0" smtClean="0">
                <a:solidFill>
                  <a:srgbClr val="7030A0"/>
                </a:solidFill>
                <a:latin typeface="Verdana" pitchFamily="34" charset="0"/>
              </a:rPr>
              <a:t>3aSiir</a:t>
            </a:r>
            <a:r>
              <a:rPr lang="ar-MA" sz="2000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  <a:latin typeface="Verdana" pitchFamily="34" charset="0"/>
              </a:rPr>
              <a:t>burtuqaal</a:t>
            </a:r>
            <a:endParaRPr lang="en-GB" sz="20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en-GB" dirty="0" smtClean="0">
                <a:latin typeface="Verdana" pitchFamily="34" charset="0"/>
              </a:rPr>
              <a:t>Orange juice 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70" y="5680560"/>
            <a:ext cx="29943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 smtClean="0"/>
              <a:t> </a:t>
            </a:r>
            <a:r>
              <a:rPr lang="ar-MA" sz="2400" b="1" dirty="0" smtClean="0">
                <a:solidFill>
                  <a:srgbClr val="7030A0"/>
                </a:solidFill>
              </a:rPr>
              <a:t>عَصِير تُفَّاح</a:t>
            </a:r>
            <a:r>
              <a:rPr lang="en-GB" sz="2400" b="1" dirty="0" smtClean="0">
                <a:solidFill>
                  <a:srgbClr val="7030A0"/>
                </a:solidFill>
              </a:rPr>
              <a:t>3aSiir </a:t>
            </a:r>
            <a:r>
              <a:rPr lang="en-GB" sz="2400" b="1" dirty="0" err="1" smtClean="0">
                <a:solidFill>
                  <a:srgbClr val="7030A0"/>
                </a:solidFill>
              </a:rPr>
              <a:t>tuffaH</a:t>
            </a:r>
            <a:endParaRPr lang="en-GB" sz="2400" b="1" dirty="0" smtClean="0">
              <a:solidFill>
                <a:srgbClr val="7030A0"/>
              </a:solidFill>
            </a:endParaRPr>
          </a:p>
          <a:p>
            <a:endParaRPr lang="en-GB" sz="2400" b="1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apple juice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55595" y="3479739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743225" y="3410244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977162" y="3368622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29416" y="6293970"/>
            <a:ext cx="609600" cy="6096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58604" y="6255327"/>
            <a:ext cx="609600" cy="609600"/>
          </a:xfrm>
          <a:prstGeom prst="rect">
            <a:avLst/>
          </a:prstGeom>
        </p:spPr>
      </p:pic>
      <p:pic>
        <p:nvPicPr>
          <p:cNvPr id="6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10935" y="6225122"/>
            <a:ext cx="609600" cy="609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67804" y="6562067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1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7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4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5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AutoShape 12" descr="data:image/jpeg;base64,/9j/4AAQSkZJRgABAQAAAQABAAD/2wCEAAkGBhQSERUUExQVFBQVGRUYFxYXGBgYGhkXFhcXGBgbGBcYHSYeHBkjGhUXHy8gJCcpLCwsGB4xNTAqNSYrLCkBCQoKDgwOGg8PGiwlHyUsKiwsLCwsKSwsLCwsKiwsLC0vKSwsLCwsKSwsLCksLCwsLCwsLCksLCksLCwsLCwvLP/AABEIAMEBBQMBIgACEQEDEQH/xAAbAAACAwEBAQAAAAAAAAAAAAAEBQIDBgABB//EAEMQAAEDAgQDBgQDBwMDAgcAAAECAxEAIQQFEjFBUWEGEyJxgZEyobHBQlLwBxQzYnLR4SOCkhY0ohXCJEOTssPS8f/EABoBAAIDAQEAAAAAAAAAAAAAAAMEAQIFAAb/xAAzEQABBAAEAwYFBAIDAAAAAAABAAIDEQQSITEiQVETYXGBsfAFMjOR0RSh4fEjwRVCYv/aAAwDAQACEQMRAD8A+l5Hg8KcK1pS0rwI1EJSfFpEyYN550WOzrROrSyTBg92gxPSKz+UdnEMsIKVOFZCVwCE6iUWE8rm9EZmHSkKQtLFv4ZUjhY3pinAWEIvJebSrtL+z9bipD7DYPANaPmJNJsP+yR1R/7tvT01/wBhS3P8dAEu+ORJSsmRxHgO9BN5zgoGtLi1cdWtX1ND8VbOev7r6LkfZrB5eCXsS0sngsoAmORJJqjto/gQwlTSWu8WpGkpSB4Sbk2sCARfevmiswaLakJbMqCQFJQkQQqfpNbfsP2NYfwwS4y+FGSp0nSifw6R+L2qhFqS4nRKHGU8h7CqDhxyHsK0WedkxhFNoQ6XC7q8CtxF5G9uHrS9rKnSSA2okWNqx5cPK06ajuSTs7TVlBJwo5D2FQXhRyHsKOeYUhRSsEEbg1CgcQ0Kpnd1QYwo5D2FSOFHIewrS5X2ZUsBbpDTe8mJI6A7Dqarx+Ylg6cPicCQLDU0pS/NSwFAny9qejw7yLdojMY925SzB5CpwEhACQJKiAAANzPKqMRgUJUQkoWOCkixETItS3O+0GNxCg249qSSANBCUeZCQNutOHsN3cAHUkgaVDiNuOxtBFTNGGNFX4rpGlg0JQZaT+UewqPdjkPYVaRevFJpSyl87uqhoTyHsK4Nj8o9hXBNSquq7O7qpBtP5U+wrxTaeQ9hVZXUFLqM9GrU5ndVLuk8h7Cq3WhyHsKm2qpFNTZIUZ3dVQhA5D2FScSOQ9hUwmuKKqcy7O7qqQByHsKmhsch7CrEt1NKKlt9VGd3VTaaH5U+wq0sJ/Kn2Fci1WhdGFldnd1Q4w6fyj2FSDKfyp9hVhqtS64WF2d3VTU0n8qfYVX3Cfyp9hViVTXsVbVdnd1SzMWwNNhx4DpXVLNPw+v2r2nIryhegwRPYt8/Ur6rgu97tmEah3be8W8I2tRWKxYSg6mFKA4aAQfPf6VlEduVNMtAIXKUIBKm5BhIuChRtQ5/awRuhHs4n6inHP5JLLqSq83znDpJ1ZahXUK0/IItSZebMq+DK2R/U6v6JTNM8z/apsUaVHklxSY+VeI/awU8WzePEpRjraJqM2m/7qK90qMDmGKFmMvw6eIIYfc/8lACmwzDM0LSt9xKG5sjQhJVbbSklQA6q5Wpcj9qWIcVADQTzCFExz8SoqP/AFOcU4QVlelMplKRF4PwgcxvSeKmIicW7rnAhthfQMPhWITiVqStQTZ1ZACUyTA2Ag252rL5v+0fAYdw6nFKJ2KUiDzgkiRaONZ13CJWVJUVaQZtwJMGBIBmPpS/G5ZhiT/8I6uPxF1KUk/06Db1qIsUHgXoVQSNO6bY3tKxjV6mQoEJE6tMkHYwkmN+PSqMPj2mlkr8RTsjmrhPQb0DljzLCyBh20LWJ8eIMwNgNoFVYP8AdXlqJZd1KJKtL/I3+Js26VwaM/aKvZtLs3JG4jGvYoy4ohHBIsPQfc1AYFAHwj1vTA4rDbRiGo2lCXB7oUDHpUk4Hvf4Djb38qTC/wD6a4V7A0vI6R+o/ZCcXnbbuSbE5UlQ8PhPDlRXZ7FJU25h3LOCVtEn8QHiR5KAt1jpXLlJIIII3BsR5ikmbIPeAjiJ+cEfMV0EpJyOUxPL+Bydb34VxFC5W9LcH8JI+/3pyh1LTIcCUKcWpQCnLobCYElJspZJtNhVBHxEdEDIcxCEw+WOuXQ2tQ5hJI99q9cytQ+JTKOinmgfbVPyql/DOOnU8869ESCohAnkgeFI6VBOUpCdfdjRMTAieVRwjayrUzvUMWyEX7xpXPQtKo23jaot3SAVWkybHbp61HFZVMGNMiUxaRJE9RahWsCoGBwuSPt5kUu+Aufn+ymwE0GUvadfdrKDssJJSfUWqkivMLgVoQHEuLQqT4kKUg3JPDejWc4WSBiAl9BtqICXRbcOJ38lA0RpjIJuq3UZWnYoAGpE1fimUpPgJUlV0qPL0MTzqhQtXDohEEaKTRq4igguDRQXNXbSherXUWlXqlw1YyfnXA6rkQpVUrqyuWLVLlCghdXA1Qmr0VAcpS/Mh8Pr9q9qeaD4fX7V5T0R4AvQ4L6DfP1Kd4PLkKZ1l4pQEpBCyQArTMCLzyHGsphmQpZHfIiSAk6pP66mtQMp7zDA6dUaCYVBjTadfC2w60K0wlBKghAOwEJJ3m1zeivYTqgZhZWdxC20KUFJBiNtSvo4BS3FNA+JIARw4fUk/M1rc0cYacAVhg4XAJOpYAk7RPxUP+5tuDUhHc/yiVEcrquNp9agRlcZGhIGsOA2Fa1gbKCQQY5gkQRWg7J4tKQ43MaykpWqwISJ0qJ+Hcmdp3NQbymZjvCbbrgcZETP2uaN7P4ElK0qIIna5tBG56TUdmXWOqo54LdV7neIW1eCARv/ADfQggbjlQa8hdUSpL7iHXDrQgSEFBAABXsFk3A+5p7icWtj4FKCCRKYSpBnYaSCBfjTPKs4U8lIWhpQULyFJ8JG8JgKH9qSw0LIpHb3Vajl480ANA5rGYPs8koUt1bnf6gIUJJEAXnl9utaDLuziW0aZIWqTtYHks8N9uE3rSv5YkK1Du9UWUXFAx+a7ZuOZpY46oKjulKKbDS8II4+HuhIVxm5pzKXaH3/ACoc080n/cjCySElESk2O8WFUvZcSgLUjwkwD16cfXpTbFDUQv8Ad9ZFj/rCDHBXgEwLWOwvUHMc+sGGmUKsIVLhEG3hJKRETBG1CbB3oYi70J3brjS1OEqS0AEuK33jQVm6ze25Ee6XGCy54Nr+ZAHzNaXMXVrQO8cKgjhASkHmEptxrNYzDLWIbQpSlkbCYQNpPCT9KuYrkzdArgf5AuylshBJ/EZ+UfanbDaksrKkocw6iNba5B1EWUhabpPhvQRZ7sBNpFudO2mErwaQownWCojcCYJjoKXg4pXIYdchKqybF4aO7Q4tNz4HU6gbDwlaLqA4GARRv/oCQqO9CkTq7vWkfJRBPtWSwuRrdcVoUAhJI7xR0gn8IHHUbU8wGIUSW1oKnEpNouYgX5ERTAF7t8ESm8wis5y4nSsosmZPhjpdKjAHAcPWk6Wg7JbIJ4gKF533MA2rnUtqEBHjJhSUzeNjY2POr8uwSXtRGlKEiVOLJSlIJ4nzHDlWRMC7E5xn8qr31tRlaVQ8hYkKcZaSYEqcbPhHABJJva8VUtLKzoU4pybBLCCBJ4d47HqdJqvM38IF6wH8Rpi6AlpuehUlR36Cp4bEuJIU3g2km5BddcUq/EjWLmeVNxYdjW5a0u9bPpoiZGhe5liFqKEqSEBCdCEAlQSlJ4qPxKJklXH0oUGiXsZiSqDh8KVcoc5/171E5m4LKweHPOFPJ/8AyWrnsGYm0s9lncIbRJohO1ePYhLqSAwWVCDIcKwY3gESDx3qeCbQ4AA8hLvFDkoBMx4V3TfqRQWm5DGN1QxnlqqlorxKq7Gko8BsuSDxgDfa3SgVO1Y6aIdJmHKpcfoVD1eOuTVzqFCJbdmiELpQ07BopD1C5KaRGZmyf932rqFxrkhPr9q6tGE8AXoMF9Bvn6lb/KM0ecIZSzDPdtgmOASCTtxNL84yLSSpOw48jvfl57VosueUGUFAv3aBvv4Basr2i7cu7JZ7txNipVzAkQRAG9az2dyzbomys3nq40qdPwGUnYniI51ZlWZh1s8tgTaSL71kc0dcdWVLJJPp7AWHpV2Q5mptaUKnuyqfI38Q63peq3XONjRfSMnRqdgfg+LkDuB9DQnZfH98/iQlOnSUiZ5FQFuGx96LyHOMKyta1OJAgCAFa1KSOIiJvG8daQ9isZpxT9oD0kE8IKj965hBcCpI4VrHHEz3Z0wpBM3CpBTBB2A38t+dBYVolAOoKdbWU6VApNjbStI36GiXMWkjXwTuo/AkiQbblUKskbz50Rh8cmSUjQ6rSkk77eAK4JUoAjodINBka1xtTlvdRXmXi0lRQ4ARoWIN94UOtAvY0I/0whbxKiConumk8dPeHxKHTwjzqvtIFOWWCQlSikiAAiLW3SqQqQTwFT7N4V90FKv9ZnYeJJWBAIOmZI6+dqX4g/LV9D+VAFFAuPOKdInSANkk6R5Gbi1GF91NlPOqP9ZT6QmKFexEOqTpKIJGkz9/KrysE7+nWvL4rFTtkIDiB9kIaKs41TZ1rxDyh+FBWqN+UnVS/E5u+8dbawlM7ETqi1wQRHSKanK0vEajGwOm6iD+FHUxvwE1RmGVBACmwUt2BTuUTt5pPA+lbkMskmHbJfsaLnXVoIYt4kBWHZcB/JKFemggf+Jpxl2ctBHdFK0RJKF8jYjUAJF+QPSvWcmWp2GtSkCD3hBA632q9xps/wDcOIOifA2oLWYMxKZCZ8/Sn4bGpGuyIwEiyFN4aLAJ7sfD4SuBAjw8SViCq522BqOJwqlkLRLbqQm5IuFC6FHipI9Y350hw/ag94dXw28KFQUFOwnfof8AFMsuzbvlFNkKEFF/CEggkAcyJJO5qG4yJ5y2rZTdIjC5e0nUI8cwtURJIkx0PzodOBZ7zuVLSlKjqbQslIVpEQTtIJMA9atWCrUB4REINiY5GOE7cqk3hrNFQC1IJMxJGkXM+t6ux7XngIKKYXM+dpCre7NrQ6LaWDC4i2obDkbmbGKg7g4X3gB0kp1AiFpneTxB4K86IUlTRBZdcRMnSDKSd43ieXlTXFZkT8AbUQIOsIk8xNj51amhULAOazuNw4UpTiAQ2mACrio8B8zVKsRqkqAJG97x0q/GZk9p0FlkD4U6CraZsEr3tSd7EOwDoT5gE+9/tWHjmSCTMx4A7zz8NkMxXzCaqYQVpCLAgTrI387WoJbDYcU2oSQJiOHM0uVjXkeI6YHBQSoD0jrV2GaXjFKW66AEAFWlIEpAsAAALRyoAhdOQc4Dv/PRcIgNymONwIS3rWA2pQAbbIhwgKMqUN0o0zvvIpMtqmowqUtyJ1KCbkyd+dAr3p2Wo6aOQ80vNWbRRRhqi9h6vSuKsSuaqHICVpZM0UhFFqaFVRViaUofGpsn1+1dU8cmyfX7V1Pw/IF6DBfQb5+pW8Ri3Q0ylCdKtKCCQTMJSUxA6bfWsjnaHSpWtSCSbkqFz7VpMHnhQ02EHSAG9yNRHhnyBk2HXzoRT+sd46vfnFzyA2gAi55gb1qucs5zdSsTjGkyJVFvhA1KMbQE9AL7TNVYTB6lAAKHHxACw9aPbZ0FSkRB4EXMc+AP8u3SrE4iElQjhpA/mAEeU3jkKGSCoorQ5VjkMQe6Qo7yQknqdUSOFeZu3h8QCppKWniFmxEEgbESNPnSdzFnSNiVcjf3/wAc/QVaFLSUiSoG0cr3A9qE45QisaTorMyYeRDakqITBWdwDeDqFjI5gGm+HzVS220XUSIUZkrAmARuIoVztC4214z3hX4YVaPBzHhIvcWNROZsrZbJZIukEpAEAbwRJjob1kSZX2GPI7v5TDw/Yj7J0zi+8UoFELRGpV5UARGoHpN+NTz5lDS9SUgAqBEWEEWgcNqHyZ5lTxSybkHV8UQCNwrjv86cdo8F3wISCT4SAIm3y5xTrY3dhWazrqgWQdEoxiXVDWHBG+nTHnHD5UjxCHNwU+YJH2rYv5UR+ZKCBAVFZ7MsIUEKklsEbpuFfzA8DwrPn7Uts6gd1+dIZB5orsy3igCUd34+K4VtIsSLfe1NcTgMaT8aU2vBIgeSRAo/IMQwUgLV/qaZhCjpgn8o2N7zTRt9okjUQkwJJvPXpyrRiyBoa3kigaaLHP5K7B715Sue5433O0VzOVoRqKU3IMTvMQT7j51q8xwilTDiD8NiYUbRb9XpG60Qb2Im3GI40w0DkoN81jcYzhlrSNWlRUQr0B3JsL8auGUpU6Ql7ZKTa5vbhA9RS/E5IFOqJUQg3nj4jA+e/lQKsud1EBEFIEwY2FrzufnWQXh3zRjflY9/2m/05GxTx3C4gIcIxH8PVtBJCRxjY9DWgyAOd0kKOpcq8VoiY+hr54wXCFALKQASrVIHAXvuSQK2fZN1QSptRAWFTM7yTJHkAb9aYwb25tG1orYgPLOI803eZaKdEg65kg+K2xRyggwOMGlWNzDQ4SqS43ASRMFJEgyLEHnWiwmBQvxKUkCxVylBJBAAtBJvPHpRLGCZ0gbkTBPK+xMniaee5o3KUAPJZY4pS4UpKk8kpG3WPOTSHHOrbcKSSJ2PAjga+mKYa/mERaxkcRtYzQmJwbaoKQdaZHi0r8kgRc8elITQRS79VTsTuvnDbK3D4j4duRPG1MsNhghtZEglJAHPVatFj8AgIJOkwFG0p1JIsU8IHFPCkwwpRoi+reDIEwbe9c3DRsqgqZCFN/4Up5AUCtqjcSsaoHIH32odYpWc28lKy/MQqe7rkpipGvBQEJeLXVbar1NYrmmqgEkrqVeYGyfX7V1SzFNk+v2rytWH5AvQYL6DfP1KJw+YFKEwtSdrAnkOsR0iu/e7AE2SkAD1J48yozQbeMGkCNMiNVuUeKNh19+dT7wkyUzIKTeIIETPDYHjvTPaapdzNSqsVIunwmLG9xcVUhQAA6zHL9X96mh0G0bcQr3hMCd+f+PMQ2kfCqRpnUTbUbgG1wCdJPmeVT2gCrkKEffCRc7k+vtRWQY6VqG/hneIg3v5EUhxb5Ppbh7fKiezOK0PEEwCDJibTy43O1UMwbqUZsa2GdYHvGwkAafiSQYCSJ1LUeWlQHMkCKSYzKglIKNY0GF67WtLgAuEjUJG4tNPXcYSUk2bUqE3ghSIIk9ZueZnhQmEa06oUkAEBRgm4Jkr1fjUDpKRM+1Ku7KSyR7/AB/pGyOCsyIJZdBCj4VaHSSYJICtSZ5XHpNa5/FpXpWmYMaQDuRwA85mdorJtstvwhPhukDUb6ZSBHUwEnjtQnaDDLbc1IKkQtakBUpMak7EeHz2orJg1mZgtvchvh4sp0K3GKlSZQqAEmOUn8UnbiOlqCQFaSCJQqJDnihH4pItE7VXin8SW0uJaUEiCABrT4hKpKZkEzSJ7tUtK0hLIQgGzZB35n7cqu6ZvRCbEd1osNl7TapbSAVC9yIT0E896l4uMg36iRxEbACsxmXaAIIDAJupzUQqUqUZKR6WPOqMX2ydUE6AG4+K8yfX8PSgdvBHwjl0XcR1pa1bo4HciZ4kCwI4SKHXjokSZCVEA7xt7Vkc17QKdCQCpFpXH4lwL22FvnUso7xa+8VPwqMqm40wPOquxg1DB5oscIduUwIt4tuEX4/MC3tVeJRAiBEk3JvF5kXKjzPpRRe3kA145iBxEeVZMePa+wdB738eXSlrnDVr78kuxLOpKwbAxIPE2vHON/em2FwRU1KVHUlQECxi0AE72J+cRStx0E3Fq8fWvukaFEEOXj8oSDB+vpR8PjGl5Nafz/KDPhyGaHVSxy3mnFIIVBIKhPC+kq5je805wGcudzASNUwklYkC0yknpagGO1q0LJcSVAwLCIib7Hf2tTHD4totHUwQrxbIJuZNl3g/SnonQlxcx3Xe/wCkg5ktUR6Kv/19QUoK8XDYWPH09aHa7RJmHFcdxv52J8oojEZqx3USoLSBz1g22JET1qp/MmUpGhZCvDdJ8XW5FFMkbf8As3TvVBC8nXN9l2b51KCGyFpTqI+IhRm5uIFrx51nA86lwrRJlJm3qbAnkL02x+ZMFSTZUEk3PI7g7+VAHPQVKDaIBCRIEWAPK3G1CfIwWc32VzESRwozApKk6juqPlznjRfdVDAohsTxvRIWKW33WNifqu8UKtioJTRS11QRVCOiAq1NzUkIirRUSagNXWgMyPw+v2r2vcyHw+v2rytOEcAW/gvoN8/UoHL8M5YGDI36HnMTbjVuPwZSDPyn2tanWEwy0aO8bUpBSJKfFYgQQPaR0pTnq0AkJ+kfWKjcqp0JSrvykaY09T8Sp+g8qocxKoibdL/rerMbiE6UgG8XHD/+j+1AsqE3Eek1elXMout36+dv8VPKB/qx0N/UfKovObfqaMyHL1F9KjA1GAOME7xy/vSWIvI5NR7haHFJ8H65VXh8Qt2dRkJsPbfz60yxuDIlP62oHI0g6p/MfpXn3zHK6j0WuxnG2+9X4tC1FKkiFJ0xpEbKB4caZr7TBLpCkakI1JuPEZ07KNj8pEVJEyDG3vVmYZcFjSBAkkHqT4yroE6fUDnWt8NkmkgdI08V/fQJPHRRiVrTtX5TNhKDhysNrRJMFEk3PhgosDfY+VL82wTYCFd86hYKd1KUb7ykm3nwod7KiIDaiEqi58JBTcyPSRVOaOu6h3bjqkORo8R3EyImtFsj3WHMHv2EnJGxgsONKeYZeypxBLyjJM+IKmBxUPh86CcYwgdIJKgEi11JJnmLk9KEUxim1hAWohfFKvD1vzFUZjlAURoUpUyJKryJ1W5Wn1qr3Ea5BuhMiDxbSfNWPZkw2lwJbuSrTqFoiAbwQnpVGHz0uvBKbIsIG1r8f1al68jCHEkK1ognbdaROk8pix402yXChTqiBdXiIj6chcn1pbEZuydyFH0VoRTxYR6kzUHk0eGtqpLO9eVbJWi9CAlik3pjgFQ311/IgfKxqpTFX4ZIFjxM/r51pYGYNl16IGIZbF65hBpKAkwSTa5Kp8O/SQfI1yMvKUwlSte9pCT0B4n/ADRa3Y6DaeXG9Q1GTe9+PsNI2II39a1GGOU20d39f6KWLXMFHx9/hLP/AE5KpKjqcWCQZtAiyif0IoNGTJIuEpn4Z4n+3WmxxKSdJgqNyfwlXL1gTwJFRdUr1+U8dU8hwqSxjqIN1pp/vXdRZGlJWzl6UzKRyiLgnjUMPhAJm8kkHaAIi36tRz7gTv5eQ4edDJHO99/M7zyvPvVGNZtvSq4uu9lusv7Ih3CtLSrSsi87bkC29LX+zD6DCkj5n2tWkynN1MMtpWgLbShAK0HUUEpBh1Eak+dx5U8axjbyLEKSRNiD8gZHCto4dh5LBfE17iV89/6cd6fP+1VHs+7yH/l/atk5k5Mltao5crTaaGA4azPI/wBqqcOwKow7Csp/088eX/l/apI7NPH8o89X/wCtacAnZc1Dulfnio7CNT+lYsdnOSrQETF9W08NPMda8pt2mbX/AKcrm6+H9FdTLGNDaC2cLCBEB4+qzi2c0YCVNh4iAQQNYggEbTwpBnHaPGLP+uhRI5tAH30g19bxnaROEw7RN1qQjSmd4QLnewrLYzt+4uQpwxyR4QB9T70JsWc2AkXEglfLcRmKifhPlFF4TMXzZpjfk1J+hr6Qy+2sTIJ5kyfrVrPaN7CqAbd1J4oUdQ/x6VZ0YAUDuWRyrs5mOINmVIndSmwj56Zp/hOwrmFUl1xWo6kp22k9TO4HAVv8o7UJxKJHhWPiTM+oPEVRnjgU0Z3BB9ja9JyVRCI2wQVjsTjAC5N9Kh/9pn6Us7Np1SeAV9qvzNQHff1j2hf9q87NCEGfxK+leSlGWInwW9E/NIB4p5UcNjCpZSBCNUBQG6wZPoeA6CpObGleWk6okxOqOvOr/D8ccNG4crtXxUAlcE+dV4RJGkXJJkiOM89VwPOgH/zISVApVcWiD/DA3A3UYuanjn9RE7C8czxNQexQQFEDwxJSDe15B4HiK2ofikZkobbd/j4D7+iTlwLiyzvv3f2ve7SEWgJmdQsBx1CeI267UsUQQS2AQZ6XmdMe561dj8WCgaSVItJNif7eVLWcSAtWlMJV+E8qK/GND6vTrz8u5UGHOWx9vfNQxLpSJ35A7nYiY5b+tG5CJDikbxa95OqR5/4pU66Su3hiQOgp72Py9SkPFE6wJTx+EFW3nFLSTGW2N56LjHkGYpmoAAzc3qlLMielGOgFNhuR868DQivI5qtazSl5b9qpxB0x50w7ubUNmLHh8iBR4n8VKJdkA+6TbhUVYhWnT0gniRwE8qs7uuDFNMlLLDT3KgYHboQnwadI3nVxq9lwkXEkbHpXLbirWGqJ+pe0WD3LjE07oXFCx60NlmHK3Eo4axPQGJ+9McY3aoZLCXDG5IjzIgfOmcE8ve0E+7SuJ4RY96I79/U28p1hzQsqMpJ8KoJG5sDYWNqOy7PtazoH7piDI2/0nDY+JP4CTxFr0rzXLXG1Tt13B8xsaDUwZBFgoCANpFoHWZ969wdl5KzdhfScq7QqcUGXUlt6JIkQT/KobiLyfqKLxeC1q2VPO458Rbh53rAZdmqjpQs6Sk/6Tv5FclfyHYg1ssgzNx8r1DStJIKdRMEWKfuCIsodaqQjNdaof0NqKVK0K5FX05iofvLZFnB/z/zRufdlUYxIDySrQSUnUQduCkmdJ5eVY09h8IDZtdrfxXd/+dDLUcOV3aVxMN+Ofj/FP5a6lWddm8O2EaULE6plxZ20xusxua6rtGi1sOf8Y8/VZDNc9W8uSdgEjoEiAB0oRoFUkmKDS8Sr1I9AaJcckaQrTx1RPmI5GOlGFAaLKfeZWO4lSB4VEfrhXM41ShJJ671HvNUk/r5UKnGRYT70vIis2WmyXNlsqStBIINt/Y9DtW7zHtH+8N/ARpKCVdSoCPma+Us4nqZ61vuyhL2DeaJGowW/9qkk/Q0lJqrkaWpO4QOqeTNzqI9FGD7GqsOgIWhA2Bia0WXdmXVDWlJSootqILapFtMeIbTxpQMixYdQpSArxcFok3vYkGvOYj4biGmgLC0IcXFVnQohxNBZe3f0FHutLKiO7cMTYCfpaqcyQGnCE7QqPQqisnsJGRkuBGoHqtAzNc4UfeiFecmqccv/AEleVc8uCR5/U1Q54kkfr4TV2DKQQjk2CEIhZCAJm012DRJmqW3PDHEUZhD4Aec0w+wCgjVAviFU9yTNF4bDqdQdJ7wJJgGxA36SKTvolR6An2BrRdncMHMOttQBSuCZMR4t5gx8PKtDA/PfcVn4s8JC0DGBU6hLqUEpWAsFNxcAi06h6ih8QyEEhR0nkoFP1pzh8ywqWghZA0pCQFGDCRpEExNrWohntLhSnRqSALAG4+dGn+EYWUZmOIJ1vce/NLR4yVhpwv8AZZYaZ+NPvVOYaYSAUq1KiUmY8KjetavHMapTA6hCbA8ZoHO2gU6tYWAZECIEEHpxpKP4VC3jbMHEcvZRn4yR2hYQFk8YzBA6TUlI5URiWIVPQR6z/auAsPIVh5tAtliBLNxV7TNWlEXNW6bW2pnsJ3NzBhrwVDNE11FwvxSzE8eUke1qu7NMhWJR/Wj5En7VBxolI/3H5n+1GZLgnLuNfEnUU8LgAC5tck1pfCY884HT80s7HSVGStj2lyxLjR0gapBi1+cdawL4lGn8h9f1w9q1bGdpeRDidKwSCOAVF99j02NZlzCFOIM37xKhvYqiQa9yQvKk62hX9VlJTcABxN7gyJM7Tb3ptlOOhbTwk6VBt28eGPAtXkCR6CrUZeApS7iQsKB6GQb9IrzJ8HKcQkWBCfcqMR71ZzaXRnVbRppZgpNjJ1BUggm1p5fUdaXYvDlLhBAE3HI8yLU1bwSkITpkwBaSOEcTPLfrSTtxlnfYXQtRQVFIStO4VM872BoRTQSbtUgw1tu5/wCyurE43seprTOIdXqn4gBERt4uvyrqsCaW1hvpDz9ViVKKFqmxk+01ah+1aHtBgQAkkSCkX2IttNZd9iDvYiR/nrQS4hIWHFEPYu3TaglWvuPpUQuP1wqOvhwNUJJVqCuaWSq16+g9mHVJ7sSUyBfzkk9DWHy3L9bgj18q3uVtyoREAE7zYDlS76XHZalrtDiWVaVEutsqAJRpsFAwFXhXGFWNryaGf7S6323Buk/iSoKAJ47p48DQSFKLjiAYSbm35RI+ppalpRcAkGD5fOst+IeeFp5Xr+U03Dt3cFtFZuhHiHdyeoH1rN5hii4ELNzK5jzn/wBwqjEtnkPc1LCt6mjeyFuT5ENx9flSBM2IaGuN6j0KOWRwm2it1RjFX9B9qjhT9voasxqd/wCkfaoYNPM/lj51nkU2lotOoQ2IQKuYHgH641B1Ex60Vh25SPL71zjwruaBb+Nf9BHvb71Vie1qmm+6YjVEKWbwQVGEjib71RmGJKO8A3V4Z5Dc0gUAnz+lek+F4Ukdq7bksfFyi8qOYx5CtS1SeZNG4/tQkp0pt/Md5rK4t8HbjNCE8Bv+uNbyzit1kPbJ1sFAWdB3gkWrd5Li1OJWFFRGjweW5gbRA2r4bhswKTE19n/ZdjQ4hOrktPSNJO/CsvE4YOla8eB+yZjm4HNKniBt5D6GqMTjAlINrAT7UwzFpTOolOwO/KCAbWi9YzGOnnvWB8N+GuMpMrdtgU3isXTA2M7phiO0A08b/K9UYjtTpEJ9IpLiMKkDxuASdt/pQWNZCPhOoc69b2FarJbVrc4HNEuiDAMVo8nT/oupFtKE78TrUVbcIAr4yzmikqFzPnFbXs72lKFoUTtuOYIhXyqGRNDs9a9UV9luW1oW47zUoWPgXyIPwk9QePWiE4XS4GyJKTqSeaduHGKo7R4QNr1JnSoar2BngB86aqeK2ELBvCCfSxp0LLqircU1IPUGJ8iLedEZPlfhjYuKK/JKLJ91En0qeHwQUq9kC3n0H9+FNmWCFE/FO0CEpAEAeV6iR3JEjZzKtRhyALkkRc+n696y3ajFKcxLDI/BLiuA2gWnqPetDmucpwzZW5wslI3Uo7JTzJ2r41nee5kcStbTQUVxqOlJSI2SnUdkiBPEzQCmQtP2laMN7/j5fyda6sXis0zJcd+0lMTp8KBynZXl711WbstjDH/GPP1Vz+MS6kJ1A+HYgjYRextIrD522tlWkja4ggiDsQeIr6xlGQxgQVtNl0nWnU3dSYiDfkVQZvINZ/DZOh3Fd08xL6UJDYB0eIXSVASFAdYpMS8ZaeVJBzQCS1ZvIuxb76dZUluNkrEqPH4f719r7O5RhnG0981g3VI2cQ0hMm8y3phJG0AmvkGY9osRgsSttYG0RwKSZkEbze/nWnyD9oCSmClIAvAgXPSjPLwLirw6+Cq5mnEvqbGQYVtJDeHZSDOzabzvuKXDKsKFSGUoUCR4ZTPC4BgihMp7WtLT8RJ2tf5/amqmkK8e8warHOJBVU4bg8kBzCzwWOzPAOMPatKShzWAUkwm1gokbkT+t12EZJdHnWg7ROnVEkq3CQSAQeB4Rak2FLiXgXUd2hyNB1SAdikngTuKz8TDleXgaVunsNiCSGOKKcw3ExVWULaX3zdlKCnCUwdiloJn/dqo/GGLUpYyxp3vUL8ClmUEEArWSiQlRtsn4TuSIpeBu7R0TmIrRx6q7NsmUSFCIUJnbeOBiL9aAXl60RIJ+HbxbTymtE/lSBhmQgrStB0k6iFTAnVz4ekVZgcP/EClqMLbtCRaFngL7CgSYSNznA6e7Kq2Z4AIWTDJnY/8TRTOHUBO1uNvkYjetI5g21OtguOhOiVAERIHKLSaHzLIUqY1pdcumQ2SmBO3CZj61f8A4qPXM70/CF+ufpQXz3NP4qrzBPypDinN+tOsfYq5gx/ilmEy1bzgQkSpZgdP8da3mARtDBsBSRLsxLil2iKnhcjxDv8ACZWvrBA9zavp2UdiGWAFOQ44Ofwg9B9zTp3GoAiRHSpzgalRd7L4tjuxmMaGtTC9PNMKjzCZNa/sIqMMvvGi6jUJR4htxsR7TxNal3M5PhURHI1ZhM8DSp8MzcgCD/UKo8do0ZdFZuhRHb3EtO4VDqUaVpKQVReFCNJ/FFtjyr5wV8SqPW/tX0HN8M1icM7pc0ugFQESFEXsRcG1fKnXNJjc1XDB5sy1fd0UyBorLsjsenvRGoIgeEwZ4Wt5VU88ACQLdb/Ogv32J6VThsTqVB/x5Gny4VSEBRtUuLClzcU8yrHxAO/Ckf7vvwjhWh7MdkcRiVDQhQRPxmybb34+lBynkrlw5r6e03+8Ydg7qKAN5IgEbcpAp/luXQlKb6BYq9Zt7UVkeR6GkIWB4AE2ETG99zNNXEaRMpgDY+Ee/Kr5qSmSzag3ggCCkbCL79PmaGzHNf3dMqEkgaEJuVqPACZtzrPdpP2lMYXUkKStYtvKAeaikcOQvXyXOP2nF1RguEmQpw2URySJ8COgueJoRcjBq2PaLOnnnkkqBUnVCUwUtTwSR8S7XPDhQOGW4J3HHf8AxWTwvbltO+sdQB/enLP7Q8LFwv1FvYVWwr0muaKUQiVE/Fuo224TXUpxXbNh6NBPhmfCRvEfQ11FaRS1sP8ATHvmtrlGZF5KQQErQhOlJBhQAAlJPzFMcQVhHedyA4lJCVJgkzvEc4FLss7TswgS2fCkGwtCQCPO1WY06wO4JQqdytRTpO8pM+kVhiWLMaJBSz4n9F82zhtT7JQ+htC0CEEK8YVAO0k6TN+Ek1h2cSpFiCCCeJ8q+kdscCf3htlCTrcKfEN1LPhOk8RtavrHZnsDgsMiUMIUs/E44AtRPMFUx6RWnhw7LZOiWkeBpzXwrK8/7pMoWNJsRxHpaehrYdl/2gme4dOo/hUbEg8D1r65jckwykaVsNKSeBbT/aspmf7McAQotIWy5B0rQVkAkQLKkR0o8hLtbQAW8wp4NXeuWSJMXPIcT0pjj+xLT5BW47A3CFBKSeZsaG7B4dX7u0tUeMHffSmw9yJrWaxUMNtGYfdVOjjRSzEdn2loCVCSAAFWCrc4EH2rN4rsclIWB4rSI+Ib8OImK26nBWYznNkJdCFGFKkpj4hpi448RMc+NxVXtYdwrse/a1nc0wagEFlxWkgCFRulAkyd+I9KFwbiilW2oFF7gk+IiOHOmOZPkyQLjxRsDNiocjzHPzpYjHWV4CmSCbHgD/esibDRhxPXotKOR5Gn7r1OFxi1lKEAG8yRtx3P0qnNswKGySvcCIToNtxammDzwtqnSICT06/q9ZHtK9rUFhsTIO/h4bjjtO9c3DxGgb+/4pVdLILOiWowK3iVNwSdkk3O9wTw860nZ7KDhklboAcUeBB0p5Ajid/as4jPFNr1JTKSbpiB6GtjiMR3gSpPwqAI9RT8rjlBqlmk8VHZdisWDO5pc44D+E1FzEKEgb+dDNPKKtrUNuYo16KOIUkSaX/vSh1B3pnjG7bG/SoYPJHVkaW3CD/KfrTVHZVDhug8vxawsRMT8qh2r7OaT3rd0KuR+WftW2wHYjEaklSUoR+IGSr5VoG+yDBTDq1KG0bT/iqvZIHNcyu++n56IrZGUQ7y8V8BTl6nFFLKVuE/lBUfYcq1nZn9l2KeILqe5RzV8X/Eem5r7NhstYwrcjSw2nokD340ixX7RsCkxrW7HBI8J9TE00XAJayVT2f/AGWYVhQUqXlTMrumf6Yj61sXUIbTJUEgWnwgCPMgelfLc6/bGhv+A2hBgjWsyf8Agm0182znts7iVlS1qXy1HwjySLUMyWprqvuOdftWwrEhBLyhtpsgW4qNjfkK+U9p/wBpL+LJBXCeCEkhMff1rFu4grPiVPTh7VyEp/Rqh71ZEuOFfxGasYwo/l9QKqSpPMe4o/CJSePzFcuTTLMtSYlKD/tFa7K8maP/AMtH/BP3FI8pA/N801uMr0wJV80/2qQVBpKs3yptIRCUidUwhA/LyT1rymfaNQhvxfn4j+SvKM06LXw30h5+q+cN/GfOneG4V7XUnN860W7KGK/itf1D61pcH8NdXU5H8gSz/mXjnxjyqTnwmurqvyVEty3+E3/SfrRYryuoZ3VgpObVn8x/7hHkfpXtdXO3ClqIVw8lfUVW5xrq6g8h4JgbnxQx29a5e1dXVA3UnZLj96aYf+Gnyrq6jv2ShVB3NeN711dVArphhOPlTpjYV1dTHIIXNEL+xqhr4T5murqhWSvtH8ArLV5XVUqUve+KvBXV1QFKmmvRXldXLl1WtV7XVy5Hsb00w+w866urlKjieHrXV1dVhsmGfKv/2Q=="/>
          <p:cNvSpPr>
            <a:spLocks noChangeAspect="1" noChangeArrowheads="1"/>
          </p:cNvSpPr>
          <p:nvPr/>
        </p:nvSpPr>
        <p:spPr bwMode="auto">
          <a:xfrm>
            <a:off x="63500" y="-8890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3" name="AutoShape 14" descr="data:image/jpeg;base64,/9j/4AAQSkZJRgABAQAAAQABAAD/2wCEAAkGBhQSERUUExQVFBQVGRUYFxYXGBgYGhkXFhcXGBgbGBcYHSYeHBkjGhUXHy8gJCcpLCwsGB4xNTAqNSYrLCkBCQoKDgwOGg8PGiwlHyUsKiwsLCwsKSwsLCwsKiwsLC0vKSwsLCwsKSwsLCksLCwsLCwsLCksLCksLCwsLCwvLP/AABEIAMEBBQMBIgACEQEDEQH/xAAbAAACAwEBAQAAAAAAAAAAAAAEBQIDBgABB//EAEMQAAEDAgQDBgQDBwMDAgcAAAECAxEAIQQFEjFBUWEGEyJxgZEyobHBQlLwBxQzYnLR4SOCkhY0ohXCJEOTssPS8f/EABoBAAIDAQEAAAAAAAAAAAAAAAMEAQIFAAb/xAAzEQABBAAEAwYFBAIDAAAAAAABAAIDEQQSITEiQVETYXGBsfAFMjOR0RSh4fEjwRVCYv/aAAwDAQACEQMRAD8A+l5Hg8KcK1pS0rwI1EJSfFpEyYN550WOzrROrSyTBg92gxPSKz+UdnEMsIKVOFZCVwCE6iUWE8rm9EZmHSkKQtLFv4ZUjhY3pinAWEIvJebSrtL+z9bipD7DYPANaPmJNJsP+yR1R/7tvT01/wBhS3P8dAEu+ORJSsmRxHgO9BN5zgoGtLi1cdWtX1ND8VbOev7r6LkfZrB5eCXsS0sngsoAmORJJqjto/gQwlTSWu8WpGkpSB4Sbk2sCARfevmiswaLakJbMqCQFJQkQQqfpNbfsP2NYfwwS4y+FGSp0nSifw6R+L2qhFqS4nRKHGU8h7CqDhxyHsK0WedkxhFNoQ6XC7q8CtxF5G9uHrS9rKnSSA2okWNqx5cPK06ajuSTs7TVlBJwo5D2FQXhRyHsKOeYUhRSsEEbg1CgcQ0Kpnd1QYwo5D2FSOFHIewrS5X2ZUsBbpDTe8mJI6A7Dqarx+Ylg6cPicCQLDU0pS/NSwFAny9qejw7yLdojMY925SzB5CpwEhACQJKiAAANzPKqMRgUJUQkoWOCkixETItS3O+0GNxCg249qSSANBCUeZCQNutOHsN3cAHUkgaVDiNuOxtBFTNGGNFX4rpGlg0JQZaT+UewqPdjkPYVaRevFJpSyl87uqhoTyHsK4Nj8o9hXBNSquq7O7qpBtP5U+wrxTaeQ9hVZXUFLqM9GrU5ndVLuk8h7Cq3WhyHsKm2qpFNTZIUZ3dVQhA5D2FScSOQ9hUwmuKKqcy7O7qqQByHsKmhsch7CrEt1NKKlt9VGd3VTaaH5U+wq0sJ/Kn2Fci1WhdGFldnd1Q4w6fyj2FSDKfyp9hVhqtS64WF2d3VTU0n8qfYVX3Cfyp9hViVTXsVbVdnd1SzMWwNNhx4DpXVLNPw+v2r2nIryhegwRPYt8/Ur6rgu97tmEah3be8W8I2tRWKxYSg6mFKA4aAQfPf6VlEduVNMtAIXKUIBKm5BhIuChRtQ5/awRuhHs4n6inHP5JLLqSq83znDpJ1ZahXUK0/IItSZebMq+DK2R/U6v6JTNM8z/apsUaVHklxSY+VeI/awU8WzePEpRjraJqM2m/7qK90qMDmGKFmMvw6eIIYfc/8lACmwzDM0LSt9xKG5sjQhJVbbSklQA6q5Wpcj9qWIcVADQTzCFExz8SoqP/AFOcU4QVlelMplKRF4PwgcxvSeKmIicW7rnAhthfQMPhWITiVqStQTZ1ZACUyTA2Ag252rL5v+0fAYdw6nFKJ2KUiDzgkiRaONZ13CJWVJUVaQZtwJMGBIBmPpS/G5ZhiT/8I6uPxF1KUk/06Db1qIsUHgXoVQSNO6bY3tKxjV6mQoEJE6tMkHYwkmN+PSqMPj2mlkr8RTsjmrhPQb0DljzLCyBh20LWJ8eIMwNgNoFVYP8AdXlqJZd1KJKtL/I3+Js26VwaM/aKvZtLs3JG4jGvYoy4ohHBIsPQfc1AYFAHwj1vTA4rDbRiGo2lCXB7oUDHpUk4Hvf4Djb38qTC/wD6a4V7A0vI6R+o/ZCcXnbbuSbE5UlQ8PhPDlRXZ7FJU25h3LOCVtEn8QHiR5KAt1jpXLlJIIII3BsR5ikmbIPeAjiJ+cEfMV0EpJyOUxPL+Bydb34VxFC5W9LcH8JI+/3pyh1LTIcCUKcWpQCnLobCYElJspZJtNhVBHxEdEDIcxCEw+WOuXQ2tQ5hJI99q9cytQ+JTKOinmgfbVPyql/DOOnU8869ESCohAnkgeFI6VBOUpCdfdjRMTAieVRwjayrUzvUMWyEX7xpXPQtKo23jaot3SAVWkybHbp61HFZVMGNMiUxaRJE9RahWsCoGBwuSPt5kUu+Aufn+ymwE0GUvadfdrKDssJJSfUWqkivMLgVoQHEuLQqT4kKUg3JPDejWc4WSBiAl9BtqICXRbcOJ38lA0RpjIJuq3UZWnYoAGpE1fimUpPgJUlV0qPL0MTzqhQtXDohEEaKTRq4igguDRQXNXbSherXUWlXqlw1YyfnXA6rkQpVUrqyuWLVLlCghdXA1Qmr0VAcpS/Mh8Pr9q9qeaD4fX7V5T0R4AvQ4L6DfP1Kd4PLkKZ1l4pQEpBCyQArTMCLzyHGsphmQpZHfIiSAk6pP66mtQMp7zDA6dUaCYVBjTadfC2w60K0wlBKghAOwEJJ3m1zeivYTqgZhZWdxC20KUFJBiNtSvo4BS3FNA+JIARw4fUk/M1rc0cYacAVhg4XAJOpYAk7RPxUP+5tuDUhHc/yiVEcrquNp9agRlcZGhIGsOA2Fa1gbKCQQY5gkQRWg7J4tKQ43MaykpWqwISJ0qJ+Hcmdp3NQbymZjvCbbrgcZETP2uaN7P4ElK0qIIna5tBG56TUdmXWOqo54LdV7neIW1eCARv/ADfQggbjlQa8hdUSpL7iHXDrQgSEFBAABXsFk3A+5p7icWtj4FKCCRKYSpBnYaSCBfjTPKs4U8lIWhpQULyFJ8JG8JgKH9qSw0LIpHb3Vajl480ANA5rGYPs8koUt1bnf6gIUJJEAXnl9utaDLuziW0aZIWqTtYHks8N9uE3rSv5YkK1Du9UWUXFAx+a7ZuOZpY46oKjulKKbDS8II4+HuhIVxm5pzKXaH3/ACoc080n/cjCySElESk2O8WFUvZcSgLUjwkwD16cfXpTbFDUQv8Ad9ZFj/rCDHBXgEwLWOwvUHMc+sGGmUKsIVLhEG3hJKRETBG1CbB3oYi70J3brjS1OEqS0AEuK33jQVm6ze25Ee6XGCy54Nr+ZAHzNaXMXVrQO8cKgjhASkHmEptxrNYzDLWIbQpSlkbCYQNpPCT9KuYrkzdArgf5AuylshBJ/EZ+UfanbDaksrKkocw6iNba5B1EWUhabpPhvQRZ7sBNpFudO2mErwaQownWCojcCYJjoKXg4pXIYdchKqybF4aO7Q4tNz4HU6gbDwlaLqA4GARRv/oCQqO9CkTq7vWkfJRBPtWSwuRrdcVoUAhJI7xR0gn8IHHUbU8wGIUSW1oKnEpNouYgX5ERTAF7t8ESm8wis5y4nSsosmZPhjpdKjAHAcPWk6Wg7JbIJ4gKF533MA2rnUtqEBHjJhSUzeNjY2POr8uwSXtRGlKEiVOLJSlIJ4nzHDlWRMC7E5xn8qr31tRlaVQ8hYkKcZaSYEqcbPhHABJJva8VUtLKzoU4pybBLCCBJ4d47HqdJqvM38IF6wH8Rpi6AlpuehUlR36Cp4bEuJIU3g2km5BddcUq/EjWLmeVNxYdjW5a0u9bPpoiZGhe5liFqKEqSEBCdCEAlQSlJ4qPxKJklXH0oUGiXsZiSqDh8KVcoc5/171E5m4LKweHPOFPJ/8AyWrnsGYm0s9lncIbRJohO1ePYhLqSAwWVCDIcKwY3gESDx3qeCbQ4AA8hLvFDkoBMx4V3TfqRQWm5DGN1QxnlqqlorxKq7Gko8BsuSDxgDfa3SgVO1Y6aIdJmHKpcfoVD1eOuTVzqFCJbdmiELpQ07BopD1C5KaRGZmyf932rqFxrkhPr9q6tGE8AXoMF9Bvn6lb/KM0ecIZSzDPdtgmOASCTtxNL84yLSSpOw48jvfl57VosueUGUFAv3aBvv4Basr2i7cu7JZ7txNipVzAkQRAG9az2dyzbomys3nq40qdPwGUnYniI51ZlWZh1s8tgTaSL71kc0dcdWVLJJPp7AWHpV2Q5mptaUKnuyqfI38Q63peq3XONjRfSMnRqdgfg+LkDuB9DQnZfH98/iQlOnSUiZ5FQFuGx96LyHOMKyta1OJAgCAFa1KSOIiJvG8daQ9isZpxT9oD0kE8IKj965hBcCpI4VrHHEz3Z0wpBM3CpBTBB2A38t+dBYVolAOoKdbWU6VApNjbStI36GiXMWkjXwTuo/AkiQbblUKskbz50Rh8cmSUjQ6rSkk77eAK4JUoAjodINBka1xtTlvdRXmXi0lRQ4ARoWIN94UOtAvY0I/0whbxKiConumk8dPeHxKHTwjzqvtIFOWWCQlSikiAAiLW3SqQqQTwFT7N4V90FKv9ZnYeJJWBAIOmZI6+dqX4g/LV9D+VAFFAuPOKdInSANkk6R5Gbi1GF91NlPOqP9ZT6QmKFexEOqTpKIJGkz9/KrysE7+nWvL4rFTtkIDiB9kIaKs41TZ1rxDyh+FBWqN+UnVS/E5u+8dbawlM7ETqi1wQRHSKanK0vEajGwOm6iD+FHUxvwE1RmGVBACmwUt2BTuUTt5pPA+lbkMskmHbJfsaLnXVoIYt4kBWHZcB/JKFemggf+Jpxl2ctBHdFK0RJKF8jYjUAJF+QPSvWcmWp2GtSkCD3hBA632q9xps/wDcOIOifA2oLWYMxKZCZ8/Sn4bGpGuyIwEiyFN4aLAJ7sfD4SuBAjw8SViCq522BqOJwqlkLRLbqQm5IuFC6FHipI9Y350hw/ag94dXw28KFQUFOwnfof8AFMsuzbvlFNkKEFF/CEggkAcyJJO5qG4yJ5y2rZTdIjC5e0nUI8cwtURJIkx0PzodOBZ7zuVLSlKjqbQslIVpEQTtIJMA9atWCrUB4REINiY5GOE7cqk3hrNFQC1IJMxJGkXM+t6ux7XngIKKYXM+dpCre7NrQ6LaWDC4i2obDkbmbGKg7g4X3gB0kp1AiFpneTxB4K86IUlTRBZdcRMnSDKSd43ieXlTXFZkT8AbUQIOsIk8xNj51amhULAOazuNw4UpTiAQ2mACrio8B8zVKsRqkqAJG97x0q/GZk9p0FlkD4U6CraZsEr3tSd7EOwDoT5gE+9/tWHjmSCTMx4A7zz8NkMxXzCaqYQVpCLAgTrI387WoJbDYcU2oSQJiOHM0uVjXkeI6YHBQSoD0jrV2GaXjFKW66AEAFWlIEpAsAAALRyoAhdOQc4Dv/PRcIgNymONwIS3rWA2pQAbbIhwgKMqUN0o0zvvIpMtqmowqUtyJ1KCbkyd+dAr3p2Wo6aOQ80vNWbRRRhqi9h6vSuKsSuaqHICVpZM0UhFFqaFVRViaUofGpsn1+1dU8cmyfX7V1Pw/IF6DBfQb5+pW8Ri3Q0ylCdKtKCCQTMJSUxA6bfWsjnaHSpWtSCSbkqFz7VpMHnhQ02EHSAG9yNRHhnyBk2HXzoRT+sd46vfnFzyA2gAi55gb1qucs5zdSsTjGkyJVFvhA1KMbQE9AL7TNVYTB6lAAKHHxACw9aPbZ0FSkRB4EXMc+AP8u3SrE4iElQjhpA/mAEeU3jkKGSCoorQ5VjkMQe6Qo7yQknqdUSOFeZu3h8QCppKWniFmxEEgbESNPnSdzFnSNiVcjf3/wAc/QVaFLSUiSoG0cr3A9qE45QisaTorMyYeRDakqITBWdwDeDqFjI5gGm+HzVS220XUSIUZkrAmARuIoVztC4214z3hX4YVaPBzHhIvcWNROZsrZbJZIukEpAEAbwRJjob1kSZX2GPI7v5TDw/Yj7J0zi+8UoFELRGpV5UARGoHpN+NTz5lDS9SUgAqBEWEEWgcNqHyZ5lTxSybkHV8UQCNwrjv86cdo8F3wISCT4SAIm3y5xTrY3dhWazrqgWQdEoxiXVDWHBG+nTHnHD5UjxCHNwU+YJH2rYv5UR+ZKCBAVFZ7MsIUEKklsEbpuFfzA8DwrPn7Uts6gd1+dIZB5orsy3igCUd34+K4VtIsSLfe1NcTgMaT8aU2vBIgeSRAo/IMQwUgLV/qaZhCjpgn8o2N7zTRt9okjUQkwJJvPXpyrRiyBoa3kigaaLHP5K7B715Sue5433O0VzOVoRqKU3IMTvMQT7j51q8xwilTDiD8NiYUbRb9XpG60Qb2Im3GI40w0DkoN81jcYzhlrSNWlRUQr0B3JsL8auGUpU6Ql7ZKTa5vbhA9RS/E5IFOqJUQg3nj4jA+e/lQKsud1EBEFIEwY2FrzufnWQXh3zRjflY9/2m/05GxTx3C4gIcIxH8PVtBJCRxjY9DWgyAOd0kKOpcq8VoiY+hr54wXCFALKQASrVIHAXvuSQK2fZN1QSptRAWFTM7yTJHkAb9aYwb25tG1orYgPLOI803eZaKdEg65kg+K2xRyggwOMGlWNzDQ4SqS43ASRMFJEgyLEHnWiwmBQvxKUkCxVylBJBAAtBJvPHpRLGCZ0gbkTBPK+xMniaee5o3KUAPJZY4pS4UpKk8kpG3WPOTSHHOrbcKSSJ2PAjga+mKYa/mERaxkcRtYzQmJwbaoKQdaZHi0r8kgRc8elITQRS79VTsTuvnDbK3D4j4duRPG1MsNhghtZEglJAHPVatFj8AgIJOkwFG0p1JIsU8IHFPCkwwpRoi+reDIEwbe9c3DRsqgqZCFN/4Up5AUCtqjcSsaoHIH32odYpWc28lKy/MQqe7rkpipGvBQEJeLXVbar1NYrmmqgEkrqVeYGyfX7V1SzFNk+v2rytWH5AvQYL6DfP1KJw+YFKEwtSdrAnkOsR0iu/e7AE2SkAD1J48yozQbeMGkCNMiNVuUeKNh19+dT7wkyUzIKTeIIETPDYHjvTPaapdzNSqsVIunwmLG9xcVUhQAA6zHL9X96mh0G0bcQr3hMCd+f+PMQ2kfCqRpnUTbUbgG1wCdJPmeVT2gCrkKEffCRc7k+vtRWQY6VqG/hneIg3v5EUhxb5Ppbh7fKiezOK0PEEwCDJibTy43O1UMwbqUZsa2GdYHvGwkAafiSQYCSJ1LUeWlQHMkCKSYzKglIKNY0GF67WtLgAuEjUJG4tNPXcYSUk2bUqE3ghSIIk9ZueZnhQmEa06oUkAEBRgm4Jkr1fjUDpKRM+1Ku7KSyR7/AB/pGyOCsyIJZdBCj4VaHSSYJICtSZ5XHpNa5/FpXpWmYMaQDuRwA85mdorJtstvwhPhukDUb6ZSBHUwEnjtQnaDDLbc1IKkQtakBUpMak7EeHz2orJg1mZgtvchvh4sp0K3GKlSZQqAEmOUn8UnbiOlqCQFaSCJQqJDnihH4pItE7VXin8SW0uJaUEiCABrT4hKpKZkEzSJ7tUtK0hLIQgGzZB35n7cqu6ZvRCbEd1osNl7TapbSAVC9yIT0E896l4uMg36iRxEbACsxmXaAIIDAJupzUQqUqUZKR6WPOqMX2ydUE6AG4+K8yfX8PSgdvBHwjl0XcR1pa1bo4HciZ4kCwI4SKHXjokSZCVEA7xt7Vkc17QKdCQCpFpXH4lwL22FvnUso7xa+8VPwqMqm40wPOquxg1DB5oscIduUwIt4tuEX4/MC3tVeJRAiBEk3JvF5kXKjzPpRRe3kA145iBxEeVZMePa+wdB738eXSlrnDVr78kuxLOpKwbAxIPE2vHON/em2FwRU1KVHUlQECxi0AE72J+cRStx0E3Fq8fWvukaFEEOXj8oSDB+vpR8PjGl5Nafz/KDPhyGaHVSxy3mnFIIVBIKhPC+kq5je805wGcudzASNUwklYkC0yknpagGO1q0LJcSVAwLCIib7Hf2tTHD4totHUwQrxbIJuZNl3g/SnonQlxcx3Xe/wCkg5ktUR6Kv/19QUoK8XDYWPH09aHa7RJmHFcdxv52J8oojEZqx3USoLSBz1g22JET1qp/MmUpGhZCvDdJ8XW5FFMkbf8As3TvVBC8nXN9l2b51KCGyFpTqI+IhRm5uIFrx51nA86lwrRJlJm3qbAnkL02x+ZMFSTZUEk3PI7g7+VAHPQVKDaIBCRIEWAPK3G1CfIwWc32VzESRwozApKk6juqPlznjRfdVDAohsTxvRIWKW33WNifqu8UKtioJTRS11QRVCOiAq1NzUkIirRUSagNXWgMyPw+v2r2vcyHw+v2rytOEcAW/gvoN8/UoHL8M5YGDI36HnMTbjVuPwZSDPyn2tanWEwy0aO8bUpBSJKfFYgQQPaR0pTnq0AkJ+kfWKjcqp0JSrvykaY09T8Sp+g8qocxKoibdL/rerMbiE6UgG8XHD/+j+1AsqE3Eek1elXMout36+dv8VPKB/qx0N/UfKovObfqaMyHL1F9KjA1GAOME7xy/vSWIvI5NR7haHFJ8H65VXh8Qt2dRkJsPbfz60yxuDIlP62oHI0g6p/MfpXn3zHK6j0WuxnG2+9X4tC1FKkiFJ0xpEbKB4caZr7TBLpCkakI1JuPEZ07KNj8pEVJEyDG3vVmYZcFjSBAkkHqT4yroE6fUDnWt8NkmkgdI08V/fQJPHRRiVrTtX5TNhKDhysNrRJMFEk3PhgosDfY+VL82wTYCFd86hYKd1KUb7ykm3nwod7KiIDaiEqi58JBTcyPSRVOaOu6h3bjqkORo8R3EyImtFsj3WHMHv2EnJGxgsONKeYZeypxBLyjJM+IKmBxUPh86CcYwgdIJKgEi11JJnmLk9KEUxim1hAWohfFKvD1vzFUZjlAURoUpUyJKryJ1W5Wn1qr3Ea5BuhMiDxbSfNWPZkw2lwJbuSrTqFoiAbwQnpVGHz0uvBKbIsIG1r8f1al68jCHEkK1ognbdaROk8pix402yXChTqiBdXiIj6chcn1pbEZuydyFH0VoRTxYR6kzUHk0eGtqpLO9eVbJWi9CAlik3pjgFQ311/IgfKxqpTFX4ZIFjxM/r51pYGYNl16IGIZbF65hBpKAkwSTa5Kp8O/SQfI1yMvKUwlSte9pCT0B4n/ADRa3Y6DaeXG9Q1GTe9+PsNI2II39a1GGOU20d39f6KWLXMFHx9/hLP/AE5KpKjqcWCQZtAiyif0IoNGTJIuEpn4Z4n+3WmxxKSdJgqNyfwlXL1gTwJFRdUr1+U8dU8hwqSxjqIN1pp/vXdRZGlJWzl6UzKRyiLgnjUMPhAJm8kkHaAIi36tRz7gTv5eQ4edDJHO99/M7zyvPvVGNZtvSq4uu9lusv7Ih3CtLSrSsi87bkC29LX+zD6DCkj5n2tWkynN1MMtpWgLbShAK0HUUEpBh1Eak+dx5U8axjbyLEKSRNiD8gZHCto4dh5LBfE17iV89/6cd6fP+1VHs+7yH/l/atk5k5Mltao5crTaaGA4azPI/wBqqcOwKow7Csp/088eX/l/apI7NPH8o89X/wCtacAnZc1Dulfnio7CNT+lYsdnOSrQETF9W08NPMda8pt2mbX/AKcrm6+H9FdTLGNDaC2cLCBEB4+qzi2c0YCVNh4iAQQNYggEbTwpBnHaPGLP+uhRI5tAH30g19bxnaROEw7RN1qQjSmd4QLnewrLYzt+4uQpwxyR4QB9T70JsWc2AkXEglfLcRmKifhPlFF4TMXzZpjfk1J+hr6Qy+2sTIJ5kyfrVrPaN7CqAbd1J4oUdQ/x6VZ0YAUDuWRyrs5mOINmVIndSmwj56Zp/hOwrmFUl1xWo6kp22k9TO4HAVv8o7UJxKJHhWPiTM+oPEVRnjgU0Z3BB9ja9JyVRCI2wQVjsTjAC5N9Kh/9pn6Us7Np1SeAV9qvzNQHff1j2hf9q87NCEGfxK+leSlGWInwW9E/NIB4p5UcNjCpZSBCNUBQG6wZPoeA6CpObGleWk6okxOqOvOr/D8ccNG4crtXxUAlcE+dV4RJGkXJJkiOM89VwPOgH/zISVApVcWiD/DA3A3UYuanjn9RE7C8czxNQexQQFEDwxJSDe15B4HiK2ofikZkobbd/j4D7+iTlwLiyzvv3f2ve7SEWgJmdQsBx1CeI267UsUQQS2AQZ6XmdMe561dj8WCgaSVItJNif7eVLWcSAtWlMJV+E8qK/GND6vTrz8u5UGHOWx9vfNQxLpSJ35A7nYiY5b+tG5CJDikbxa95OqR5/4pU66Su3hiQOgp72Py9SkPFE6wJTx+EFW3nFLSTGW2N56LjHkGYpmoAAzc3qlLMielGOgFNhuR868DQivI5qtazSl5b9qpxB0x50w7ubUNmLHh8iBR4n8VKJdkA+6TbhUVYhWnT0gniRwE8qs7uuDFNMlLLDT3KgYHboQnwadI3nVxq9lwkXEkbHpXLbirWGqJ+pe0WD3LjE07oXFCx60NlmHK3Eo4axPQGJ+9McY3aoZLCXDG5IjzIgfOmcE8ve0E+7SuJ4RY96I79/U28p1hzQsqMpJ8KoJG5sDYWNqOy7PtazoH7piDI2/0nDY+JP4CTxFr0rzXLXG1Tt13B8xsaDUwZBFgoCANpFoHWZ969wdl5KzdhfScq7QqcUGXUlt6JIkQT/KobiLyfqKLxeC1q2VPO458Rbh53rAZdmqjpQs6Sk/6Tv5FclfyHYg1ssgzNx8r1DStJIKdRMEWKfuCIsodaqQjNdaof0NqKVK0K5FX05iofvLZFnB/z/zRufdlUYxIDySrQSUnUQduCkmdJ5eVY09h8IDZtdrfxXd/+dDLUcOV3aVxMN+Ofj/FP5a6lWddm8O2EaULE6plxZ20xusxua6rtGi1sOf8Y8/VZDNc9W8uSdgEjoEiAB0oRoFUkmKDS8Sr1I9AaJcckaQrTx1RPmI5GOlGFAaLKfeZWO4lSB4VEfrhXM41ShJJ671HvNUk/r5UKnGRYT70vIis2WmyXNlsqStBIINt/Y9DtW7zHtH+8N/ARpKCVdSoCPma+Us4nqZ61vuyhL2DeaJGowW/9qkk/Q0lJqrkaWpO4QOqeTNzqI9FGD7GqsOgIWhA2Bia0WXdmXVDWlJSootqILapFtMeIbTxpQMixYdQpSArxcFok3vYkGvOYj4biGmgLC0IcXFVnQohxNBZe3f0FHutLKiO7cMTYCfpaqcyQGnCE7QqPQqisnsJGRkuBGoHqtAzNc4UfeiFecmqccv/AEleVc8uCR5/U1Q54kkfr4TV2DKQQjk2CEIhZCAJm012DRJmqW3PDHEUZhD4Aec0w+wCgjVAviFU9yTNF4bDqdQdJ7wJJgGxA36SKTvolR6An2BrRdncMHMOttQBSuCZMR4t5gx8PKtDA/PfcVn4s8JC0DGBU6hLqUEpWAsFNxcAi06h6ih8QyEEhR0nkoFP1pzh8ywqWghZA0pCQFGDCRpEExNrWohntLhSnRqSALAG4+dGn+EYWUZmOIJ1vce/NLR4yVhpwv8AZZYaZ+NPvVOYaYSAUq1KiUmY8KjetavHMapTA6hCbA8ZoHO2gU6tYWAZECIEEHpxpKP4VC3jbMHEcvZRn4yR2hYQFk8YzBA6TUlI5URiWIVPQR6z/auAsPIVh5tAtliBLNxV7TNWlEXNW6bW2pnsJ3NzBhrwVDNE11FwvxSzE8eUke1qu7NMhWJR/Wj5En7VBxolI/3H5n+1GZLgnLuNfEnUU8LgAC5tck1pfCY884HT80s7HSVGStj2lyxLjR0gapBi1+cdawL4lGn8h9f1w9q1bGdpeRDidKwSCOAVF99j02NZlzCFOIM37xKhvYqiQa9yQvKk62hX9VlJTcABxN7gyJM7Tb3ptlOOhbTwk6VBt28eGPAtXkCR6CrUZeApS7iQsKB6GQb9IrzJ8HKcQkWBCfcqMR71ZzaXRnVbRppZgpNjJ1BUggm1p5fUdaXYvDlLhBAE3HI8yLU1bwSkITpkwBaSOEcTPLfrSTtxlnfYXQtRQVFIStO4VM872BoRTQSbtUgw1tu5/wCyurE43seprTOIdXqn4gBERt4uvyrqsCaW1hvpDz9ViVKKFqmxk+01ah+1aHtBgQAkkSCkX2IttNZd9iDvYiR/nrQS4hIWHFEPYu3TaglWvuPpUQuP1wqOvhwNUJJVqCuaWSq16+g9mHVJ7sSUyBfzkk9DWHy3L9bgj18q3uVtyoREAE7zYDlS76XHZalrtDiWVaVEutsqAJRpsFAwFXhXGFWNryaGf7S6323Buk/iSoKAJ47p48DQSFKLjiAYSbm35RI+ppalpRcAkGD5fOst+IeeFp5Xr+U03Dt3cFtFZuhHiHdyeoH1rN5hii4ELNzK5jzn/wBwqjEtnkPc1LCt6mjeyFuT5ENx9flSBM2IaGuN6j0KOWRwm2it1RjFX9B9qjhT9voasxqd/wCkfaoYNPM/lj51nkU2lotOoQ2IQKuYHgH641B1Ex60Vh25SPL71zjwruaBb+Nf9BHvb71Vie1qmm+6YjVEKWbwQVGEjib71RmGJKO8A3V4Z5Dc0gUAnz+lek+F4Ukdq7bksfFyi8qOYx5CtS1SeZNG4/tQkp0pt/Md5rK4t8HbjNCE8Bv+uNbyzit1kPbJ1sFAWdB3gkWrd5Li1OJWFFRGjweW5gbRA2r4bhswKTE19n/ZdjQ4hOrktPSNJO/CsvE4YOla8eB+yZjm4HNKniBt5D6GqMTjAlINrAT7UwzFpTOolOwO/KCAbWi9YzGOnnvWB8N+GuMpMrdtgU3isXTA2M7phiO0A08b/K9UYjtTpEJ9IpLiMKkDxuASdt/pQWNZCPhOoc69b2FarJbVrc4HNEuiDAMVo8nT/oupFtKE78TrUVbcIAr4yzmikqFzPnFbXs72lKFoUTtuOYIhXyqGRNDs9a9UV9luW1oW47zUoWPgXyIPwk9QePWiE4XS4GyJKTqSeaduHGKo7R4QNr1JnSoar2BngB86aqeK2ELBvCCfSxp0LLqircU1IPUGJ8iLedEZPlfhjYuKK/JKLJ91En0qeHwQUq9kC3n0H9+FNmWCFE/FO0CEpAEAeV6iR3JEjZzKtRhyALkkRc+n696y3ajFKcxLDI/BLiuA2gWnqPetDmucpwzZW5wslI3Uo7JTzJ2r41nee5kcStbTQUVxqOlJSI2SnUdkiBPEzQCmQtP2laMN7/j5fyda6sXis0zJcd+0lMTp8KBynZXl711WbstjDH/GPP1Vz+MS6kJ1A+HYgjYRextIrD522tlWkja4ggiDsQeIr6xlGQxgQVtNl0nWnU3dSYiDfkVQZvINZ/DZOh3Fd08xL6UJDYB0eIXSVASFAdYpMS8ZaeVJBzQCS1ZvIuxb76dZUluNkrEqPH4f719r7O5RhnG0981g3VI2cQ0hMm8y3phJG0AmvkGY9osRgsSttYG0RwKSZkEbze/nWnyD9oCSmClIAvAgXPSjPLwLirw6+Cq5mnEvqbGQYVtJDeHZSDOzabzvuKXDKsKFSGUoUCR4ZTPC4BgihMp7WtLT8RJ2tf5/amqmkK8e8warHOJBVU4bg8kBzCzwWOzPAOMPatKShzWAUkwm1gokbkT+t12EZJdHnWg7ROnVEkq3CQSAQeB4Rak2FLiXgXUd2hyNB1SAdikngTuKz8TDleXgaVunsNiCSGOKKcw3ExVWULaX3zdlKCnCUwdiloJn/dqo/GGLUpYyxp3vUL8ClmUEEArWSiQlRtsn4TuSIpeBu7R0TmIrRx6q7NsmUSFCIUJnbeOBiL9aAXl60RIJ+HbxbTymtE/lSBhmQgrStB0k6iFTAnVz4ekVZgcP/EClqMLbtCRaFngL7CgSYSNznA6e7Kq2Z4AIWTDJnY/8TRTOHUBO1uNvkYjetI5g21OtguOhOiVAERIHKLSaHzLIUqY1pdcumQ2SmBO3CZj61f8A4qPXM70/CF+ufpQXz3NP4qrzBPypDinN+tOsfYq5gx/ilmEy1bzgQkSpZgdP8da3mARtDBsBSRLsxLil2iKnhcjxDv8ACZWvrBA9zavp2UdiGWAFOQ44Ofwg9B9zTp3GoAiRHSpzgalRd7L4tjuxmMaGtTC9PNMKjzCZNa/sIqMMvvGi6jUJR4htxsR7TxNal3M5PhURHI1ZhM8DSp8MzcgCD/UKo8do0ZdFZuhRHb3EtO4VDqUaVpKQVReFCNJ/FFtjyr5wV8SqPW/tX0HN8M1icM7pc0ugFQESFEXsRcG1fKnXNJjc1XDB5sy1fd0UyBorLsjsenvRGoIgeEwZ4Wt5VU88ACQLdb/Ogv32J6VThsTqVB/x5Gny4VSEBRtUuLClzcU8yrHxAO/Ckf7vvwjhWh7MdkcRiVDQhQRPxmybb34+lBynkrlw5r6e03+8Ydg7qKAN5IgEbcpAp/luXQlKb6BYq9Zt7UVkeR6GkIWB4AE2ETG99zNNXEaRMpgDY+Ee/Kr5qSmSzag3ggCCkbCL79PmaGzHNf3dMqEkgaEJuVqPACZtzrPdpP2lMYXUkKStYtvKAeaikcOQvXyXOP2nF1RguEmQpw2URySJ8COgueJoRcjBq2PaLOnnnkkqBUnVCUwUtTwSR8S7XPDhQOGW4J3HHf8AxWTwvbltO+sdQB/enLP7Q8LFwv1FvYVWwr0muaKUQiVE/Fuo224TXUpxXbNh6NBPhmfCRvEfQ11FaRS1sP8ATHvmtrlGZF5KQQErQhOlJBhQAAlJPzFMcQVhHedyA4lJCVJgkzvEc4FLss7TswgS2fCkGwtCQCPO1WY06wO4JQqdytRTpO8pM+kVhiWLMaJBSz4n9F82zhtT7JQ+htC0CEEK8YVAO0k6TN+Ek1h2cSpFiCCCeJ8q+kdscCf3htlCTrcKfEN1LPhOk8RtavrHZnsDgsMiUMIUs/E44AtRPMFUx6RWnhw7LZOiWkeBpzXwrK8/7pMoWNJsRxHpaehrYdl/2gme4dOo/hUbEg8D1r65jckwykaVsNKSeBbT/aspmf7McAQotIWy5B0rQVkAkQLKkR0o8hLtbQAW8wp4NXeuWSJMXPIcT0pjj+xLT5BW47A3CFBKSeZsaG7B4dX7u0tUeMHffSmw9yJrWaxUMNtGYfdVOjjRSzEdn2loCVCSAAFWCrc4EH2rN4rsclIWB4rSI+Ib8OImK26nBWYznNkJdCFGFKkpj4hpi448RMc+NxVXtYdwrse/a1nc0wagEFlxWkgCFRulAkyd+I9KFwbiilW2oFF7gk+IiOHOmOZPkyQLjxRsDNiocjzHPzpYjHWV4CmSCbHgD/esibDRhxPXotKOR5Gn7r1OFxi1lKEAG8yRtx3P0qnNswKGySvcCIToNtxammDzwtqnSICT06/q9ZHtK9rUFhsTIO/h4bjjtO9c3DxGgb+/4pVdLILOiWowK3iVNwSdkk3O9wTw860nZ7KDhklboAcUeBB0p5Ajid/as4jPFNr1JTKSbpiB6GtjiMR3gSpPwqAI9RT8rjlBqlmk8VHZdisWDO5pc44D+E1FzEKEgb+dDNPKKtrUNuYo16KOIUkSaX/vSh1B3pnjG7bG/SoYPJHVkaW3CD/KfrTVHZVDhug8vxawsRMT8qh2r7OaT3rd0KuR+WftW2wHYjEaklSUoR+IGSr5VoG+yDBTDq1KG0bT/iqvZIHNcyu++n56IrZGUQ7y8V8BTl6nFFLKVuE/lBUfYcq1nZn9l2KeILqe5RzV8X/Eem5r7NhstYwrcjSw2nokD340ixX7RsCkxrW7HBI8J9TE00XAJayVT2f/AGWYVhQUqXlTMrumf6Yj61sXUIbTJUEgWnwgCPMgelfLc6/bGhv+A2hBgjWsyf8Agm0182znts7iVlS1qXy1HwjySLUMyWprqvuOdftWwrEhBLyhtpsgW4qNjfkK+U9p/wBpL+LJBXCeCEkhMff1rFu4grPiVPTh7VyEp/Rqh71ZEuOFfxGasYwo/l9QKqSpPMe4o/CJSePzFcuTTLMtSYlKD/tFa7K8maP/AMtH/BP3FI8pA/N801uMr0wJV80/2qQVBpKs3yptIRCUidUwhA/LyT1rymfaNQhvxfn4j+SvKM06LXw30h5+q+cN/GfOneG4V7XUnN860W7KGK/itf1D61pcH8NdXU5H8gSz/mXjnxjyqTnwmurqvyVEty3+E3/SfrRYryuoZ3VgpObVn8x/7hHkfpXtdXO3ClqIVw8lfUVW5xrq6g8h4JgbnxQx29a5e1dXVA3UnZLj96aYf+Gnyrq6jv2ShVB3NeN711dVArphhOPlTpjYV1dTHIIXNEL+xqhr4T5murqhWSvtH8ArLV5XVUqUve+KvBXV1QFKmmvRXldXLl1WtV7XVy5Hsb00w+w866urlKjieHrXV1dVhsmGfKv/2Q=="/>
          <p:cNvSpPr>
            <a:spLocks noChangeAspect="1" noChangeArrowheads="1"/>
          </p:cNvSpPr>
          <p:nvPr/>
        </p:nvSpPr>
        <p:spPr bwMode="auto">
          <a:xfrm>
            <a:off x="215900" y="-7366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4" name="AutoShape 16" descr="data:image/jpeg;base64,/9j/4AAQSkZJRgABAQAAAQABAAD/2wCEAAkGBhQSERUUExQVFBQVGRUYFxYXGBgYGhkXFhcXGBgbGBcYHSYeHBkjGhUXHy8gJCcpLCwsGB4xNTAqNSYrLCkBCQoKDgwOGg8PGiwlHyUsKiwsLCwsKSwsLCwsKiwsLC0vKSwsLCwsKSwsLCksLCwsLCwsLCksLCksLCwsLCwvLP/AABEIAMEBBQMBIgACEQEDEQH/xAAbAAACAwEBAQAAAAAAAAAAAAAEBQIDBgABB//EAEMQAAEDAgQDBgQDBwMDAgcAAAECAxEAIQQFEjFBUWEGEyJxgZEyobHBQlLwBxQzYnLR4SOCkhY0ohXCJEOTssPS8f/EABoBAAIDAQEAAAAAAAAAAAAAAAMEAQIFAAb/xAAzEQABBAAEAwYFBAIDAAAAAAABAAIDEQQSITEiQVETYXGBsfAFMjOR0RSh4fEjwRVCYv/aAAwDAQACEQMRAD8A+l5Hg8KcK1pS0rwI1EJSfFpEyYN550WOzrROrSyTBg92gxPSKz+UdnEMsIKVOFZCVwCE6iUWE8rm9EZmHSkKQtLFv4ZUjhY3pinAWEIvJebSrtL+z9bipD7DYPANaPmJNJsP+yR1R/7tvT01/wBhS3P8dAEu+ORJSsmRxHgO9BN5zgoGtLi1cdWtX1ND8VbOev7r6LkfZrB5eCXsS0sngsoAmORJJqjto/gQwlTSWu8WpGkpSB4Sbk2sCARfevmiswaLakJbMqCQFJQkQQqfpNbfsP2NYfwwS4y+FGSp0nSifw6R+L2qhFqS4nRKHGU8h7CqDhxyHsK0WedkxhFNoQ6XC7q8CtxF5G9uHrS9rKnSSA2okWNqx5cPK06ajuSTs7TVlBJwo5D2FQXhRyHsKOeYUhRSsEEbg1CgcQ0Kpnd1QYwo5D2FSOFHIewrS5X2ZUsBbpDTe8mJI6A7Dqarx+Ylg6cPicCQLDU0pS/NSwFAny9qejw7yLdojMY925SzB5CpwEhACQJKiAAANzPKqMRgUJUQkoWOCkixETItS3O+0GNxCg249qSSANBCUeZCQNutOHsN3cAHUkgaVDiNuOxtBFTNGGNFX4rpGlg0JQZaT+UewqPdjkPYVaRevFJpSyl87uqhoTyHsK4Nj8o9hXBNSquq7O7qpBtP5U+wrxTaeQ9hVZXUFLqM9GrU5ndVLuk8h7Cq3WhyHsKm2qpFNTZIUZ3dVQhA5D2FScSOQ9hUwmuKKqcy7O7qqQByHsKmhsch7CrEt1NKKlt9VGd3VTaaH5U+wq0sJ/Kn2Fci1WhdGFldnd1Q4w6fyj2FSDKfyp9hVhqtS64WF2d3VTU0n8qfYVX3Cfyp9hViVTXsVbVdnd1SzMWwNNhx4DpXVLNPw+v2r2nIryhegwRPYt8/Ur6rgu97tmEah3be8W8I2tRWKxYSg6mFKA4aAQfPf6VlEduVNMtAIXKUIBKm5BhIuChRtQ5/awRuhHs4n6inHP5JLLqSq83znDpJ1ZahXUK0/IItSZebMq+DK2R/U6v6JTNM8z/apsUaVHklxSY+VeI/awU8WzePEpRjraJqM2m/7qK90qMDmGKFmMvw6eIIYfc/8lACmwzDM0LSt9xKG5sjQhJVbbSklQA6q5Wpcj9qWIcVADQTzCFExz8SoqP/AFOcU4QVlelMplKRF4PwgcxvSeKmIicW7rnAhthfQMPhWITiVqStQTZ1ZACUyTA2Ag252rL5v+0fAYdw6nFKJ2KUiDzgkiRaONZ13CJWVJUVaQZtwJMGBIBmPpS/G5ZhiT/8I6uPxF1KUk/06Db1qIsUHgXoVQSNO6bY3tKxjV6mQoEJE6tMkHYwkmN+PSqMPj2mlkr8RTsjmrhPQb0DljzLCyBh20LWJ8eIMwNgNoFVYP8AdXlqJZd1KJKtL/I3+Js26VwaM/aKvZtLs3JG4jGvYoy4ohHBIsPQfc1AYFAHwj1vTA4rDbRiGo2lCXB7oUDHpUk4Hvf4Djb38qTC/wD6a4V7A0vI6R+o/ZCcXnbbuSbE5UlQ8PhPDlRXZ7FJU25h3LOCVtEn8QHiR5KAt1jpXLlJIIII3BsR5ikmbIPeAjiJ+cEfMV0EpJyOUxPL+Bydb34VxFC5W9LcH8JI+/3pyh1LTIcCUKcWpQCnLobCYElJspZJtNhVBHxEdEDIcxCEw+WOuXQ2tQ5hJI99q9cytQ+JTKOinmgfbVPyql/DOOnU8869ESCohAnkgeFI6VBOUpCdfdjRMTAieVRwjayrUzvUMWyEX7xpXPQtKo23jaot3SAVWkybHbp61HFZVMGNMiUxaRJE9RahWsCoGBwuSPt5kUu+Aufn+ymwE0GUvadfdrKDssJJSfUWqkivMLgVoQHEuLQqT4kKUg3JPDejWc4WSBiAl9BtqICXRbcOJ38lA0RpjIJuq3UZWnYoAGpE1fimUpPgJUlV0qPL0MTzqhQtXDohEEaKTRq4igguDRQXNXbSherXUWlXqlw1YyfnXA6rkQpVUrqyuWLVLlCghdXA1Qmr0VAcpS/Mh8Pr9q9qeaD4fX7V5T0R4AvQ4L6DfP1Kd4PLkKZ1l4pQEpBCyQArTMCLzyHGsphmQpZHfIiSAk6pP66mtQMp7zDA6dUaCYVBjTadfC2w60K0wlBKghAOwEJJ3m1zeivYTqgZhZWdxC20KUFJBiNtSvo4BS3FNA+JIARw4fUk/M1rc0cYacAVhg4XAJOpYAk7RPxUP+5tuDUhHc/yiVEcrquNp9agRlcZGhIGsOA2Fa1gbKCQQY5gkQRWg7J4tKQ43MaykpWqwISJ0qJ+Hcmdp3NQbymZjvCbbrgcZETP2uaN7P4ElK0qIIna5tBG56TUdmXWOqo54LdV7neIW1eCARv/ADfQggbjlQa8hdUSpL7iHXDrQgSEFBAABXsFk3A+5p7icWtj4FKCCRKYSpBnYaSCBfjTPKs4U8lIWhpQULyFJ8JG8JgKH9qSw0LIpHb3Vajl480ANA5rGYPs8koUt1bnf6gIUJJEAXnl9utaDLuziW0aZIWqTtYHks8N9uE3rSv5YkK1Du9UWUXFAx+a7ZuOZpY46oKjulKKbDS8II4+HuhIVxm5pzKXaH3/ACoc080n/cjCySElESk2O8WFUvZcSgLUjwkwD16cfXpTbFDUQv8Ad9ZFj/rCDHBXgEwLWOwvUHMc+sGGmUKsIVLhEG3hJKRETBG1CbB3oYi70J3brjS1OEqS0AEuK33jQVm6ze25Ee6XGCy54Nr+ZAHzNaXMXVrQO8cKgjhASkHmEptxrNYzDLWIbQpSlkbCYQNpPCT9KuYrkzdArgf5AuylshBJ/EZ+UfanbDaksrKkocw6iNba5B1EWUhabpPhvQRZ7sBNpFudO2mErwaQownWCojcCYJjoKXg4pXIYdchKqybF4aO7Q4tNz4HU6gbDwlaLqA4GARRv/oCQqO9CkTq7vWkfJRBPtWSwuRrdcVoUAhJI7xR0gn8IHHUbU8wGIUSW1oKnEpNouYgX5ERTAF7t8ESm8wis5y4nSsosmZPhjpdKjAHAcPWk6Wg7JbIJ4gKF533MA2rnUtqEBHjJhSUzeNjY2POr8uwSXtRGlKEiVOLJSlIJ4nzHDlWRMC7E5xn8qr31tRlaVQ8hYkKcZaSYEqcbPhHABJJva8VUtLKzoU4pybBLCCBJ4d47HqdJqvM38IF6wH8Rpi6AlpuehUlR36Cp4bEuJIU3g2km5BddcUq/EjWLmeVNxYdjW5a0u9bPpoiZGhe5liFqKEqSEBCdCEAlQSlJ4qPxKJklXH0oUGiXsZiSqDh8KVcoc5/171E5m4LKweHPOFPJ/8AyWrnsGYm0s9lncIbRJohO1ePYhLqSAwWVCDIcKwY3gESDx3qeCbQ4AA8hLvFDkoBMx4V3TfqRQWm5DGN1QxnlqqlorxKq7Gko8BsuSDxgDfa3SgVO1Y6aIdJmHKpcfoVD1eOuTVzqFCJbdmiELpQ07BopD1C5KaRGZmyf932rqFxrkhPr9q6tGE8AXoMF9Bvn6lb/KM0ecIZSzDPdtgmOASCTtxNL84yLSSpOw48jvfl57VosueUGUFAv3aBvv4Basr2i7cu7JZ7txNipVzAkQRAG9az2dyzbomys3nq40qdPwGUnYniI51ZlWZh1s8tgTaSL71kc0dcdWVLJJPp7AWHpV2Q5mptaUKnuyqfI38Q63peq3XONjRfSMnRqdgfg+LkDuB9DQnZfH98/iQlOnSUiZ5FQFuGx96LyHOMKyta1OJAgCAFa1KSOIiJvG8daQ9isZpxT9oD0kE8IKj965hBcCpI4VrHHEz3Z0wpBM3CpBTBB2A38t+dBYVolAOoKdbWU6VApNjbStI36GiXMWkjXwTuo/AkiQbblUKskbz50Rh8cmSUjQ6rSkk77eAK4JUoAjodINBka1xtTlvdRXmXi0lRQ4ARoWIN94UOtAvY0I/0whbxKiConumk8dPeHxKHTwjzqvtIFOWWCQlSikiAAiLW3SqQqQTwFT7N4V90FKv9ZnYeJJWBAIOmZI6+dqX4g/LV9D+VAFFAuPOKdInSANkk6R5Gbi1GF91NlPOqP9ZT6QmKFexEOqTpKIJGkz9/KrysE7+nWvL4rFTtkIDiB9kIaKs41TZ1rxDyh+FBWqN+UnVS/E5u+8dbawlM7ETqi1wQRHSKanK0vEajGwOm6iD+FHUxvwE1RmGVBACmwUt2BTuUTt5pPA+lbkMskmHbJfsaLnXVoIYt4kBWHZcB/JKFemggf+Jpxl2ctBHdFK0RJKF8jYjUAJF+QPSvWcmWp2GtSkCD3hBA632q9xps/wDcOIOifA2oLWYMxKZCZ8/Sn4bGpGuyIwEiyFN4aLAJ7sfD4SuBAjw8SViCq522BqOJwqlkLRLbqQm5IuFC6FHipI9Y350hw/ag94dXw28KFQUFOwnfof8AFMsuzbvlFNkKEFF/CEggkAcyJJO5qG4yJ5y2rZTdIjC5e0nUI8cwtURJIkx0PzodOBZ7zuVLSlKjqbQslIVpEQTtIJMA9atWCrUB4REINiY5GOE7cqk3hrNFQC1IJMxJGkXM+t6ux7XngIKKYXM+dpCre7NrQ6LaWDC4i2obDkbmbGKg7g4X3gB0kp1AiFpneTxB4K86IUlTRBZdcRMnSDKSd43ieXlTXFZkT8AbUQIOsIk8xNj51amhULAOazuNw4UpTiAQ2mACrio8B8zVKsRqkqAJG97x0q/GZk9p0FlkD4U6CraZsEr3tSd7EOwDoT5gE+9/tWHjmSCTMx4A7zz8NkMxXzCaqYQVpCLAgTrI387WoJbDYcU2oSQJiOHM0uVjXkeI6YHBQSoD0jrV2GaXjFKW66AEAFWlIEpAsAAALRyoAhdOQc4Dv/PRcIgNymONwIS3rWA2pQAbbIhwgKMqUN0o0zvvIpMtqmowqUtyJ1KCbkyd+dAr3p2Wo6aOQ80vNWbRRRhqi9h6vSuKsSuaqHICVpZM0UhFFqaFVRViaUofGpsn1+1dU8cmyfX7V1Pw/IF6DBfQb5+pW8Ri3Q0ylCdKtKCCQTMJSUxA6bfWsjnaHSpWtSCSbkqFz7VpMHnhQ02EHSAG9yNRHhnyBk2HXzoRT+sd46vfnFzyA2gAi55gb1qucs5zdSsTjGkyJVFvhA1KMbQE9AL7TNVYTB6lAAKHHxACw9aPbZ0FSkRB4EXMc+AP8u3SrE4iElQjhpA/mAEeU3jkKGSCoorQ5VjkMQe6Qo7yQknqdUSOFeZu3h8QCppKWniFmxEEgbESNPnSdzFnSNiVcjf3/wAc/QVaFLSUiSoG0cr3A9qE45QisaTorMyYeRDakqITBWdwDeDqFjI5gGm+HzVS220XUSIUZkrAmARuIoVztC4214z3hX4YVaPBzHhIvcWNROZsrZbJZIukEpAEAbwRJjob1kSZX2GPI7v5TDw/Yj7J0zi+8UoFELRGpV5UARGoHpN+NTz5lDS9SUgAqBEWEEWgcNqHyZ5lTxSybkHV8UQCNwrjv86cdo8F3wISCT4SAIm3y5xTrY3dhWazrqgWQdEoxiXVDWHBG+nTHnHD5UjxCHNwU+YJH2rYv5UR+ZKCBAVFZ7MsIUEKklsEbpuFfzA8DwrPn7Uts6gd1+dIZB5orsy3igCUd34+K4VtIsSLfe1NcTgMaT8aU2vBIgeSRAo/IMQwUgLV/qaZhCjpgn8o2N7zTRt9okjUQkwJJvPXpyrRiyBoa3kigaaLHP5K7B715Sue5433O0VzOVoRqKU3IMTvMQT7j51q8xwilTDiD8NiYUbRb9XpG60Qb2Im3GI40w0DkoN81jcYzhlrSNWlRUQr0B3JsL8auGUpU6Ql7ZKTa5vbhA9RS/E5IFOqJUQg3nj4jA+e/lQKsud1EBEFIEwY2FrzufnWQXh3zRjflY9/2m/05GxTx3C4gIcIxH8PVtBJCRxjY9DWgyAOd0kKOpcq8VoiY+hr54wXCFALKQASrVIHAXvuSQK2fZN1QSptRAWFTM7yTJHkAb9aYwb25tG1orYgPLOI803eZaKdEg65kg+K2xRyggwOMGlWNzDQ4SqS43ASRMFJEgyLEHnWiwmBQvxKUkCxVylBJBAAtBJvPHpRLGCZ0gbkTBPK+xMniaee5o3KUAPJZY4pS4UpKk8kpG3WPOTSHHOrbcKSSJ2PAjga+mKYa/mERaxkcRtYzQmJwbaoKQdaZHi0r8kgRc8elITQRS79VTsTuvnDbK3D4j4duRPG1MsNhghtZEglJAHPVatFj8AgIJOkwFG0p1JIsU8IHFPCkwwpRoi+reDIEwbe9c3DRsqgqZCFN/4Up5AUCtqjcSsaoHIH32odYpWc28lKy/MQqe7rkpipGvBQEJeLXVbar1NYrmmqgEkrqVeYGyfX7V1SzFNk+v2rytWH5AvQYL6DfP1KJw+YFKEwtSdrAnkOsR0iu/e7AE2SkAD1J48yozQbeMGkCNMiNVuUeKNh19+dT7wkyUzIKTeIIETPDYHjvTPaapdzNSqsVIunwmLG9xcVUhQAA6zHL9X96mh0G0bcQr3hMCd+f+PMQ2kfCqRpnUTbUbgG1wCdJPmeVT2gCrkKEffCRc7k+vtRWQY6VqG/hneIg3v5EUhxb5Ppbh7fKiezOK0PEEwCDJibTy43O1UMwbqUZsa2GdYHvGwkAafiSQYCSJ1LUeWlQHMkCKSYzKglIKNY0GF67WtLgAuEjUJG4tNPXcYSUk2bUqE3ghSIIk9ZueZnhQmEa06oUkAEBRgm4Jkr1fjUDpKRM+1Ku7KSyR7/AB/pGyOCsyIJZdBCj4VaHSSYJICtSZ5XHpNa5/FpXpWmYMaQDuRwA85mdorJtstvwhPhukDUb6ZSBHUwEnjtQnaDDLbc1IKkQtakBUpMak7EeHz2orJg1mZgtvchvh4sp0K3GKlSZQqAEmOUn8UnbiOlqCQFaSCJQqJDnihH4pItE7VXin8SW0uJaUEiCABrT4hKpKZkEzSJ7tUtK0hLIQgGzZB35n7cqu6ZvRCbEd1osNl7TapbSAVC9yIT0E896l4uMg36iRxEbACsxmXaAIIDAJupzUQqUqUZKR6WPOqMX2ydUE6AG4+K8yfX8PSgdvBHwjl0XcR1pa1bo4HciZ4kCwI4SKHXjokSZCVEA7xt7Vkc17QKdCQCpFpXH4lwL22FvnUso7xa+8VPwqMqm40wPOquxg1DB5oscIduUwIt4tuEX4/MC3tVeJRAiBEk3JvF5kXKjzPpRRe3kA145iBxEeVZMePa+wdB738eXSlrnDVr78kuxLOpKwbAxIPE2vHON/em2FwRU1KVHUlQECxi0AE72J+cRStx0E3Fq8fWvukaFEEOXj8oSDB+vpR8PjGl5Nafz/KDPhyGaHVSxy3mnFIIVBIKhPC+kq5je805wGcudzASNUwklYkC0yknpagGO1q0LJcSVAwLCIib7Hf2tTHD4totHUwQrxbIJuZNl3g/SnonQlxcx3Xe/wCkg5ktUR6Kv/19QUoK8XDYWPH09aHa7RJmHFcdxv52J8oojEZqx3USoLSBz1g22JET1qp/MmUpGhZCvDdJ8XW5FFMkbf8As3TvVBC8nXN9l2b51KCGyFpTqI+IhRm5uIFrx51nA86lwrRJlJm3qbAnkL02x+ZMFSTZUEk3PI7g7+VAHPQVKDaIBCRIEWAPK3G1CfIwWc32VzESRwozApKk6juqPlznjRfdVDAohsTxvRIWKW33WNifqu8UKtioJTRS11QRVCOiAq1NzUkIirRUSagNXWgMyPw+v2r2vcyHw+v2rytOEcAW/gvoN8/UoHL8M5YGDI36HnMTbjVuPwZSDPyn2tanWEwy0aO8bUpBSJKfFYgQQPaR0pTnq0AkJ+kfWKjcqp0JSrvykaY09T8Sp+g8qocxKoibdL/rerMbiE6UgG8XHD/+j+1AsqE3Eek1elXMout36+dv8VPKB/qx0N/UfKovObfqaMyHL1F9KjA1GAOME7xy/vSWIvI5NR7haHFJ8H65VXh8Qt2dRkJsPbfz60yxuDIlP62oHI0g6p/MfpXn3zHK6j0WuxnG2+9X4tC1FKkiFJ0xpEbKB4caZr7TBLpCkakI1JuPEZ07KNj8pEVJEyDG3vVmYZcFjSBAkkHqT4yroE6fUDnWt8NkmkgdI08V/fQJPHRRiVrTtX5TNhKDhysNrRJMFEk3PhgosDfY+VL82wTYCFd86hYKd1KUb7ykm3nwod7KiIDaiEqi58JBTcyPSRVOaOu6h3bjqkORo8R3EyImtFsj3WHMHv2EnJGxgsONKeYZeypxBLyjJM+IKmBxUPh86CcYwgdIJKgEi11JJnmLk9KEUxim1hAWohfFKvD1vzFUZjlAURoUpUyJKryJ1W5Wn1qr3Ea5BuhMiDxbSfNWPZkw2lwJbuSrTqFoiAbwQnpVGHz0uvBKbIsIG1r8f1al68jCHEkK1ognbdaROk8pix402yXChTqiBdXiIj6chcn1pbEZuydyFH0VoRTxYR6kzUHk0eGtqpLO9eVbJWi9CAlik3pjgFQ311/IgfKxqpTFX4ZIFjxM/r51pYGYNl16IGIZbF65hBpKAkwSTa5Kp8O/SQfI1yMvKUwlSte9pCT0B4n/ADRa3Y6DaeXG9Q1GTe9+PsNI2II39a1GGOU20d39f6KWLXMFHx9/hLP/AE5KpKjqcWCQZtAiyif0IoNGTJIuEpn4Z4n+3WmxxKSdJgqNyfwlXL1gTwJFRdUr1+U8dU8hwqSxjqIN1pp/vXdRZGlJWzl6UzKRyiLgnjUMPhAJm8kkHaAIi36tRz7gTv5eQ4edDJHO99/M7zyvPvVGNZtvSq4uu9lusv7Ih3CtLSrSsi87bkC29LX+zD6DCkj5n2tWkynN1MMtpWgLbShAK0HUUEpBh1Eak+dx5U8axjbyLEKSRNiD8gZHCto4dh5LBfE17iV89/6cd6fP+1VHs+7yH/l/atk5k5Mltao5crTaaGA4azPI/wBqqcOwKow7Csp/088eX/l/apI7NPH8o89X/wCtacAnZc1Dulfnio7CNT+lYsdnOSrQETF9W08NPMda8pt2mbX/AKcrm6+H9FdTLGNDaC2cLCBEB4+qzi2c0YCVNh4iAQQNYggEbTwpBnHaPGLP+uhRI5tAH30g19bxnaROEw7RN1qQjSmd4QLnewrLYzt+4uQpwxyR4QB9T70JsWc2AkXEglfLcRmKifhPlFF4TMXzZpjfk1J+hr6Qy+2sTIJ5kyfrVrPaN7CqAbd1J4oUdQ/x6VZ0YAUDuWRyrs5mOINmVIndSmwj56Zp/hOwrmFUl1xWo6kp22k9TO4HAVv8o7UJxKJHhWPiTM+oPEVRnjgU0Z3BB9ja9JyVRCI2wQVjsTjAC5N9Kh/9pn6Us7Np1SeAV9qvzNQHff1j2hf9q87NCEGfxK+leSlGWInwW9E/NIB4p5UcNjCpZSBCNUBQG6wZPoeA6CpObGleWk6okxOqOvOr/D8ccNG4crtXxUAlcE+dV4RJGkXJJkiOM89VwPOgH/zISVApVcWiD/DA3A3UYuanjn9RE7C8czxNQexQQFEDwxJSDe15B4HiK2ofikZkobbd/j4D7+iTlwLiyzvv3f2ve7SEWgJmdQsBx1CeI267UsUQQS2AQZ6XmdMe561dj8WCgaSVItJNif7eVLWcSAtWlMJV+E8qK/GND6vTrz8u5UGHOWx9vfNQxLpSJ35A7nYiY5b+tG5CJDikbxa95OqR5/4pU66Su3hiQOgp72Py9SkPFE6wJTx+EFW3nFLSTGW2N56LjHkGYpmoAAzc3qlLMielGOgFNhuR868DQivI5qtazSl5b9qpxB0x50w7ubUNmLHh8iBR4n8VKJdkA+6TbhUVYhWnT0gniRwE8qs7uuDFNMlLLDT3KgYHboQnwadI3nVxq9lwkXEkbHpXLbirWGqJ+pe0WD3LjE07oXFCx60NlmHK3Eo4axPQGJ+9McY3aoZLCXDG5IjzIgfOmcE8ve0E+7SuJ4RY96I79/U28p1hzQsqMpJ8KoJG5sDYWNqOy7PtazoH7piDI2/0nDY+JP4CTxFr0rzXLXG1Tt13B8xsaDUwZBFgoCANpFoHWZ969wdl5KzdhfScq7QqcUGXUlt6JIkQT/KobiLyfqKLxeC1q2VPO458Rbh53rAZdmqjpQs6Sk/6Tv5FclfyHYg1ssgzNx8r1DStJIKdRMEWKfuCIsodaqQjNdaof0NqKVK0K5FX05iofvLZFnB/z/zRufdlUYxIDySrQSUnUQduCkmdJ5eVY09h8IDZtdrfxXd/+dDLUcOV3aVxMN+Ofj/FP5a6lWddm8O2EaULE6plxZ20xusxua6rtGi1sOf8Y8/VZDNc9W8uSdgEjoEiAB0oRoFUkmKDS8Sr1I9AaJcckaQrTx1RPmI5GOlGFAaLKfeZWO4lSB4VEfrhXM41ShJJ671HvNUk/r5UKnGRYT70vIis2WmyXNlsqStBIINt/Y9DtW7zHtH+8N/ARpKCVdSoCPma+Us4nqZ61vuyhL2DeaJGowW/9qkk/Q0lJqrkaWpO4QOqeTNzqI9FGD7GqsOgIWhA2Bia0WXdmXVDWlJSootqILapFtMeIbTxpQMixYdQpSArxcFok3vYkGvOYj4biGmgLC0IcXFVnQohxNBZe3f0FHutLKiO7cMTYCfpaqcyQGnCE7QqPQqisnsJGRkuBGoHqtAzNc4UfeiFecmqccv/AEleVc8uCR5/U1Q54kkfr4TV2DKQQjk2CEIhZCAJm012DRJmqW3PDHEUZhD4Aec0w+wCgjVAviFU9yTNF4bDqdQdJ7wJJgGxA36SKTvolR6An2BrRdncMHMOttQBSuCZMR4t5gx8PKtDA/PfcVn4s8JC0DGBU6hLqUEpWAsFNxcAi06h6ih8QyEEhR0nkoFP1pzh8ywqWghZA0pCQFGDCRpEExNrWohntLhSnRqSALAG4+dGn+EYWUZmOIJ1vce/NLR4yVhpwv8AZZYaZ+NPvVOYaYSAUq1KiUmY8KjetavHMapTA6hCbA8ZoHO2gU6tYWAZECIEEHpxpKP4VC3jbMHEcvZRn4yR2hYQFk8YzBA6TUlI5URiWIVPQR6z/auAsPIVh5tAtliBLNxV7TNWlEXNW6bW2pnsJ3NzBhrwVDNE11FwvxSzE8eUke1qu7NMhWJR/Wj5En7VBxolI/3H5n+1GZLgnLuNfEnUU8LgAC5tck1pfCY884HT80s7HSVGStj2lyxLjR0gapBi1+cdawL4lGn8h9f1w9q1bGdpeRDidKwSCOAVF99j02NZlzCFOIM37xKhvYqiQa9yQvKk62hX9VlJTcABxN7gyJM7Tb3ptlOOhbTwk6VBt28eGPAtXkCR6CrUZeApS7iQsKB6GQb9IrzJ8HKcQkWBCfcqMR71ZzaXRnVbRppZgpNjJ1BUggm1p5fUdaXYvDlLhBAE3HI8yLU1bwSkITpkwBaSOEcTPLfrSTtxlnfYXQtRQVFIStO4VM872BoRTQSbtUgw1tu5/wCyurE43seprTOIdXqn4gBERt4uvyrqsCaW1hvpDz9ViVKKFqmxk+01ah+1aHtBgQAkkSCkX2IttNZd9iDvYiR/nrQS4hIWHFEPYu3TaglWvuPpUQuP1wqOvhwNUJJVqCuaWSq16+g9mHVJ7sSUyBfzkk9DWHy3L9bgj18q3uVtyoREAE7zYDlS76XHZalrtDiWVaVEutsqAJRpsFAwFXhXGFWNryaGf7S6323Buk/iSoKAJ47p48DQSFKLjiAYSbm35RI+ppalpRcAkGD5fOst+IeeFp5Xr+U03Dt3cFtFZuhHiHdyeoH1rN5hii4ELNzK5jzn/wBwqjEtnkPc1LCt6mjeyFuT5ENx9flSBM2IaGuN6j0KOWRwm2it1RjFX9B9qjhT9voasxqd/wCkfaoYNPM/lj51nkU2lotOoQ2IQKuYHgH641B1Ex60Vh25SPL71zjwruaBb+Nf9BHvb71Vie1qmm+6YjVEKWbwQVGEjib71RmGJKO8A3V4Z5Dc0gUAnz+lek+F4Ukdq7bksfFyi8qOYx5CtS1SeZNG4/tQkp0pt/Md5rK4t8HbjNCE8Bv+uNbyzit1kPbJ1sFAWdB3gkWrd5Li1OJWFFRGjweW5gbRA2r4bhswKTE19n/ZdjQ4hOrktPSNJO/CsvE4YOla8eB+yZjm4HNKniBt5D6GqMTjAlINrAT7UwzFpTOolOwO/KCAbWi9YzGOnnvWB8N+GuMpMrdtgU3isXTA2M7phiO0A08b/K9UYjtTpEJ9IpLiMKkDxuASdt/pQWNZCPhOoc69b2FarJbVrc4HNEuiDAMVo8nT/oupFtKE78TrUVbcIAr4yzmikqFzPnFbXs72lKFoUTtuOYIhXyqGRNDs9a9UV9luW1oW47zUoWPgXyIPwk9QePWiE4XS4GyJKTqSeaduHGKo7R4QNr1JnSoar2BngB86aqeK2ELBvCCfSxp0LLqircU1IPUGJ8iLedEZPlfhjYuKK/JKLJ91En0qeHwQUq9kC3n0H9+FNmWCFE/FO0CEpAEAeV6iR3JEjZzKtRhyALkkRc+n696y3ajFKcxLDI/BLiuA2gWnqPetDmucpwzZW5wslI3Uo7JTzJ2r41nee5kcStbTQUVxqOlJSI2SnUdkiBPEzQCmQtP2laMN7/j5fyda6sXis0zJcd+0lMTp8KBynZXl711WbstjDH/GPP1Vz+MS6kJ1A+HYgjYRextIrD522tlWkja4ggiDsQeIr6xlGQxgQVtNl0nWnU3dSYiDfkVQZvINZ/DZOh3Fd08xL6UJDYB0eIXSVASFAdYpMS8ZaeVJBzQCS1ZvIuxb76dZUluNkrEqPH4f719r7O5RhnG0981g3VI2cQ0hMm8y3phJG0AmvkGY9osRgsSttYG0RwKSZkEbze/nWnyD9oCSmClIAvAgXPSjPLwLirw6+Cq5mnEvqbGQYVtJDeHZSDOzabzvuKXDKsKFSGUoUCR4ZTPC4BgihMp7WtLT8RJ2tf5/amqmkK8e8warHOJBVU4bg8kBzCzwWOzPAOMPatKShzWAUkwm1gokbkT+t12EZJdHnWg7ROnVEkq3CQSAQeB4Rak2FLiXgXUd2hyNB1SAdikngTuKz8TDleXgaVunsNiCSGOKKcw3ExVWULaX3zdlKCnCUwdiloJn/dqo/GGLUpYyxp3vUL8ClmUEEArWSiQlRtsn4TuSIpeBu7R0TmIrRx6q7NsmUSFCIUJnbeOBiL9aAXl60RIJ+HbxbTymtE/lSBhmQgrStB0k6iFTAnVz4ekVZgcP/EClqMLbtCRaFngL7CgSYSNznA6e7Kq2Z4AIWTDJnY/8TRTOHUBO1uNvkYjetI5g21OtguOhOiVAERIHKLSaHzLIUqY1pdcumQ2SmBO3CZj61f8A4qPXM70/CF+ufpQXz3NP4qrzBPypDinN+tOsfYq5gx/ilmEy1bzgQkSpZgdP8da3mARtDBsBSRLsxLil2iKnhcjxDv8ACZWvrBA9zavp2UdiGWAFOQ44Ofwg9B9zTp3GoAiRHSpzgalRd7L4tjuxmMaGtTC9PNMKjzCZNa/sIqMMvvGi6jUJR4htxsR7TxNal3M5PhURHI1ZhM8DSp8MzcgCD/UKo8do0ZdFZuhRHb3EtO4VDqUaVpKQVReFCNJ/FFtjyr5wV8SqPW/tX0HN8M1icM7pc0ugFQESFEXsRcG1fKnXNJjc1XDB5sy1fd0UyBorLsjsenvRGoIgeEwZ4Wt5VU88ACQLdb/Ogv32J6VThsTqVB/x5Gny4VSEBRtUuLClzcU8yrHxAO/Ckf7vvwjhWh7MdkcRiVDQhQRPxmybb34+lBynkrlw5r6e03+8Ydg7qKAN5IgEbcpAp/luXQlKb6BYq9Zt7UVkeR6GkIWB4AE2ETG99zNNXEaRMpgDY+Ee/Kr5qSmSzag3ggCCkbCL79PmaGzHNf3dMqEkgaEJuVqPACZtzrPdpP2lMYXUkKStYtvKAeaikcOQvXyXOP2nF1RguEmQpw2URySJ8COgueJoRcjBq2PaLOnnnkkqBUnVCUwUtTwSR8S7XPDhQOGW4J3HHf8AxWTwvbltO+sdQB/enLP7Q8LFwv1FvYVWwr0muaKUQiVE/Fuo224TXUpxXbNh6NBPhmfCRvEfQ11FaRS1sP8ATHvmtrlGZF5KQQErQhOlJBhQAAlJPzFMcQVhHedyA4lJCVJgkzvEc4FLss7TswgS2fCkGwtCQCPO1WY06wO4JQqdytRTpO8pM+kVhiWLMaJBSz4n9F82zhtT7JQ+htC0CEEK8YVAO0k6TN+Ek1h2cSpFiCCCeJ8q+kdscCf3htlCTrcKfEN1LPhOk8RtavrHZnsDgsMiUMIUs/E44AtRPMFUx6RWnhw7LZOiWkeBpzXwrK8/7pMoWNJsRxHpaehrYdl/2gme4dOo/hUbEg8D1r65jckwykaVsNKSeBbT/aspmf7McAQotIWy5B0rQVkAkQLKkR0o8hLtbQAW8wp4NXeuWSJMXPIcT0pjj+xLT5BW47A3CFBKSeZsaG7B4dX7u0tUeMHffSmw9yJrWaxUMNtGYfdVOjjRSzEdn2loCVCSAAFWCrc4EH2rN4rsclIWB4rSI+Ib8OImK26nBWYznNkJdCFGFKkpj4hpi448RMc+NxVXtYdwrse/a1nc0wagEFlxWkgCFRulAkyd+I9KFwbiilW2oFF7gk+IiOHOmOZPkyQLjxRsDNiocjzHPzpYjHWV4CmSCbHgD/esibDRhxPXotKOR5Gn7r1OFxi1lKEAG8yRtx3P0qnNswKGySvcCIToNtxammDzwtqnSICT06/q9ZHtK9rUFhsTIO/h4bjjtO9c3DxGgb+/4pVdLILOiWowK3iVNwSdkk3O9wTw860nZ7KDhklboAcUeBB0p5Ajid/as4jPFNr1JTKSbpiB6GtjiMR3gSpPwqAI9RT8rjlBqlmk8VHZdisWDO5pc44D+E1FzEKEgb+dDNPKKtrUNuYo16KOIUkSaX/vSh1B3pnjG7bG/SoYPJHVkaW3CD/KfrTVHZVDhug8vxawsRMT8qh2r7OaT3rd0KuR+WftW2wHYjEaklSUoR+IGSr5VoG+yDBTDq1KG0bT/iqvZIHNcyu++n56IrZGUQ7y8V8BTl6nFFLKVuE/lBUfYcq1nZn9l2KeILqe5RzV8X/Eem5r7NhstYwrcjSw2nokD340ixX7RsCkxrW7HBI8J9TE00XAJayVT2f/AGWYVhQUqXlTMrumf6Yj61sXUIbTJUEgWnwgCPMgelfLc6/bGhv+A2hBgjWsyf8Agm0182znts7iVlS1qXy1HwjySLUMyWprqvuOdftWwrEhBLyhtpsgW4qNjfkK+U9p/wBpL+LJBXCeCEkhMff1rFu4grPiVPTh7VyEp/Rqh71ZEuOFfxGasYwo/l9QKqSpPMe4o/CJSePzFcuTTLMtSYlKD/tFa7K8maP/AMtH/BP3FI8pA/N801uMr0wJV80/2qQVBpKs3yptIRCUidUwhA/LyT1rymfaNQhvxfn4j+SvKM06LXw30h5+q+cN/GfOneG4V7XUnN860W7KGK/itf1D61pcH8NdXU5H8gSz/mXjnxjyqTnwmurqvyVEty3+E3/SfrRYryuoZ3VgpObVn8x/7hHkfpXtdXO3ClqIVw8lfUVW5xrq6g8h4JgbnxQx29a5e1dXVA3UnZLj96aYf+Gnyrq6jv2ShVB3NeN711dVArphhOPlTpjYV1dTHIIXNEL+xqhr4T5murqhWSvtH8ArLV5XVUqUve+KvBXV1QFKmmvRXldXLl1WtV7XVy5Hsb00w+w866urlKjieHrXV1dVhsmGfKv/2Q=="/>
          <p:cNvSpPr>
            <a:spLocks noChangeAspect="1" noChangeArrowheads="1"/>
          </p:cNvSpPr>
          <p:nvPr/>
        </p:nvSpPr>
        <p:spPr bwMode="auto">
          <a:xfrm>
            <a:off x="368300" y="-5842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5" name="AutoShape 18" descr="data:image/jpeg;base64,/9j/4AAQSkZJRgABAQAAAQABAAD/2wCEAAkGBhQSERUUExQVFBQVGRUYFxYXGBgYGhkXFhcXGBgbGBcYHSYeHBkjGhUXHy8gJCcpLCwsGB4xNTAqNSYrLCkBCQoKDgwOGg8PGiwlHyUsKiwsLCwsKSwsLCwsKiwsLC0vKSwsLCwsKSwsLCksLCwsLCwsLCksLCksLCwsLCwvLP/AABEIAMEBBQMBIgACEQEDEQH/xAAbAAACAwEBAQAAAAAAAAAAAAAEBQIDBgABB//EAEMQAAEDAgQDBgQDBwMDAgcAAAECAxEAIQQFEjFBUWEGEyJxgZEyobHBQlLwBxQzYnLR4SOCkhY0ohXCJEOTssPS8f/EABoBAAIDAQEAAAAAAAAAAAAAAAMEAQIFAAb/xAAzEQABBAAEAwYFBAIDAAAAAAABAAIDEQQSITEiQVETYXGBsfAFMjOR0RSh4fEjwRVCYv/aAAwDAQACEQMRAD8A+l5Hg8KcK1pS0rwI1EJSfFpEyYN550WOzrROrSyTBg92gxPSKz+UdnEMsIKVOFZCVwCE6iUWE8rm9EZmHSkKQtLFv4ZUjhY3pinAWEIvJebSrtL+z9bipD7DYPANaPmJNJsP+yR1R/7tvT01/wBhS3P8dAEu+ORJSsmRxHgO9BN5zgoGtLi1cdWtX1ND8VbOev7r6LkfZrB5eCXsS0sngsoAmORJJqjto/gQwlTSWu8WpGkpSB4Sbk2sCARfevmiswaLakJbMqCQFJQkQQqfpNbfsP2NYfwwS4y+FGSp0nSifw6R+L2qhFqS4nRKHGU8h7CqDhxyHsK0WedkxhFNoQ6XC7q8CtxF5G9uHrS9rKnSSA2okWNqx5cPK06ajuSTs7TVlBJwo5D2FQXhRyHsKOeYUhRSsEEbg1CgcQ0Kpnd1QYwo5D2FSOFHIewrS5X2ZUsBbpDTe8mJI6A7Dqarx+Ylg6cPicCQLDU0pS/NSwFAny9qejw7yLdojMY925SzB5CpwEhACQJKiAAANzPKqMRgUJUQkoWOCkixETItS3O+0GNxCg249qSSANBCUeZCQNutOHsN3cAHUkgaVDiNuOxtBFTNGGNFX4rpGlg0JQZaT+UewqPdjkPYVaRevFJpSyl87uqhoTyHsK4Nj8o9hXBNSquq7O7qpBtP5U+wrxTaeQ9hVZXUFLqM9GrU5ndVLuk8h7Cq3WhyHsKm2qpFNTZIUZ3dVQhA5D2FScSOQ9hUwmuKKqcy7O7qqQByHsKmhsch7CrEt1NKKlt9VGd3VTaaH5U+wq0sJ/Kn2Fci1WhdGFldnd1Q4w6fyj2FSDKfyp9hVhqtS64WF2d3VTU0n8qfYVX3Cfyp9hViVTXsVbVdnd1SzMWwNNhx4DpXVLNPw+v2r2nIryhegwRPYt8/Ur6rgu97tmEah3be8W8I2tRWKxYSg6mFKA4aAQfPf6VlEduVNMtAIXKUIBKm5BhIuChRtQ5/awRuhHs4n6inHP5JLLqSq83znDpJ1ZahXUK0/IItSZebMq+DK2R/U6v6JTNM8z/apsUaVHklxSY+VeI/awU8WzePEpRjraJqM2m/7qK90qMDmGKFmMvw6eIIYfc/8lACmwzDM0LSt9xKG5sjQhJVbbSklQA6q5Wpcj9qWIcVADQTzCFExz8SoqP/AFOcU4QVlelMplKRF4PwgcxvSeKmIicW7rnAhthfQMPhWITiVqStQTZ1ZACUyTA2Ag252rL5v+0fAYdw6nFKJ2KUiDzgkiRaONZ13CJWVJUVaQZtwJMGBIBmPpS/G5ZhiT/8I6uPxF1KUk/06Db1qIsUHgXoVQSNO6bY3tKxjV6mQoEJE6tMkHYwkmN+PSqMPj2mlkr8RTsjmrhPQb0DljzLCyBh20LWJ8eIMwNgNoFVYP8AdXlqJZd1KJKtL/I3+Js26VwaM/aKvZtLs3JG4jGvYoy4ohHBIsPQfc1AYFAHwj1vTA4rDbRiGo2lCXB7oUDHpUk4Hvf4Djb38qTC/wD6a4V7A0vI6R+o/ZCcXnbbuSbE5UlQ8PhPDlRXZ7FJU25h3LOCVtEn8QHiR5KAt1jpXLlJIIII3BsR5ikmbIPeAjiJ+cEfMV0EpJyOUxPL+Bydb34VxFC5W9LcH8JI+/3pyh1LTIcCUKcWpQCnLobCYElJspZJtNhVBHxEdEDIcxCEw+WOuXQ2tQ5hJI99q9cytQ+JTKOinmgfbVPyql/DOOnU8869ESCohAnkgeFI6VBOUpCdfdjRMTAieVRwjayrUzvUMWyEX7xpXPQtKo23jaot3SAVWkybHbp61HFZVMGNMiUxaRJE9RahWsCoGBwuSPt5kUu+Aufn+ymwE0GUvadfdrKDssJJSfUWqkivMLgVoQHEuLQqT4kKUg3JPDejWc4WSBiAl9BtqICXRbcOJ38lA0RpjIJuq3UZWnYoAGpE1fimUpPgJUlV0qPL0MTzqhQtXDohEEaKTRq4igguDRQXNXbSherXUWlXqlw1YyfnXA6rkQpVUrqyuWLVLlCghdXA1Qmr0VAcpS/Mh8Pr9q9qeaD4fX7V5T0R4AvQ4L6DfP1Kd4PLkKZ1l4pQEpBCyQArTMCLzyHGsphmQpZHfIiSAk6pP66mtQMp7zDA6dUaCYVBjTadfC2w60K0wlBKghAOwEJJ3m1zeivYTqgZhZWdxC20KUFJBiNtSvo4BS3FNA+JIARw4fUk/M1rc0cYacAVhg4XAJOpYAk7RPxUP+5tuDUhHc/yiVEcrquNp9agRlcZGhIGsOA2Fa1gbKCQQY5gkQRWg7J4tKQ43MaykpWqwISJ0qJ+Hcmdp3NQbymZjvCbbrgcZETP2uaN7P4ElK0qIIna5tBG56TUdmXWOqo54LdV7neIW1eCARv/ADfQggbjlQa8hdUSpL7iHXDrQgSEFBAABXsFk3A+5p7icWtj4FKCCRKYSpBnYaSCBfjTPKs4U8lIWhpQULyFJ8JG8JgKH9qSw0LIpHb3Vajl480ANA5rGYPs8koUt1bnf6gIUJJEAXnl9utaDLuziW0aZIWqTtYHks8N9uE3rSv5YkK1Du9UWUXFAx+a7ZuOZpY46oKjulKKbDS8II4+HuhIVxm5pzKXaH3/ACoc080n/cjCySElESk2O8WFUvZcSgLUjwkwD16cfXpTbFDUQv8Ad9ZFj/rCDHBXgEwLWOwvUHMc+sGGmUKsIVLhEG3hJKRETBG1CbB3oYi70J3brjS1OEqS0AEuK33jQVm6ze25Ee6XGCy54Nr+ZAHzNaXMXVrQO8cKgjhASkHmEptxrNYzDLWIbQpSlkbCYQNpPCT9KuYrkzdArgf5AuylshBJ/EZ+UfanbDaksrKkocw6iNba5B1EWUhabpPhvQRZ7sBNpFudO2mErwaQownWCojcCYJjoKXg4pXIYdchKqybF4aO7Q4tNz4HU6gbDwlaLqA4GARRv/oCQqO9CkTq7vWkfJRBPtWSwuRrdcVoUAhJI7xR0gn8IHHUbU8wGIUSW1oKnEpNouYgX5ERTAF7t8ESm8wis5y4nSsosmZPhjpdKjAHAcPWk6Wg7JbIJ4gKF533MA2rnUtqEBHjJhSUzeNjY2POr8uwSXtRGlKEiVOLJSlIJ4nzHDlWRMC7E5xn8qr31tRlaVQ8hYkKcZaSYEqcbPhHABJJva8VUtLKzoU4pybBLCCBJ4d47HqdJqvM38IF6wH8Rpi6AlpuehUlR36Cp4bEuJIU3g2km5BddcUq/EjWLmeVNxYdjW5a0u9bPpoiZGhe5liFqKEqSEBCdCEAlQSlJ4qPxKJklXH0oUGiXsZiSqDh8KVcoc5/171E5m4LKweHPOFPJ/8AyWrnsGYm0s9lncIbRJohO1ePYhLqSAwWVCDIcKwY3gESDx3qeCbQ4AA8hLvFDkoBMx4V3TfqRQWm5DGN1QxnlqqlorxKq7Gko8BsuSDxgDfa3SgVO1Y6aIdJmHKpcfoVD1eOuTVzqFCJbdmiELpQ07BopD1C5KaRGZmyf932rqFxrkhPr9q6tGE8AXoMF9Bvn6lb/KM0ecIZSzDPdtgmOASCTtxNL84yLSSpOw48jvfl57VosueUGUFAv3aBvv4Basr2i7cu7JZ7txNipVzAkQRAG9az2dyzbomys3nq40qdPwGUnYniI51ZlWZh1s8tgTaSL71kc0dcdWVLJJPp7AWHpV2Q5mptaUKnuyqfI38Q63peq3XONjRfSMnRqdgfg+LkDuB9DQnZfH98/iQlOnSUiZ5FQFuGx96LyHOMKyta1OJAgCAFa1KSOIiJvG8daQ9isZpxT9oD0kE8IKj965hBcCpI4VrHHEz3Z0wpBM3CpBTBB2A38t+dBYVolAOoKdbWU6VApNjbStI36GiXMWkjXwTuo/AkiQbblUKskbz50Rh8cmSUjQ6rSkk77eAK4JUoAjodINBka1xtTlvdRXmXi0lRQ4ARoWIN94UOtAvY0I/0whbxKiConumk8dPeHxKHTwjzqvtIFOWWCQlSikiAAiLW3SqQqQTwFT7N4V90FKv9ZnYeJJWBAIOmZI6+dqX4g/LV9D+VAFFAuPOKdInSANkk6R5Gbi1GF91NlPOqP9ZT6QmKFexEOqTpKIJGkz9/KrysE7+nWvL4rFTtkIDiB9kIaKs41TZ1rxDyh+FBWqN+UnVS/E5u+8dbawlM7ETqi1wQRHSKanK0vEajGwOm6iD+FHUxvwE1RmGVBACmwUt2BTuUTt5pPA+lbkMskmHbJfsaLnXVoIYt4kBWHZcB/JKFemggf+Jpxl2ctBHdFK0RJKF8jYjUAJF+QPSvWcmWp2GtSkCD3hBA632q9xps/wDcOIOifA2oLWYMxKZCZ8/Sn4bGpGuyIwEiyFN4aLAJ7sfD4SuBAjw8SViCq522BqOJwqlkLRLbqQm5IuFC6FHipI9Y350hw/ag94dXw28KFQUFOwnfof8AFMsuzbvlFNkKEFF/CEggkAcyJJO5qG4yJ5y2rZTdIjC5e0nUI8cwtURJIkx0PzodOBZ7zuVLSlKjqbQslIVpEQTtIJMA9atWCrUB4REINiY5GOE7cqk3hrNFQC1IJMxJGkXM+t6ux7XngIKKYXM+dpCre7NrQ6LaWDC4i2obDkbmbGKg7g4X3gB0kp1AiFpneTxB4K86IUlTRBZdcRMnSDKSd43ieXlTXFZkT8AbUQIOsIk8xNj51amhULAOazuNw4UpTiAQ2mACrio8B8zVKsRqkqAJG97x0q/GZk9p0FlkD4U6CraZsEr3tSd7EOwDoT5gE+9/tWHjmSCTMx4A7zz8NkMxXzCaqYQVpCLAgTrI387WoJbDYcU2oSQJiOHM0uVjXkeI6YHBQSoD0jrV2GaXjFKW66AEAFWlIEpAsAAALRyoAhdOQc4Dv/PRcIgNymONwIS3rWA2pQAbbIhwgKMqUN0o0zvvIpMtqmowqUtyJ1KCbkyd+dAr3p2Wo6aOQ80vNWbRRRhqi9h6vSuKsSuaqHICVpZM0UhFFqaFVRViaUofGpsn1+1dU8cmyfX7V1Pw/IF6DBfQb5+pW8Ri3Q0ylCdKtKCCQTMJSUxA6bfWsjnaHSpWtSCSbkqFz7VpMHnhQ02EHSAG9yNRHhnyBk2HXzoRT+sd46vfnFzyA2gAi55gb1qucs5zdSsTjGkyJVFvhA1KMbQE9AL7TNVYTB6lAAKHHxACw9aPbZ0FSkRB4EXMc+AP8u3SrE4iElQjhpA/mAEeU3jkKGSCoorQ5VjkMQe6Qo7yQknqdUSOFeZu3h8QCppKWniFmxEEgbESNPnSdzFnSNiVcjf3/wAc/QVaFLSUiSoG0cr3A9qE45QisaTorMyYeRDakqITBWdwDeDqFjI5gGm+HzVS220XUSIUZkrAmARuIoVztC4214z3hX4YVaPBzHhIvcWNROZsrZbJZIukEpAEAbwRJjob1kSZX2GPI7v5TDw/Yj7J0zi+8UoFELRGpV5UARGoHpN+NTz5lDS9SUgAqBEWEEWgcNqHyZ5lTxSybkHV8UQCNwrjv86cdo8F3wISCT4SAIm3y5xTrY3dhWazrqgWQdEoxiXVDWHBG+nTHnHD5UjxCHNwU+YJH2rYv5UR+ZKCBAVFZ7MsIUEKklsEbpuFfzA8DwrPn7Uts6gd1+dIZB5orsy3igCUd34+K4VtIsSLfe1NcTgMaT8aU2vBIgeSRAo/IMQwUgLV/qaZhCjpgn8o2N7zTRt9okjUQkwJJvPXpyrRiyBoa3kigaaLHP5K7B715Sue5433O0VzOVoRqKU3IMTvMQT7j51q8xwilTDiD8NiYUbRb9XpG60Qb2Im3GI40w0DkoN81jcYzhlrSNWlRUQr0B3JsL8auGUpU6Ql7ZKTa5vbhA9RS/E5IFOqJUQg3nj4jA+e/lQKsud1EBEFIEwY2FrzufnWQXh3zRjflY9/2m/05GxTx3C4gIcIxH8PVtBJCRxjY9DWgyAOd0kKOpcq8VoiY+hr54wXCFALKQASrVIHAXvuSQK2fZN1QSptRAWFTM7yTJHkAb9aYwb25tG1orYgPLOI803eZaKdEg65kg+K2xRyggwOMGlWNzDQ4SqS43ASRMFJEgyLEHnWiwmBQvxKUkCxVylBJBAAtBJvPHpRLGCZ0gbkTBPK+xMniaee5o3KUAPJZY4pS4UpKk8kpG3WPOTSHHOrbcKSSJ2PAjga+mKYa/mERaxkcRtYzQmJwbaoKQdaZHi0r8kgRc8elITQRS79VTsTuvnDbK3D4j4duRPG1MsNhghtZEglJAHPVatFj8AgIJOkwFG0p1JIsU8IHFPCkwwpRoi+reDIEwbe9c3DRsqgqZCFN/4Up5AUCtqjcSsaoHIH32odYpWc28lKy/MQqe7rkpipGvBQEJeLXVbar1NYrmmqgEkrqVeYGyfX7V1SzFNk+v2rytWH5AvQYL6DfP1KJw+YFKEwtSdrAnkOsR0iu/e7AE2SkAD1J48yozQbeMGkCNMiNVuUeKNh19+dT7wkyUzIKTeIIETPDYHjvTPaapdzNSqsVIunwmLG9xcVUhQAA6zHL9X96mh0G0bcQr3hMCd+f+PMQ2kfCqRpnUTbUbgG1wCdJPmeVT2gCrkKEffCRc7k+vtRWQY6VqG/hneIg3v5EUhxb5Ppbh7fKiezOK0PEEwCDJibTy43O1UMwbqUZsa2GdYHvGwkAafiSQYCSJ1LUeWlQHMkCKSYzKglIKNY0GF67WtLgAuEjUJG4tNPXcYSUk2bUqE3ghSIIk9ZueZnhQmEa06oUkAEBRgm4Jkr1fjUDpKRM+1Ku7KSyR7/AB/pGyOCsyIJZdBCj4VaHSSYJICtSZ5XHpNa5/FpXpWmYMaQDuRwA85mdorJtstvwhPhukDUb6ZSBHUwEnjtQnaDDLbc1IKkQtakBUpMak7EeHz2orJg1mZgtvchvh4sp0K3GKlSZQqAEmOUn8UnbiOlqCQFaSCJQqJDnihH4pItE7VXin8SW0uJaUEiCABrT4hKpKZkEzSJ7tUtK0hLIQgGzZB35n7cqu6ZvRCbEd1osNl7TapbSAVC9yIT0E896l4uMg36iRxEbACsxmXaAIIDAJupzUQqUqUZKR6WPOqMX2ydUE6AG4+K8yfX8PSgdvBHwjl0XcR1pa1bo4HciZ4kCwI4SKHXjokSZCVEA7xt7Vkc17QKdCQCpFpXH4lwL22FvnUso7xa+8VPwqMqm40wPOquxg1DB5oscIduUwIt4tuEX4/MC3tVeJRAiBEk3JvF5kXKjzPpRRe3kA145iBxEeVZMePa+wdB738eXSlrnDVr78kuxLOpKwbAxIPE2vHON/em2FwRU1KVHUlQECxi0AE72J+cRStx0E3Fq8fWvukaFEEOXj8oSDB+vpR8PjGl5Nafz/KDPhyGaHVSxy3mnFIIVBIKhPC+kq5je805wGcudzASNUwklYkC0yknpagGO1q0LJcSVAwLCIib7Hf2tTHD4totHUwQrxbIJuZNl3g/SnonQlxcx3Xe/wCkg5ktUR6Kv/19QUoK8XDYWPH09aHa7RJmHFcdxv52J8oojEZqx3USoLSBz1g22JET1qp/MmUpGhZCvDdJ8XW5FFMkbf8As3TvVBC8nXN9l2b51KCGyFpTqI+IhRm5uIFrx51nA86lwrRJlJm3qbAnkL02x+ZMFSTZUEk3PI7g7+VAHPQVKDaIBCRIEWAPK3G1CfIwWc32VzESRwozApKk6juqPlznjRfdVDAohsTxvRIWKW33WNifqu8UKtioJTRS11QRVCOiAq1NzUkIirRUSagNXWgMyPw+v2r2vcyHw+v2rytOEcAW/gvoN8/UoHL8M5YGDI36HnMTbjVuPwZSDPyn2tanWEwy0aO8bUpBSJKfFYgQQPaR0pTnq0AkJ+kfWKjcqp0JSrvykaY09T8Sp+g8qocxKoibdL/rerMbiE6UgG8XHD/+j+1AsqE3Eek1elXMout36+dv8VPKB/qx0N/UfKovObfqaMyHL1F9KjA1GAOME7xy/vSWIvI5NR7haHFJ8H65VXh8Qt2dRkJsPbfz60yxuDIlP62oHI0g6p/MfpXn3zHK6j0WuxnG2+9X4tC1FKkiFJ0xpEbKB4caZr7TBLpCkakI1JuPEZ07KNj8pEVJEyDG3vVmYZcFjSBAkkHqT4yroE6fUDnWt8NkmkgdI08V/fQJPHRRiVrTtX5TNhKDhysNrRJMFEk3PhgosDfY+VL82wTYCFd86hYKd1KUb7ykm3nwod7KiIDaiEqi58JBTcyPSRVOaOu6h3bjqkORo8R3EyImtFsj3WHMHv2EnJGxgsONKeYZeypxBLyjJM+IKmBxUPh86CcYwgdIJKgEi11JJnmLk9KEUxim1hAWohfFKvD1vzFUZjlAURoUpUyJKryJ1W5Wn1qr3Ea5BuhMiDxbSfNWPZkw2lwJbuSrTqFoiAbwQnpVGHz0uvBKbIsIG1r8f1al68jCHEkK1ognbdaROk8pix402yXChTqiBdXiIj6chcn1pbEZuydyFH0VoRTxYR6kzUHk0eGtqpLO9eVbJWi9CAlik3pjgFQ311/IgfKxqpTFX4ZIFjxM/r51pYGYNl16IGIZbF65hBpKAkwSTa5Kp8O/SQfI1yMvKUwlSte9pCT0B4n/ADRa3Y6DaeXG9Q1GTe9+PsNI2II39a1GGOU20d39f6KWLXMFHx9/hLP/AE5KpKjqcWCQZtAiyif0IoNGTJIuEpn4Z4n+3WmxxKSdJgqNyfwlXL1gTwJFRdUr1+U8dU8hwqSxjqIN1pp/vXdRZGlJWzl6UzKRyiLgnjUMPhAJm8kkHaAIi36tRz7gTv5eQ4edDJHO99/M7zyvPvVGNZtvSq4uu9lusv7Ih3CtLSrSsi87bkC29LX+zD6DCkj5n2tWkynN1MMtpWgLbShAK0HUUEpBh1Eak+dx5U8axjbyLEKSRNiD8gZHCto4dh5LBfE17iV89/6cd6fP+1VHs+7yH/l/atk5k5Mltao5crTaaGA4azPI/wBqqcOwKow7Csp/088eX/l/apI7NPH8o89X/wCtacAnZc1Dulfnio7CNT+lYsdnOSrQETF9W08NPMda8pt2mbX/AKcrm6+H9FdTLGNDaC2cLCBEB4+qzi2c0YCVNh4iAQQNYggEbTwpBnHaPGLP+uhRI5tAH30g19bxnaROEw7RN1qQjSmd4QLnewrLYzt+4uQpwxyR4QB9T70JsWc2AkXEglfLcRmKifhPlFF4TMXzZpjfk1J+hr6Qy+2sTIJ5kyfrVrPaN7CqAbd1J4oUdQ/x6VZ0YAUDuWRyrs5mOINmVIndSmwj56Zp/hOwrmFUl1xWo6kp22k9TO4HAVv8o7UJxKJHhWPiTM+oPEVRnjgU0Z3BB9ja9JyVRCI2wQVjsTjAC5N9Kh/9pn6Us7Np1SeAV9qvzNQHff1j2hf9q87NCEGfxK+leSlGWInwW9E/NIB4p5UcNjCpZSBCNUBQG6wZPoeA6CpObGleWk6okxOqOvOr/D8ccNG4crtXxUAlcE+dV4RJGkXJJkiOM89VwPOgH/zISVApVcWiD/DA3A3UYuanjn9RE7C8czxNQexQQFEDwxJSDe15B4HiK2ofikZkobbd/j4D7+iTlwLiyzvv3f2ve7SEWgJmdQsBx1CeI267UsUQQS2AQZ6XmdMe561dj8WCgaSVItJNif7eVLWcSAtWlMJV+E8qK/GND6vTrz8u5UGHOWx9vfNQxLpSJ35A7nYiY5b+tG5CJDikbxa95OqR5/4pU66Su3hiQOgp72Py9SkPFE6wJTx+EFW3nFLSTGW2N56LjHkGYpmoAAzc3qlLMielGOgFNhuR868DQivI5qtazSl5b9qpxB0x50w7ubUNmLHh8iBR4n8VKJdkA+6TbhUVYhWnT0gniRwE8qs7uuDFNMlLLDT3KgYHboQnwadI3nVxq9lwkXEkbHpXLbirWGqJ+pe0WD3LjE07oXFCx60NlmHK3Eo4axPQGJ+9McY3aoZLCXDG5IjzIgfOmcE8ve0E+7SuJ4RY96I79/U28p1hzQsqMpJ8KoJG5sDYWNqOy7PtazoH7piDI2/0nDY+JP4CTxFr0rzXLXG1Tt13B8xsaDUwZBFgoCANpFoHWZ969wdl5KzdhfScq7QqcUGXUlt6JIkQT/KobiLyfqKLxeC1q2VPO458Rbh53rAZdmqjpQs6Sk/6Tv5FclfyHYg1ssgzNx8r1DStJIKdRMEWKfuCIsodaqQjNdaof0NqKVK0K5FX05iofvLZFnB/z/zRufdlUYxIDySrQSUnUQduCkmdJ5eVY09h8IDZtdrfxXd/+dDLUcOV3aVxMN+Ofj/FP5a6lWddm8O2EaULE6plxZ20xusxua6rtGi1sOf8Y8/VZDNc9W8uSdgEjoEiAB0oRoFUkmKDS8Sr1I9AaJcckaQrTx1RPmI5GOlGFAaLKfeZWO4lSB4VEfrhXM41ShJJ671HvNUk/r5UKnGRYT70vIis2WmyXNlsqStBIINt/Y9DtW7zHtH+8N/ARpKCVdSoCPma+Us4nqZ61vuyhL2DeaJGowW/9qkk/Q0lJqrkaWpO4QOqeTNzqI9FGD7GqsOgIWhA2Bia0WXdmXVDWlJSootqILapFtMeIbTxpQMixYdQpSArxcFok3vYkGvOYj4biGmgLC0IcXFVnQohxNBZe3f0FHutLKiO7cMTYCfpaqcyQGnCE7QqPQqisnsJGRkuBGoHqtAzNc4UfeiFecmqccv/AEleVc8uCR5/U1Q54kkfr4TV2DKQQjk2CEIhZCAJm012DRJmqW3PDHEUZhD4Aec0w+wCgjVAviFU9yTNF4bDqdQdJ7wJJgGxA36SKTvolR6An2BrRdncMHMOttQBSuCZMR4t5gx8PKtDA/PfcVn4s8JC0DGBU6hLqUEpWAsFNxcAi06h6ih8QyEEhR0nkoFP1pzh8ywqWghZA0pCQFGDCRpEExNrWohntLhSnRqSALAG4+dGn+EYWUZmOIJ1vce/NLR4yVhpwv8AZZYaZ+NPvVOYaYSAUq1KiUmY8KjetavHMapTA6hCbA8ZoHO2gU6tYWAZECIEEHpxpKP4VC3jbMHEcvZRn4yR2hYQFk8YzBA6TUlI5URiWIVPQR6z/auAsPIVh5tAtliBLNxV7TNWlEXNW6bW2pnsJ3NzBhrwVDNE11FwvxSzE8eUke1qu7NMhWJR/Wj5En7VBxolI/3H5n+1GZLgnLuNfEnUU8LgAC5tck1pfCY884HT80s7HSVGStj2lyxLjR0gapBi1+cdawL4lGn8h9f1w9q1bGdpeRDidKwSCOAVF99j02NZlzCFOIM37xKhvYqiQa9yQvKk62hX9VlJTcABxN7gyJM7Tb3ptlOOhbTwk6VBt28eGPAtXkCR6CrUZeApS7iQsKB6GQb9IrzJ8HKcQkWBCfcqMR71ZzaXRnVbRppZgpNjJ1BUggm1p5fUdaXYvDlLhBAE3HI8yLU1bwSkITpkwBaSOEcTPLfrSTtxlnfYXQtRQVFIStO4VM872BoRTQSbtUgw1tu5/wCyurE43seprTOIdXqn4gBERt4uvyrqsCaW1hvpDz9ViVKKFqmxk+01ah+1aHtBgQAkkSCkX2IttNZd9iDvYiR/nrQS4hIWHFEPYu3TaglWvuPpUQuP1wqOvhwNUJJVqCuaWSq16+g9mHVJ7sSUyBfzkk9DWHy3L9bgj18q3uVtyoREAE7zYDlS76XHZalrtDiWVaVEutsqAJRpsFAwFXhXGFWNryaGf7S6323Buk/iSoKAJ47p48DQSFKLjiAYSbm35RI+ppalpRcAkGD5fOst+IeeFp5Xr+U03Dt3cFtFZuhHiHdyeoH1rN5hii4ELNzK5jzn/wBwqjEtnkPc1LCt6mjeyFuT5ENx9flSBM2IaGuN6j0KOWRwm2it1RjFX9B9qjhT9voasxqd/wCkfaoYNPM/lj51nkU2lotOoQ2IQKuYHgH641B1Ex60Vh25SPL71zjwruaBb+Nf9BHvb71Vie1qmm+6YjVEKWbwQVGEjib71RmGJKO8A3V4Z5Dc0gUAnz+lek+F4Ukdq7bksfFyi8qOYx5CtS1SeZNG4/tQkp0pt/Md5rK4t8HbjNCE8Bv+uNbyzit1kPbJ1sFAWdB3gkWrd5Li1OJWFFRGjweW5gbRA2r4bhswKTE19n/ZdjQ4hOrktPSNJO/CsvE4YOla8eB+yZjm4HNKniBt5D6GqMTjAlINrAT7UwzFpTOolOwO/KCAbWi9YzGOnnvWB8N+GuMpMrdtgU3isXTA2M7phiO0A08b/K9UYjtTpEJ9IpLiMKkDxuASdt/pQWNZCPhOoc69b2FarJbVrc4HNEuiDAMVo8nT/oupFtKE78TrUVbcIAr4yzmikqFzPnFbXs72lKFoUTtuOYIhXyqGRNDs9a9UV9luW1oW47zUoWPgXyIPwk9QePWiE4XS4GyJKTqSeaduHGKo7R4QNr1JnSoar2BngB86aqeK2ELBvCCfSxp0LLqircU1IPUGJ8iLedEZPlfhjYuKK/JKLJ91En0qeHwQUq9kC3n0H9+FNmWCFE/FO0CEpAEAeV6iR3JEjZzKtRhyALkkRc+n696y3ajFKcxLDI/BLiuA2gWnqPetDmucpwzZW5wslI3Uo7JTzJ2r41nee5kcStbTQUVxqOlJSI2SnUdkiBPEzQCmQtP2laMN7/j5fyda6sXis0zJcd+0lMTp8KBynZXl711WbstjDH/GPP1Vz+MS6kJ1A+HYgjYRextIrD522tlWkja4ggiDsQeIr6xlGQxgQVtNl0nWnU3dSYiDfkVQZvINZ/DZOh3Fd08xL6UJDYB0eIXSVASFAdYpMS8ZaeVJBzQCS1ZvIuxb76dZUluNkrEqPH4f719r7O5RhnG0981g3VI2cQ0hMm8y3phJG0AmvkGY9osRgsSttYG0RwKSZkEbze/nWnyD9oCSmClIAvAgXPSjPLwLirw6+Cq5mnEvqbGQYVtJDeHZSDOzabzvuKXDKsKFSGUoUCR4ZTPC4BgihMp7WtLT8RJ2tf5/amqmkK8e8warHOJBVU4bg8kBzCzwWOzPAOMPatKShzWAUkwm1gokbkT+t12EZJdHnWg7ROnVEkq3CQSAQeB4Rak2FLiXgXUd2hyNB1SAdikngTuKz8TDleXgaVunsNiCSGOKKcw3ExVWULaX3zdlKCnCUwdiloJn/dqo/GGLUpYyxp3vUL8ClmUEEArWSiQlRtsn4TuSIpeBu7R0TmIrRx6q7NsmUSFCIUJnbeOBiL9aAXl60RIJ+HbxbTymtE/lSBhmQgrStB0k6iFTAnVz4ekVZgcP/EClqMLbtCRaFngL7CgSYSNznA6e7Kq2Z4AIWTDJnY/8TRTOHUBO1uNvkYjetI5g21OtguOhOiVAERIHKLSaHzLIUqY1pdcumQ2SmBO3CZj61f8A4qPXM70/CF+ufpQXz3NP4qrzBPypDinN+tOsfYq5gx/ilmEy1bzgQkSpZgdP8da3mARtDBsBSRLsxLil2iKnhcjxDv8ACZWvrBA9zavp2UdiGWAFOQ44Ofwg9B9zTp3GoAiRHSpzgalRd7L4tjuxmMaGtTC9PNMKjzCZNa/sIqMMvvGi6jUJR4htxsR7TxNal3M5PhURHI1ZhM8DSp8MzcgCD/UKo8do0ZdFZuhRHb3EtO4VDqUaVpKQVReFCNJ/FFtjyr5wV8SqPW/tX0HN8M1icM7pc0ugFQESFEXsRcG1fKnXNJjc1XDB5sy1fd0UyBorLsjsenvRGoIgeEwZ4Wt5VU88ACQLdb/Ogv32J6VThsTqVB/x5Gny4VSEBRtUuLClzcU8yrHxAO/Ckf7vvwjhWh7MdkcRiVDQhQRPxmybb34+lBynkrlw5r6e03+8Ydg7qKAN5IgEbcpAp/luXQlKb6BYq9Zt7UVkeR6GkIWB4AE2ETG99zNNXEaRMpgDY+Ee/Kr5qSmSzag3ggCCkbCL79PmaGzHNf3dMqEkgaEJuVqPACZtzrPdpP2lMYXUkKStYtvKAeaikcOQvXyXOP2nF1RguEmQpw2URySJ8COgueJoRcjBq2PaLOnnnkkqBUnVCUwUtTwSR8S7XPDhQOGW4J3HHf8AxWTwvbltO+sdQB/enLP7Q8LFwv1FvYVWwr0muaKUQiVE/Fuo224TXUpxXbNh6NBPhmfCRvEfQ11FaRS1sP8ATHvmtrlGZF5KQQErQhOlJBhQAAlJPzFMcQVhHedyA4lJCVJgkzvEc4FLss7TswgS2fCkGwtCQCPO1WY06wO4JQqdytRTpO8pM+kVhiWLMaJBSz4n9F82zhtT7JQ+htC0CEEK8YVAO0k6TN+Ek1h2cSpFiCCCeJ8q+kdscCf3htlCTrcKfEN1LPhOk8RtavrHZnsDgsMiUMIUs/E44AtRPMFUx6RWnhw7LZOiWkeBpzXwrK8/7pMoWNJsRxHpaehrYdl/2gme4dOo/hUbEg8D1r65jckwykaVsNKSeBbT/aspmf7McAQotIWy5B0rQVkAkQLKkR0o8hLtbQAW8wp4NXeuWSJMXPIcT0pjj+xLT5BW47A3CFBKSeZsaG7B4dX7u0tUeMHffSmw9yJrWaxUMNtGYfdVOjjRSzEdn2loCVCSAAFWCrc4EH2rN4rsclIWB4rSI+Ib8OImK26nBWYznNkJdCFGFKkpj4hpi448RMc+NxVXtYdwrse/a1nc0wagEFlxWkgCFRulAkyd+I9KFwbiilW2oFF7gk+IiOHOmOZPkyQLjxRsDNiocjzHPzpYjHWV4CmSCbHgD/esibDRhxPXotKOR5Gn7r1OFxi1lKEAG8yRtx3P0qnNswKGySvcCIToNtxammDzwtqnSICT06/q9ZHtK9rUFhsTIO/h4bjjtO9c3DxGgb+/4pVdLILOiWowK3iVNwSdkk3O9wTw860nZ7KDhklboAcUeBB0p5Ajid/as4jPFNr1JTKSbpiB6GtjiMR3gSpPwqAI9RT8rjlBqlmk8VHZdisWDO5pc44D+E1FzEKEgb+dDNPKKtrUNuYo16KOIUkSaX/vSh1B3pnjG7bG/SoYPJHVkaW3CD/KfrTVHZVDhug8vxawsRMT8qh2r7OaT3rd0KuR+WftW2wHYjEaklSUoR+IGSr5VoG+yDBTDq1KG0bT/iqvZIHNcyu++n56IrZGUQ7y8V8BTl6nFFLKVuE/lBUfYcq1nZn9l2KeILqe5RzV8X/Eem5r7NhstYwrcjSw2nokD340ixX7RsCkxrW7HBI8J9TE00XAJayVT2f/AGWYVhQUqXlTMrumf6Yj61sXUIbTJUEgWnwgCPMgelfLc6/bGhv+A2hBgjWsyf8Agm0182znts7iVlS1qXy1HwjySLUMyWprqvuOdftWwrEhBLyhtpsgW4qNjfkK+U9p/wBpL+LJBXCeCEkhMff1rFu4grPiVPTh7VyEp/Rqh71ZEuOFfxGasYwo/l9QKqSpPMe4o/CJSePzFcuTTLMtSYlKD/tFa7K8maP/AMtH/BP3FI8pA/N801uMr0wJV80/2qQVBpKs3yptIRCUidUwhA/LyT1rymfaNQhvxfn4j+SvKM06LXw30h5+q+cN/GfOneG4V7XUnN860W7KGK/itf1D61pcH8NdXU5H8gSz/mXjnxjyqTnwmurqvyVEty3+E3/SfrRYryuoZ3VgpObVn8x/7hHkfpXtdXO3ClqIVw8lfUVW5xrq6g8h4JgbnxQx29a5e1dXVA3UnZLj96aYf+Gnyrq6jv2ShVB3NeN711dVArphhOPlTpjYV1dTHIIXNEL+xqhr4T5murqhWSvtH8ArLV5XVUqUve+KvBXV1QFKmmvRXldXLl1WtV7XVy5Hsb00w+w866urlKjieHrXV1dVhsmGfKv/2Q=="/>
          <p:cNvSpPr>
            <a:spLocks noChangeAspect="1" noChangeArrowheads="1"/>
          </p:cNvSpPr>
          <p:nvPr/>
        </p:nvSpPr>
        <p:spPr bwMode="auto">
          <a:xfrm>
            <a:off x="520700" y="-4318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6" name="AutoShape 20" descr="data:image/jpeg;base64,/9j/4AAQSkZJRgABAQAAAQABAAD/2wCEAAkGBhISERQUExQTFRQVGRgaGRgYGB0YGBobFRkaHBkaFxcbGyYhGhwjHB8cIC8iIycpLCwsHR4xNTAqNSYrLSkBCQoKDgwOGg8PGjUkHyQsLCwsLCwvLC8sLCwsLCwsLCwsKjUyLCwsLywsLCwsLCwsLCwsLCwsLCwsLCw0LCwsLP/AABEIAMIBAwMBIgACEQEDEQH/xAAcAAABBQEBAQAAAAAAAAAAAAAFAAIDBAYHAQj/xABNEAACAQIEAwQFBwoEBAQHAQABAhEDIQAEEjETIkEFBlFhMnGBkaEUI0JSsdHwBxVDU2JygpLB4RYzk6Jzg9LxVGOj0yQ0RJSywsMX/8QAGQEAAwEBAQAAAAAAAAAAAAAAAQIDAAQF/8QANxEAAQMBBQUGBgEDBQAAAAAAAQACEQMSEyExUQRBkaHwYXGBscHRFCIyQlLh8QWSohUjU2Jy/9oADAMBAAIRAxEAPwDE1crWQiaUgxBUzY7kgAxG3nMgbjCLMBJpVBEzYmNPQwInqBt6sKnnKkmKrbjdQwHiIO0+N46eBsL2hWB3pHfcDb6INgN97AEbBTjmNoac17TS6N/+JVNc2B9Y2nYeVh+0CbruPdiVc2p6HYnYRAAJn9obxM72xB2jSrV2UudRCwSI0jxCoLiTF/UCBpnFE5JgAI0kSbgqRYWJFulr7nfYCgaCFN1esw/Th24IylVbXFxIkxIPUahJB6Hbfrj0BOhU/wApuIta5P8AbyxJ3cXLhAa7l6jhgqlWsoJ1Dl5nkSWU2FrE3wSqDIN9JOZIEcW9OTIEC9MHwsIERGJnAxirN2mRJjj/ACg/CEeip6XVfLrFzhDLL1RbzfQp3LeWFmhlmI4aQGUjckMoj0LTpEelJMnppEsRqYAgrGmBEej4gRzECwe8XvfGVg8EZD+79KZcqn1F/kH3Yk+S0/1a/wAgH9MUKjL6xEEswjlO82jzM+Rtjxd7CTLWAklitxpG5iDpi1jA3w90TvXG7+oU2mBTnt3eSvDKp0pr6uGD4+WPBlE/Vp58g8dj4HE1Gjliq63dpQzGpl0iQ8FVOvSbGpOqwuo3jzvyVAGRGqMU5BemNBnmBdeZYtqUEyPSBE4jaMxB4YcV2XzImy3jjwgr1Mso/Rp/IPuw16KDdKQ8yqjz3I8sB1dwI0gAWjTJAnVHib3ljNt9xi7laZ1anNJblhGlWlrEkg8swBHWbAdKlkYkqdPaQ91kM45Dkr3IP1Y/kHhA+H4iMe1K9MU1OzNUqLJKCmVpop5SFkuCw1Ata0Ak2WUq06TU6gFFtBbSrQ6zB1Lom/iQNyL+Z/M9/a3BpxQ7O4btVQD5IYAphBIJqaDqJIgdFG+wDW2pR2raXUg0iM9x5ZLPDML9YbavG2xafqyYn0fPC46m0gys+HL9bb0f2tt774rZhgxZiEBMkhQNIA3Gm5VF8CdK+IwRyVDLkNxihLoGgq6kU99TkICVki55eUEGwjVGBgnPuUqH9QfVfZsx2nDrwlV2ZGvCMLzAUj2b7Yj+QU/1aj+Hwjy8sEK1HJMfSAcDSuliXCiZVVYHSADsF5Y6QYB5wUUK8HVUQA3YWkzvF3tJGrYbDwSlL8BI7wumpWAHzNB8Z9FYrdnU/qL7Dp2j++Gr2ZS6of8AUxR+VwR6UAH6bXnq5sTE25haN9jcylN2A1F/bALTtKg2G+0E+YxZzXNzKix9KqcKc+ATvzRT8H/nn+v4vj1ey6Y+if5v74kWk1ud5vuAZJ2JiLA3AEA2BnDDVZYGqdp5AL31RfrYeXSSbKLRMAo1bii209kDub5ZqJ+zKX1T/N4e32/i7D2bTty/7j99/wC+HvWP1msItAuTvERPh0tsbnE2VyVSofSqIpUDWRNxtp2BY+NwBJjbDODmiXFc1PaNlqOssZJ/8hVx2fT+r/uP349GSp/UX7ftxcq9iPeKpG0Hh7Ab7tebyT5RG2B/alU0oUVS7EGYGnTJ+tJ54tA2Ak3Nka+3gD5qzzTYJLI8GqT5Cn1F939sN+ToCBCSSABAmTsB6/twLfMMSdjIg2mQD+NrncnF3sbJms4VnWmlLmkwuk2EU5IAqEnc7WJ2jFC0gSSucbU0mGsUrFVbTYMCwKwJBT0tUbRF79MR1GWNxfzHwweqHIqsRlwFUAwATAEDU3XaZO5jeRijmM1kRq5UMWPK3WYE2Hs222jCjuKd1XuQggeXvGFiWrm6MmUyw8iDYdBdh0wsMktd3FQr2s31E95Hn4+r3YkHav7Jn94fdtjYHuZl9uE/8LvPxJuPPEFTuHQ31ZoeXKfiaf4tgW6ZUg6uMndcFl/zuP1Zi/Xyj7sSDtZDuHHjt7evgcH27iUYHztcH1Uz7gVGwB69fKCw9xqWwrPq8eH4xEjiRA6ERuZ6Ea1TTittHfwQfL9oUj6RE2nUN/WbiQY/AxYPCNwaV7/RxJW7iVd6dRGtIDhqbeqbidvb4Yp1O6WcF+AW/cZH2noGn3eI8saGHIqg2uqPqZPXirWhPGj/ALRePH8dMKmi2gKdO2m4E7xB5Z8onrgb+Yc0P/p6/UCKTHrGwB6+zw8cV8z2bVS70qqfvU2Xy3I8SB/fGuwcit8drT64I8tGBGgRERp6He3QE7jY49Cfsg9dr+89fx5YzYr6QfMRckEXBlYIgwNN5sSN4jz5WSbuT/H/AHwbo6o/Hs/DrgtOKI2CLHqG42+ienWMNWkQZCrP1gIN/NYInr4jGaGY/b9mr+k+GEuZv6d/3v7+3Gujqm/1FsYs5/paenlVC6dFogC5UAkGAJ2JuRtNzfHr0Lg6Ppapk+kJ5pB9ITvvvgFS7RfpUMfvT09uHNnahMa2JPn19QwLt2qb46huZyCPZZFFfLoEB11AsGYIf0l5G1KGEk6Ym0yJB2PertrJrl0bL0FZ3Rl16tLoEDiAr0iu9N0MrHKQIsy5Xuh3eqV69JjGhGbUzVBGopypGrWTzA7KCJ5uuNb3r/Ja1OkvBqFkAIZqjwFLLUPEIUaVXU5BIFgASbs2M0U4No4hcdeo575YIncsB2dDUwGVdSwhkDYdAJICg6oXbY74snLrHopJPgBMhp6CcBqtBxqXfSzSFJjmOqzfStfxIhhYg4qIrdA/gYDdPH3E+w7RbXc4grqZtoptDSycO70K03CBN4EyLzYXhbja/qxGcsoi22xBMAGPRB2nfb78Z0l/2vAel0iY+GLOXp1mp1KqM3DpAF212GtgqjzYlrDrzfVMa7I3o/H03YGn5H0RL5MsiNRgW5gfXMjm67z7sKj2bAH+YQDMGDvbm6kTFjaemArZ+ofpk77R/T8bYcufqdTPrAMfDBu3apfi9nnFnIe6Mr2YLensReOp3Mi5/a6DbD6eVUEbiNI3EWPhHv6nYzgIe0qvj8BH2Y9HaVTblP8AD90YF27VEbXswODOQ90Uegpm52i7nYmfCZnqL9JAxXbKUz03EWPSxi+3S+/jii3aNW8GPUAPjfDB2lU+vPr0n+mGDHapDtWzn7OQRSll0B9FjdTcgAEWFotF7eMHeDhyZZNtJAiLEi0zAva/twLXtCp9YW8l6ezHh7TqD9IfePuxrDtUBtVAfZyCMNl1M8szANzsuwgeBA23IxFUyy2lPR9GZIUSfRmw26f3wGqdoObGox8tX9Jww0HP0ahnbla8iZ2va/qwbB1Sna6f20/L2Rwp5DxmBues7z54hdgPq/DxwKGRqH9HV9lN/Ly8x7xjw9nVf1VT/Tb/AKcawNUh2s7m9cER4PkPYFj44WB3yCp+qq/6bfdhYNntSfEf9ef6UfEMRLR4aj9+LNDtCqvoVay/u1HFvfivNONqk+tY3sfR+HtnpiQmkf1gPT0GHqnl9/XwGHXJ4q9S7y5tdszX/wBQke4yOuJh3xzciaurb0qdNtv4f64FKlP6z+xBcdY5/twtKfWb16Bt5w3r28PcLLdE1p+vNHsr35rqedaVT1pwzePpIYn+E3N/DBej+UKnHNl3n9mopHslR57+W82xTU0vFS/QMhE28VLAdPXI2w/5Efomm3qqLJ9SMQ0+WkHCGmw5qgqVNxnmt2Pyg5cxNGsB/wAsn2c3hHvPgJtUfyh5UWjMJJH0BG/XS/t26xvjnhyNQH0G2m1xG8ysg2I8emGtlnESj325Wv7IvhLhia+qjcunL31yjfp4npUSpaR15SPjh1HvHkztmMuNvBPdKiP6Y5cjCRqLBfECTHiAYm8Y13ZfdWjmGJoVxVpoGapNfgsqhZJbVQ5ABMsVKmDBEYR1FjcyqNrvO4LYHvDlv/E5b18RPhfwPQz7sMzHebJNZszlj0M83gD9E+I9k9FMc27cyaUnXhs+h1LLqKts7KQKiqq1LAHUoA5ovEkeH8/+3s/pgtoDcUrtodlC6tTrdnuRpbIOd9qWr2AiZvtEyYxm8/2lTraEp0KOXRnAFR1poWAhoZgAqKPSKgkkgCfonHlwbagR7D8Px0xpe5/atCm7DMQqGAWAEgEyZMczCOTXKiNMc84Jp2RKza1rDJdH7md2zSQpUrcUHZkomtTK6gywxDBxEgcqgaibkDGi7U7vV9E5WrSp1Aymfk6AwFYMBrBUGSGEx6MSAZGJytLLpS4pXLIaTaWY06ejMMtR15GVEcNUT50FWKgbwJxrO08qE1adVNSARy0DptZVL1rg29JGMncCwhBjcmlct799mZqlVFTMVatfiFQSECDUoKlCqSGIQtD6fIGQwF7svvbUCqtQVGKKBrVjrfSvLNI31lQJg3PNYEwV7Nr1M2oYkVuYrVppoy60qSnVrzFVaKugPpgAjVpkTeM33tp5WrmhTyrkUr/ONLhyJgvVqVARSJG7P5qoF2ezbEO3Ih12TG9HK3eSnwTXLcVOJwqVMsUSo9MK1SrXazGjTLKBTEaiZM6hpG1h8oVAmcpNmUPEp00FIZbiowtTp01DI8QBqB13E7A5bvD2pxGpqNCqiUwApB0hUC6ahVVDVAQWLQTzKCeWBB2PUPGQ83KQxg3gETB6E7Yq2kAMFE1S44ro9OrlayK+jLAOA2h1pKy3MqQ0GVKEeB0Ttj1uwMvv8moEeOhT6ukdcc17fqaszVMDmctEC2vnIAiwBJtinQqsvoll/dYrv+6RhRRMSCqGuAYIXVT3ayx/+lo+ylHkLx/3xGe72V/8NRiB9AHp4x57zjmJzdQmS7+1267/AEsTp2tmB+mrf6r/AH4Ny78kL9v4rpA7Ay0cuUof6c/aJx5X7IQi9CjHlSW3uXHNKvaldrtWqkki5qMevW8/9jiJ8y5N3c/xsdvC+Ncu1WvxuC6bS7Gpgf5FIH/hLbwtpPniX8yp+ppzFiKS2Hj6GOVEk+J9ZP3484jbS3qk+2wPn+Jxrk/kt8QNF1UUNFoVB/CvX2dTbzPnilmO16A3zNIH/igz13B8vxbHMmUG5APrEm/mcLX5xgih2ofEncF0b88UIn5RRjzqD7NU9fj68V6veLLf+IQ+rUfKfR+Prxz/AIvnhvE8/jgigNUp2g6LoI7wZb9fT+OFjn2rzwsNdNS/EO7EZbunnAf8lj5hkYe8Pjxu7GcA/wAioY8Cr+J2VicaKn38omNVKqvmCj/bpOJT35y2+mt58i/1qRhLdTRPYparJ/mLMx/8vW9qkfabePv8LQVezK6+lRrD/lt92Ne/fbKwRwqxncnQPH9r8dI6sp97suCCOKnloBgkg7h9vu9WDbfohd0/yWPGSqD9HU6fQb1fV8SPeMRaukj346Ll+9mW3OYK7eklURbrymY9e8bza2+bylUc1XKOP2npE+M8xnoPcMC+IzCNw05OXMgPDp4faPPDxWYfSYSZ3O/jvc46c3dHKtfgUmHigK+MgFCDP3Yi/wAG5T/w56ei1UA3vMPcbnxgqNhjX7VvhnDeueLn6n138+Y3uZ3PmZ9u+LWU7ZrJUVxUbUptfT6USJEEAwBbaBG2Nue52SFjRYefFqBv/wA/6dfPDB3Gys/phEm1WdrzBUm0H2e/GNZmiNzU180L70tqpUM1RZeE8hVZF1LDsrLoZT6LaVB2EQtlUDMnPt+z/IlzBEnlu2997nBzsBeNQSg2kCsGUNyu6FagqygLygLhlIjSQZvc4KD8nlEXatXPkEQe7fAaW0xZd0EzmvfBasf+cHuSVPUkohv4nl3gm/nizWy7qF1bsyh6aqqxB1LJ34l2JtyiVJklAbp926XGZcu1R3pkCWGoAzBYGmnIocqgdgbklbgQa7F7lPVVajVDSliwRUFWoo2p1BD6V1EOQSWkGb9M6oM1msP3GVQyPdnOVKasuqqgFMIlgq6kVAwDVECqCNLAEhgKmoW1G7212h2pRqValdKD8HRSZjRpg/OoSlMMGJaBUuoJGlmk7T17uz3fpU6XoSDfnOtySACzufScgAeAACgAADEneDurRzNMrIp1JBRwASGUGJU2dYZgUNiGbYwRg5rqeIU3GH5r52z2fZBXy7BEVmbXTov80XKkAqqrfSYI1G1xy+jitm6rcGnUVr6nLFQUI4xlRqk6kkMAQd0iAYJ6N3m7uUGpZhSiUczl1DinRR25AADpJhagLyQFIKgiRKmcbkezaq1WD0X0MQXGnTNOrU0sjcsq+vYgWdU2KiC1wzTFrjgs98vq7a28tjG3ogi3TaPdg/3YpMadXMOFIpKzCyiXh1QtEFobiVSb2y7TuMSDutl2UstTMCELA6FbUAD9HTZpKyoJF5XlYEH873XPyVMujJTBWm5Yh2LOQOKAtiFEJTDNBtVAA1tjXrMTlCwZUyzntXPXzpmdFM3nmS5/eIIJJG/tiMRrmF/V0/5nEnzhrDyEeuBGNDX7i1h+mpfxK679dj1HTEadx8ydny589bef/lz0wwqU9xQNOrOI8kCFZf1a/wA7fbtPnEW2O+HCsn1L+Tt9hB+JPXcQAeHcHNnrlx/G39KfsxL/AP57metTLj21D/8AzxrxmqF1U05BZo1af6v/ANQn2WAt8Z6gCMe8VOlP31G2vMwBfwMACLhsHD3DzXRssf8AmMPgUx7/AICzXjl/52Pw4eDeM1Qu6mnIIHxUgfNp/M/x5rjqes9QOUsaqvSko9bObed7nzEC228nh3EzP18v/M//ALeIj3Hzc/oCPHiWP+2f++NeM1Wu6mnIIIcwOiUh4cpYi87sxnwuDb1nDWzjbcoFrBFgxNza5ub/AHCNAO4eZ+vQH8Tnr5J6j7cejuDVtNaiPUrn+gm9vjjXjNVruqs8+fqHdiZ3sL+u327dOmGtnahJJYmd5AvN72/HTGlHcM/r167Uz7N39Xx3x7/gVRvmG9iL9mvAvaa11V6KzPyt/Efyr9pF8LGm/wAE0/19T2U1+/Cw14xa6q9FBj2UehI23WfsOPD2WfH/AG/3xfWs520kwIDDcjcyoHri0eJtiZ+J4LHXmOxi8GBO+5A8/BS5wzXdTo7PVbaYDHig3yA7avgfv/FsI9nHoy/H+uLj50gwwUG8idUDeAQd/EGOm+EmdXqq7wSQ0X2i/vnB+dTNPZ5ifNU/zbUnp/MP6x+DhNk6n1Sfc32Tgtlg1QSKTtcegC8agSDbe07XEGRgtle6leoA3DqIrbaxzt/w6QPEf3Dx88JekGCqnZKBEtcevBYzhaemn2R+N/jh9Gq8hULydlVmk7bKpkmAOnhjpWa7n5fL0watY1ahKqEVxTVncAgDqEBMFqjIBpYwZAwk7URUK0lp06YBB4aC4khtT1dVWqGY/qlkz9ESBfiMlxPpMYcHcv2gHZPd3tWrDB61IFSVNSswLXJhaQLVGY6iQConVvcY0R7HqovDbtQVKnMrIVptc055XcMyCTol9PMGsN8V63eCBzValQGNXFcsuqNMsigI0KAup+giOuG5ftVwrmlTNIQxVkCpSZ1gBAKgIhjbSrlj0AknEXPJxw670WPZMAnmsjkanyV6NRwC2kMFBEjUrBZuSIDA8wGojTcAnGyo99aICTQd6hSRzlQ3KxLiqa8A7NHD5GUgDUMZHM1Qajrwss41ErZkUdZlGRoNr9ABAvgsoWmiOmUoAlFYk18xpBJk6jx4AOkkHY6RvjudTaYNQT4j3CDXESG9eal7DzqI3D4dSlxELBnIqoFWHLM9NVYKzLTJJVh5c2Ojdm5meGAVKOmpEAZqjUtIdLamBHpIXBiQumNFuV5vtmtVClxTSNI0qhJmnAGsufSUKq31W0zqK21HZVSqMuHooKuYdaXpMA0rT1Uw+o6ippn0qZB/zAdKiED6bBl113n30ldEyvazmGOoFQBp4Wt2QEAjUGYtZg4ZJWBJYyRjzt7tB4Woi1NBEwzqikFBupYgXKLLiFbmOlf8zMZTtE0KbqvBSVLU0ahpaudS8L5qBpqFi6aoGoMjFQYBn7Qz1R1pMzCm7LTNRtWjhlqVJS7h20tJNRPPSomYKoaTAgHOnJRGeVXBWmXWVCGWFSo6EBRJpt/lqdJLBalfTI4ZxkM7mlPEK12DqKZUsobQ7syVlKLeQ3MCCykJfVqGCXbdGoKbNTpa2YvJkEKVC66CBV+b4a0xT59Ds1MEQTz5zM0NMhYUoagEcJWCrUJps9OmSVFyAbhVEcwIAzabZgnrrsRtnNQZbsvMVTrp16NRSROjMLSKyeUaa3DK2DAeoRIBGC+azmaDuW0IpVYWpnaFYKeaCeZyReBC7SBGozPkMsjZbNKdAQmkw1FhBp0MyQkhSpAK3sCF1AknSxFZjKIlJkFMQr6EBIVjoEMWizsYBJBeT6KizY7WENEHTQH1Aw7kkG1h5n2Wn7qdo0ausZl6a0qVNy8M9Rp1RTNMKJQ+kDpLFuGnKsDVJmc1lVcmUVSRCPmSXUQvShTrXJDEanNmMiQukb3Y7FY9l52rTcI6U2JGmdYRWZWDDmRlPMGHU3kbVuzylUor0gAxADIzaV4hkkAElfEwriDeQcedtAaKhDRv7M+wYBMajmgGfM/tG8u9Np+e6GAwMW83SmI87GdlG2KOfztWkurhCop20VgJ6kDlKsQCDpD6r+jjz81UeAHC5kMOGpprVQOrOhcEzRWRssaiSWWT0wF+XkuyzWRIbUSyloMADXoOkRBAC2m24OOQCSi3aXb45/tOzPf5kJV8q1NgYgtEEC9mp3Ox9uK4/KEBM0G/1B8eXGvz/ebLBAlSjT4aUxTAqKxRFSBTU2q6gTAAUX0yxECcN2pRyFSoDTHCBMstIVAL7heLqCwfBQLwAIGLgU94XSG13/QZ4K4v5QB+pb+dY9trYgHf9p/yFt/5kf8A6bf2wN/NVCF+cqhrBgUUpqkzpIcPAGk+hJk7RJi/NiWMvG0+ZBPhfb4Hww4FHciaO1DBwjvwRGt38rH0aVJf3tTH7V88V/8AG+Znaj6tBt/vnaN/vxX+QU/P3/dhooUfI+1jv7cECnosdnr73Dj+lK/e/NEb0wfEUxPxJHw/piH/ABVmvrr/AKdP/p/E48NCl4D3n78QNTp+A95P9fx7MOLGik6jVH3jiVI3ebNH9IPZTT/pwsR8Cl4fbhYMs0SXVT8xxKJDKiI5h19c/WtzR0mw6YccvIIl76fpX3iSfE7Tcmw6YGjK11ElMwPPRU98gfi2GPm2Fmdx6ywg+38bYFmd6v8AFMH2Qiq5VSD5gGeUR4FQohSepAvONV2f3IotRZ6roKkqvBnTEgEKWMRbndQ2pFjqYN7uh3MFCkuYzJY1NSkUgvFNKSCAaZkcYi8uNNIGSNW0ffTtcM70vm2LHSxRWbT9WnRUkaJF2G4BV9UvpSRcZgFM+o14gNhOft/L06bKlBCBKcRXSnl3UBOUV30M0MDKowGyy4JJH9o/lAVzDVCVZgzcMO7RpCEFnWmrsEUKC2pTuROMzm6FPM1dRzlBD0FVKlJEAHKtJkV1CgWAIU2uMPfu3RQ82eyjD/yFrVzvtHDQe0kTiXyAYzwKwBL4KK5zvNkyrKOM+pt6tFSAsAsxRaxVnLyCX1W0kENcU6HbJkMaWTqI0gmtl0qGUIJ5rO1iPS1GbRtilV+RUxCGvmW/aHBp2EmVUlzET6Qx5x3qwWCDSAqqIVUAmwtA6dPXvgth2MYdvpvSV2QMD15I9S7bMB1y2TpOsmaeXoJ4wVDU3KqDFyQCbDEWdz1V1JcnWVZQeYlU5rLqjTPqUC4AGxsZfJulEEwDzHcsIaN11SCZm0HmEiDitnMqVIJAJMW2tvBF4Ij2QwJMYmHNJkLhcx0xOHf1xQ2pkwGo6UaWp0iAD1amhLAz1nVbYk7QY1Ddkt8nUwmi5BsCunwZTJhRY+luSSsSytkEejScEqaWXy6MQN9AYEiTzGCNMRO04OV+76nL0B87rp1aoS66iW0VDq5bn0SpFwBEwL+gNoZAGMjsn9robTIx1WCzlILqM2jVOxgA2jYAdIESAZJx0KhlteVy6FOIFpINLXJXhjlUmCBIJCkwGiI1QoB+7tNVFS5B1ESC1rkTDQpbcWIERM2FnL5OqQq0iKjaQ7hERypJLAA8OHiFbS59JeU8qnHNWqipBbu16KsxlnNaGh2i1AO5rBqbPRBDOYo00qwx1RMM7IIjSikgyQoeftrLmUBE1E0xzLZlpgwzQ2o3phidgykKU1SB7S7xFss9Th03deJTPJyIzoqWQsXXXq0kQFsFEssrWPenMBBw6mUQKicoq0qjgKpEkNTZp3kte7EnwcudxUbImFfz+UpGQ6qVOqAsNGkMEiFLcrFNO5VbDkUEj89laTTSpBFYHWIBuATAuupgSxQNu3zc8x04HJ2/WqEy9NtcjSq8RTLaSVJUKLkAD0dWgAAkTayWUdlYuYZXpQQBoI1IvJYBdOoE2IgbCxEy5zTgqgAhEeychVWnWJpfN8oJRgz6AuYLQGZSSC6joYZjqscVO1cgQpBBktN1IuQsnZQBqJBgeyCMajsmrys4IpqqS8jlinTrshVSvKw5Wn9iJMwQ+fJWsE0ooRENgAYKSZTcRECCYYteZOKDaXhs2Rpv9+1awLR/Xsocn3dA7OqlvSVK5E0+IAEp9HN0J8jF5vE4Hdi0ZChUJ0hgY5YgRrVouxiLAkxIuDgr+faq0OHFXRwailgjPSMgh0bk5KhMmQ0QBeZUxZTszRr01eFCmC0soBgFiZUR5s0zHljlquJEu70r2TEbldqdmkU2kmWDLAMGaSErJAAD6XWCYkEgaQoXGU7FoK1dONPCD/OEiIECR4r4Wny6Y6FWR1VxUq0hLKV9JWGhQuklrsDcTf4YzdTsxVl2YBGaoQdlOlkAYuqsVXn0ghWWSJU/R5qL8TjmluzAwy7vdBu91KjSqUfkddyoRyVYktTkqRTZYm4vpaY5txMBUVGM1cori51UHNJzAkyq6qc9Y4a7HqCAS7aoKK1FJeAAbkHdyCaRpnmXeLK0zy4kyNFiCd3YUXRahOlwkg09UkcylYMn/Lg7w3S8wvRpNwy9ELq5XLKAQmdTUWEPw3YGmZKgAIbSJmN4gxhnY2VpVM1ST540i5eprVZ0U+ZpVWkTEWYWJwV7XYydTKpOiEhpXRTAhuIA1QhGiSRPNZRgXksmFu8KCUXW2rQhJOjUVOumC6ga4OmBAxqXzYp673tZZJ81pu2+4ahGbLvOi5DlSDTkAVNVtIb0031CVMGC2cTsWPTqNIOkiAt+oaYIMyItsJ6413dvvEVZaWYLmnTbUA0sVZA6ldIMbkh0UHUAYAgri33r7o0M2Gq0ywrJyGoSzU6upQyKdOs6QpgVCxZSIcRBDm0TEx4LnbVsn5hPiVga3ZqKJNawkmdN/K217SBP9A1Np6k3AnV1a49RjaOk4tV8rpLKyQyyrKVupWxVh0jw8sNpIJ2HwH2/0xWn8oxM8AtWpGoRBsjsJK9WkDcM38LQLeEYWJYX9j3rhYeSq3Y7OB91r6Xe/KTavH8FVb+xPPGl7Mr60SsWJoysMxZUYE+kJE1BFlVAdbEbAEnn3cvukczUY1ULU6Yk0ww1OT6IJnlSdzuY0i5JHQc/nDRQk0q0K6EOnDqUy5WabhqlNF0KAoU0mAQEwV03iabWnDFcQqvIh2Crdu9sLRDhEWmdLTK02NFRytISRUeoxOkkw5HMoUMX51mc0YBS1R5RDc6dW8N1NzLxJY6r2As5vPPX5WYlWcE7wQu1jcwLAm5lmN2OK7H5+kTHLqqAEgDl1Mdza6rfaB5YdrYxKm/RVM3kg1WQBpZiSyzFvSVRIFyG3ItF7zi3oWlSXTvYsYlzrBKArsG2NmYAaZkiCspQKsFIYrCglBrKyNLggCTaxgQYxc7WeCDFS900pUDEcy6mDjcWWdhzAAgklHuxDV10mAglDKyRuAfG52XVEr1AIgcokSbTODHdPLy7zfQk+E6WCwY6XFgDMW6nAwZaoxsjbTLSm3UgxHLAPQDywe7o5M06jliRqVRawguJiRBBUOJE3I8zibjLSE9Rjd/XBETkWCspqUhEASDYKCKkS2kTNiCIi2om8J7MZnFOpIAXnlYPWQR6LTP9TYXLhAJ2Yhlp2GsAICzBVkMGsIIuAHExGK60iCJgDhuYv6KkR4zO+32iIhpGJPlqomnT08yq9NUhFAB1q6VAFImo4QgNA3LACTIggctwNB2JW10KarqLcRi2lDEssS8lpPonobExyxjNPl6xZRCslM/NsWWbiCpVCRoczDOuvmGomYGt7udpVKdATpGiIB66YG41Am/SOu53pas8EYkIVmaxNIASs0qYjo0UxcHodQMTtcbyAwJrM1qZ0qESlUpFkq6SGs5mRLLpHi0kAkmYu0TVamqaAqoqAtdWYJAWwuwOxFxsLDBXK9luiz/mrqdlbTqWKlQ6SKWnSuoTMFQpHSNWEbg1MYJQvtHIfMMzcQh9bG3CjgFKk1KaldanUZEFxoRgVuRRPYaqOJGWNMaZqTWNLmGzKKzC4MwFI5psRGDuYyZKsSjUlS4OrUX2Ng1QK0EaZYzJtMHBnO9i5cMpZtaqqlUJThx04auCotzagCx5Ogt0WoAULMkrDZDJUQjaQailwahy9QDkhiNTU9apTiH9LWdHo2xZ4jawlNqSBSHenT5gWpltKFwaZ0t9EEFy0ER6WCPaNEK9Mh2ZnZU1nSzAORaoyEOyEmdDtBAMbQJchQC6nCqpk2RhrJOxISrVpusHiEEoyQrCBEo470wEYIl2BlU0Vp1m76iTcsyNBAMBOVhC3jWtyZOB3e/N09bQQIL2kkHnQAGLDlBYGxkLIEnBLsh2FJm9EgFdBLalk83EAVdM+kAqwZBvvgR25mECl7khzCFTUiIIJYPOxsCBeQWE4QBxHimkBZvK5aoVqmrTUS7lA8JqBJCxyGpKjUVIKgkEE2GNIigjSxvDMLSZQMR74i3jINhik/aFEOaI9NgsJofUysLBQ0mDr21yQtidOCndik7VQdNNxZTrKqdoJYjcfuncERihMEEpYzVzvDpR33ANR2a5gsEpp6Q6kD0T4dYxms52rWpPlUp61U/NtpUNZxrSQysumYY7csH1abvZmJZhpUkMw1KV21HfSxOrTfYGSPZnOy8u55kWtrcvDIrERaVBBAZQY3kyfo7CbCJ7gtHyqtncn8qcrUSkGprpPDlQWBklTANNoImQRK3Phdy/ddvk+kVWA4qELVQVRqGoaQuoDmkyALwLGMVqIWmZVVVSEnSJBZwJqFUkljuQAbja1tLXy3Fp00kgu1RyRJC8KnUkyNwNfxmJtglsnA6qrKrmCB2LDdo92KtEBDVplZOkCmwaXsZ1C+qwuTsBPKIp9nUaarFVuWoGSoW34dWFEnVChGVagnqo9IsI3PbmQFWrXII0kVKs+jHEYK8ftadXrYL44wwBblABFSNMnSok3UkmBDAqZ3EQbzhqUxifRVc+8MO05rynTcM9OrarR9JgdwsBWMXDABQ0X/ym3mdb3V7cqEcHWlOqk8OqVpzTLMCxDMhAUjVaw1NFlKYylTUalCruXUJUiBBAemxiwuVBIAtpExKg+UAUZTKegbGYZNuE/USpAt0KEEMBFyFxjHArSd9O5fypNWXRePTEcNDJ0qoYUqr8Rg9TSZpwLrK6m0jHLKHZ1VvRpVGgwYQm43G2+O6dnVxVgcDjSUYErxEqapBNbTTOmqumAzNBMMNKgRnu3wqzUIqgqSKhdBpBUrcCmz6BzLy7CQRZhjCo5ogCVI0muOOC5p+Ysx0y9X+THuNhT7zZQD0yfPhOfjpwsa9qfij8PS/LmEzunkczliy1qYShUDKzSh08WFN1LEA8q6tLBQzGL423a9CkQ5cUlNIUVqO4qpSSlUX5tUYgirVssMaUCRIkKcc1/OGfIINZmBBBBNNgQRBBBW4IxuO7OZFTKaihNekSdJYE1KpZSi6ghdtRiAG0wDqwpJOJjwVrotH0kDtCx+c7MFKrCsWSeUxGpeh3Pl1vY4jp0dVamIkGUjx4wKHa4uQJvA6eG67z9lVKi1WKO5DK3FepT+bZgkUUTlYKLqqnUb8oljGIroDMypBhvFGU9eqkMPWDPqwzXSEhallJgVLCNExA9OSYAtAPh92C5zT1Z1EkiAL2HsnciPwcD8sA/FWdKtNQTaDqblMbaWYp5WOxAwb7LQ1TrAA4hBiIEglZWLekCLdQR44jUAmSFaZK97Py6GqoYA8pPtUiLHcgEmNgYI2GJa7tMgAHSSA6yoAemdiR9EkgyCDpgjEtPKMGQmY1MlokSjQASImRhmcZeMiGCKhIIYlFGzGWWTp5RcSJsQMR34JycEW7IzYQNy0lUagdYH1hzEMCJgeABkxMYH9vdpioy6JPKyTGmZKNK7k+iZ28B0iXIZjXqVSFEwBH0hAhWZWJkkAmSswIFsQZugHg8RUVjfho2mWMLNQAGqxYEA+jyuVB0kYAaSZSmAENzGRq6hyKtQ3JqFKbtrkNK6tZBtdgOpgwTjS5LMqtBn4pAmNb2SoKeofNoDMQvLLByJYi+AfaFHhU9Y4NFSFDDirDORYsOFxGcQWA4jbhgFDDEmXFbhUqLMaKvTlFIR2rDjFtQU7wT6J8NRiYPU2naICm+phJRDM5/UxNXhtRIkrTqKpBnT8+LEGCxMutgWWYMlM85KlpXUIC8NdSiLDkB9EhYvACkEgRyjspmFas/D5NNLVo000bmbQrQvzblyW3kHWgkk2O5CjTEEgAgKLaVJJ0iWFPl5WtEC6kjVE4UtDUQSVHTGYgKlPS/JqczSplYAOmQ7RF4ieVlJkSaGd7xgMwCMAY1EPxBzXdADDrpJP+W4BgabSMF872nSydBnZHILlTJFSqSzFi1QMQWVWnYtylI0/RwvbHbtOrmKhpkmk7M+shgxDgMRDGyhiYnoVEWjAq1bLflz9Fw16hZABxWjSqGK6WJmFotTBqAspMF2JDltYk8TaDvIOPPlpXWaiGmoJddKslNuhKsmr0gwYW6KbaSTjezu0glXXp1qSOIhgK4mYMzHQ7dIkbgplc6z03GXWKxCq5YcGm3MW06WqEM4Js6aGkqEG5BpvbUzzVKVa0O1Hct2mayqKSsF4mmouoNYKhUM1REYDUymALAvFjGB/a9c6nZeG1PSOJUqRTVdmUCudNzJAQo4tG86V/8QKdNaqk1HqcPfRT0PpNNaXyeBpIlgQXZeeNWsnAfJ5R6T1Ka2cg6RUbMqWuQ7Rl7yQATxBFx11Y6mtaWETkR6p7zFSdm0ENdKlRKKVAZpUlACVeJpSVrBmV2LCxmdakwxMDT9iLT4oBfQ7MNIVgjTaNNuaQJ0nlAIgCZOY7QqOi0HJKVZM/O5nVpMCm5FcLoOogcpiX2Awe7Pz4bMCGrLFTRwgarTTEwrpWGkNaA1MkliTAknEHNJx71VzmjLBW+2qqVGCsKrBgFDSyqSWSedVALAN4MDqAuTjGVqYc8QU8vVo0iPnKmmghJ9ClU1oOMCAYAVGgG63GNH2pUNPW9So6oUCXqmnRV2FxXehLyWHITCk6hxARjN9m1yju68tOoN2qvoBI1EO1NlZwWkXAnVJsCcKxtkSFh8+ET3K12UjUYXh06RJJCLekstd1YlwREKDLC3Q43nZ2oOmpGIUMVYKGEMUb0x0JUcsiSBI64x2Vyo0Ahqa1wy/pGqlw1hCiWDBjOpAARICttg3UV5JU0egV2KEFralJBBLbjUPSIFlkRB82iQqtg4IX3izTU10QpQFSWZtMKphAXPohixS8fSkgTOVqpIaUKFKrcrKFKhmKhSBIUqViJsVnB+rUJrUVENVetq0DSNSoDFMbA1araoYn5vShmdgNMhkLuxRTzsRYhBJcraC5BAEgTUaTEmLUh8q0w61p7rymodqDOPQoB5XSID1amnSIAEqQVCix62IL9JFRQAGZg3UwARAv00xJJEQG2jFigi+kAFlVLEtIVFQaV9FSqqlja5DGTIJO9gdmF2NTQWL6AvNoWjTJ0h6gBVpib3DTHiDQuUhqi3ZPZWhNSFqzUHQBKMgGo4ClgtSlcqNJ1liq+ny2UAe/3bpp0RQpsCauuBTRVAp6tTVCtIlCzEuNatB3hSCWOdthSpghVQqtNKaFagqFZ4linDZip0upeTIksonkfa3bTVarsGIUmwUwIBmbRaZI6C0AYZjZUnkDEqt+bKv6s+2x9x2wsVma+/xH9ThY6MVzyzQ8R7LRqxJ2qe3QLCOsGx98+GCvYPbQy9VX4cESrEHiKVYANOu6k3vBjYgg4CZrupm0JZQatxzUyWaYkHSYYfjxxWetmKYh6bjYc9JgZgkCYF9z42OOQNDvpIK9V20NdhUDh4z1zXWKlXiIoorSam6KVo8LeseY1FSkNbadLQXNyrmSMC+8vd5zVe4aoirr5eGsadk1kggWUa2BaQoWxOAXcTv5wm4FZooMH5QzaTKsIgGTLGTe4Ag8sHY5WrVqpTo5am7JTLS3FIUtUltLQ4VQJnTqZh1LXwHAtK5w4HELCUhclCNQMFbi5ABA63WJ8QIIsCDvZGcNKaXDOtrKTW0KgaeZA3KszciQTJgYt9p9zyteAU45iArIqN+8dXKYK9IOobbl/aAzNGl85lp4cEVUIKgEwQXQw0yBa4sdN5xCqC+I84PXYqNICdWp1GZURWLalvrYjWoEkNC6QJncDrtAwKzVAUw1aowqaCqzMrqedFyRrAN/m/Q9IA2m6/bSVVXS5XTKk2qkBtI01Va5RdNrxcwCebFPtTiA8rV0YMVADClZRyGnmmUrw3AnSd2a7VCZOY2M0Xyr+cypdhVFRKoYSitpl0LhWY85KopkhiAir6RVtQS5UrkKpIqIHIANSrxQxLnUiqzKrtDbmF1K17suMytNnrkF0yyKQzK+qlRoNpIOtWcPrbYssFi07YL0c0KVJG+cyr2+eKmtyxyhKjKXy6hJS1MrpYyTfFcJXO55sqvlO0KFNkogoWdamqtXcLRAc6SlcaWDpKBQE0Kw0ktIBHnZPZ/JmRQzThABykhadSCnMoo5h3BYDQI5mJNyZU1+zUSm9fMs6KW1cLSnGoqCZZpSm603CiFR0Ag9BGDHZTUzl6zq2Wrs4csKVEBuUayjNFgfRNMGoqrMHSIx2U58P5UHHemVstUqo3BFKjTBEhArVGhtTg1EYO6xCrMs0RpJBfF+j2iaRBUyhim9OpQAqlqa00VDUMSSrAoCpGnTcCoYzlEZQRTdMpVK00UUqdJqmbao1I64ZSQZcmZDjSPoNiTsupnRw0r1K9EAigailGdEkgIaxkIASUkAsLgsLK06gkKzXHJXe1Ceaq6ETCAlSLEEqgZxLDSCfDfa2M6uUWQFHLcm5K+077mY8B7jOfrmpUZjIAUKi6i4VVAmHYAsCeeYGotJFhhtBdKiRAK6xMiVbZkncGDDbED248B4LDabivIeZcYQbKIxcLpGqTZjHoAs5ZjAAChmJMAQScG6eTqroptQpuHLFJltLaDqY6DDak6nUCNIEGMBqz87aZmqSWAJuobVp3gqG0kz4Lfpgq7VTlyiiNSGzOzCKanU6q1qbC4DJEBmEGJx2NdZgzB65Lopw3GcUTdWNNAaT0IOoqXKyRPoqzalBltQMFiTJaSzI5ck1GJBFUc6tz03PUtSaUNwNgNpkb4z2Q7XKUucAqvMrAiI3Aa3MAbAiDeIgYJV+1WDxoJUA8qEcS4tBJIENuouftmXVi6LXP0HgjaLjmkMoQFWrTnJ02Yf/DqBTVnCxxVXXW5vpWeNKwWHo6vJU6dVeJrXS3EWmxUniA0zQU8Q7vpBFzqOlpIEzjavbMtGmXaTLHS5n0joUaheZ2vjS9i0mFMVmNQa7EU2BhWBbiPrYALAFgQ3ML9D00atR5iz4+sKt8XYFUa+by61CUzApMNdJHR2d7sFdBScl9YIQAiWIRdIN2xWqU6j0lbM1661SFhyxaKrjVwjSALMfRIp8xImApEldq9pMKjU6vCqMGMafnCdtL1csoCliQtmekHIUuggzVz3akolOtUNJSFkmkHsahZRnCjpw5Y6iKaElahbU2ok9NldDDGARfu1nXerVpwrVDp4hVmcpcwpXiaOMWCglNIBEEljCu7R7YqUkf54uj+gVViae6A6go4ssrwG5m0HoJNzsOlVWnVraWGpJporK60wwOngakTQpZhAMjSpJLQJBdrUBz0oQCmaS0S6sUpqiHiuRY1XaUAIBJ0jYCMCy0057evXorsYMSdOvUKjwqlZ6lMcT5wUwk7pRQQdbIQhD03khZ1s6ftao6mUQBTCcBLwxJDlbjWBfTri1i+lbqBJu0+1KKh6YptVLkagSqtWKiAa7JPDpKu1JNgIMCZs9n9nrVqBsxVQsrfN0FRmpg9Pm1Uq/gZLMRMSBGEBM9ddaqZEDFP7J7HdmSo+kBipprUanxKjSvPUpSC26lUkGSrXKqMHc52rFN6dV3zHznzpWoUJKVOVcsWOlirgkrAmUEiUBsJl6dGroFPMlxSDVaqu3zS1dUQXVTEpAMCC7yRFTGM7594WSaKPq5YI/wAsM2t9XFRYVKk8tQqBqg2U3FAFM4qxnCK6skFKMBRwpRdKjTK6i26AASTpU6QbAqLTsTI0TLJRH/Fq6ha/os/s29+MPUyr1GLOUJO5J/pED1DphDspunDH4/dwTTn7+uKILv8Ajnv/AIW7XtXIARxMqItApiLeBFO+FjD/AJtbxT3/ANsLAuWfkmtV/wAOuKN5TvvVUDWlOp53Ruu5WVJPjp8fZcX8oMfoWH7taN9/0Ym3xxknrg/o1BHVS4nyILEe0QcN1p9Vh6nt7JUkDxktt0xQ7PTObeuK5xtFQZO64Lbf4/psOalWO8yUcR0BBNwfDx8cX+x/yiUqIVA1U0lBAp1EJVA3RGUsQB4MGG42tjnvzfjVAjwQn3ahI87erC0JFqnvRh7QQTPwOAKDG5YdeKxrvOcHrvC7LkvygZCoCvF4TMAIMrKk3EtADEahdiJaT0xp8kuVqS1JUqqp5dBCqoII1wpK2E853htoAPzkUExrp9b80H/bPwwsvmGpNqp1jTa/MmsEW6wBI9+DcN3IXx3hd9bu2lVwaiio55aaVCyaFksamsHX4kC/pQb4hrdyeRTRBFFWFSGfj03MzpFMlOTqWa/qIvhMp+UzOZRUcPxlI9GruJtysBy28ZxqOy/yt5KsJq8ag4JMkGtR1aYnWoJ2vBABgTbE3USBqqtq45wqWU7irUqIiTVReUCuEfSgXUQnOlQaZC8uneT1GK+eyeYpfO1KL0K7cvFemazkFNLKKiXNho1FTI2swjomQbKZinoy1elUpuVLhXDsQLw0HW0xsxHpHbpdzWQpgktTEoCKbLKhQzRAkkBhaDAkgReMTg5lEwRC5L2Hljrp8M5vTTtWpU3qXdLELoqKyAxHOo02mdsHuz6xIDNWasPnEAarx9KtpBQsTq6LYnm9uD+c7v0TqevTp1iLIlS7WUQOLq5Qp6iTuOgjzM91HYBKMACeI2ta5pgKSqUg6hzPKbtawBjBBfm0rBrWjFCc3mKmvmqM0KV1SoOkm0VGAbQzfR1CRYQN25uvTVAFWErEhTUU1FIUFSitT1kNG5gRYAQi4jqdguG4Sga2mWK1KRBAHpIlSoptpNgItMWl9LJ5iipLAVKIDI3DqU6lKKsAyFKOrtbmU6r+eJS8q3yRgh3yKi1OeLTnUgcVQQQvEUVCRs49Kw0mCQZ3BHvXSRuHTdkqOqtNUMSWUKppqwC+kSIJBiNQO4Kydn9hPyGgcuqK3E4dVK3OWUqJ1MwIImNFjvcDFZuxHpMpLMzFmqaKil0BUyENYPLBgBciRiZwFmFxVKcCGhAPk68Z6tpYLMBFgpIuEsDIOoEkzudlEmrmLMAQJDywUKCsbSD6hERE4NUqNGrUZqpFP5uny01eqS4HzzkKFJM6YYHZZK3AVmTpIHXgB0NISrU6VQLywQHDFeU/S+tIJm5wjqbplSFF9q0h57q0UY6W41N35NDinBBBlphXZgJCi06bYroadJ1dhKggbG5OqAIMi21x4eONxk+1DSyGl6WYL6aqrU0oqDUX0hec6VTVoHgFjywL7u9kvTqiqTRZKdMwoqVVWGgI1SE0sIvsx1Rp06GhnsJLYVDTxaWty66yWYy2TzTE8MVXfVpqaV1MBUBOko0HmsRqtCyTEY3uY7AqPTVeEilUI0hjRo84UGm1DWwJVLAzUAYt5YMrnKrH5inTCMJ4gVmUsOWGkpcQRPNEC14FTJdoZmuRrikQssqnQTcCAQpkqQylZElhFgGNqYLMJT06Vk44oC3dCstPQmWy9KkRqrIUWpRd1M03p0jUQI6iQSSoNpAgYznaHYdWo6U+GAqKI+beqy2UlQAooaRIVlp2mFaobHHQnyoeKlUDSgAJealMhtMSzm5HjFzF5kYp0qWXoMWYUCDrAWppgSxUjc3DLpJiCqgzIEtaXSMMggtDJ10D00pLQSqzNdmrOoY3hGIBqggAnXBnYkXhyPdeddRl1qDBZyoTU2zQtQEHUxEnUDvcMIu5vvvkaCFFdi9hyiVjSJYrbUw26SfKYzGb/KmoJWlRjULl+o1sVF4ECYNiWi/WXa1zgg54GZWrTscU+VEfkiZIRVggk6j6a9GaDpFzOkqSGefLUw/GY0qY0AK41sQFJ0OpJ1DUr81iCGhhY44121+UrP1WI1BQLBtJYwDupeQoNhygSIBnGbzXbNWqS1SoXJkyx1bmSYJt44o2id6ia7V0HvF3xSFSgzMFbUEYhkGpYKmVggC02MEqdVmxi2rszamLsx3bUJ9t7/HA35c3iPcMJc+31h8OmKinCw2hk7+SJh9vTmfEfft5T0xfoPR+mMw3qIH8oUzHt8MAk7SPgp/HkcSp2ow+ivtn78KaZKqNoZqVoJyvhmP/AFP6AjCwD/PDfVX449wl07op7+n+fIrWL3YyTmEF7ehXk32MFm9Y/qNmv3EpWhswvue49aD3TjFnJt9Rrfs/djwMR1IiYEkQfECbHGFJ+565nVGD6qcLV1O4g6VmG8aqc+oSGE3t/QQcV27j1Olakf4XHXxE/jxwFTtSuG1LWqBo9LWZPr8fC/QYur3rzXWop/epofKZC/gk4NmsPu64JbVE/b1xVn/BNb9ZR/3/AGafCPwMNbuVUG9Wn/K33CTF/unDV745nqKP+nHWejD1f3vhN3xzH1aPsQj48T8dcML3egblQdqUilEU2MsnL5XC3vfAetkqimGRwf3T69xbBmvmjXpVGKKGBUW1R6NiATafOfREYkqd613FJgTvzgD4D14rJ0U3NaTmga0Ks6gHDDY3U+8kHGh7O769rZf0K9Yj6rxWHuaSPZgRU7bJYnQonzJ+MD8ThJ2up9JCPUZ+FvXgxOYSzGRW67M/LvmUgV8tQq6dtJNMi4PonUsyJ2F8avI/lu7PrEGuMxQaCDKioh1CDOjcWG6zbcY5B8povuVP7wjfzIj49RiROz6Lbaf4W+5vDC3TSmFRwXesn3w7OqAfJ83S1sNJ5grkHflcg23HunbBmj2YnCUKtOpTAJKGmSWMHaobyJibmLb3Pzd+ZKZ6P0+lPTzHXFvIZVqUcKrmacR6FUr1PQDr5YS40KoK2oXeO1ex1r1DAuWEzLEghWgqdtIJOnaSgNmOBp7CFR5aaaspI1ABioFpVYEheaRYR1Mgc4y3frO5a/y2pHhVYVZ9QZSf5Rh2b/K9mKqcN3osJW5pukhSYUgMFKzuDbE3bMdVQV2711l+z1dgUFODAYopQ8o2U3AmV3sVJ362qzfOD5wrTUQy1KxAIgi95JmfgbjbhVfvpnWuldVkltSohBYkEs0z1C+4eAwKznbPaNSdWZqPMkw+gm9yYA+3AGzu1WNdgXdsx21k0pw+hEBJUKzSY9scyyQCQdiQCRgHmPyq5KhqCVHYEhiFCkBoMxpYhZIDRtJaQZtwuvkqxMsjsfEnWftOImyzjdHH8J+7FBs43lTO0aDiuuZ/8stKNNHKOFBBlzc7yHUkSpnxHhjP578r2ZcaQlFQRpk8xIKBCSeZiSAJMiSAegxgRQb6rfyn7sSjIVT+jb2iPtjDiiwbkh2h5Wh7R/KN2hWMmuqkSRoBWNR1GJEAk39d8Z/MZqq93d3HmxI/7ezCPZtX6h96z7pxA9NlNwynzBHxw4aBkFMvccylTePRJHqJH2Yv5ZjoZ2OqLST4Cw3vc/icUOITuAfWL+8R8cXqg00NMGSSWFxC6t5O4Nr9ffhkoXtDtqou4U+9T8DHwxdpdup9JX/2t8bfZgII/a+H9sOUD6x/l+4nC2QmFRwWiXt2l+3/ACT9hxN/iGhFwzf8pfX9L1fiMZkKPrfBvuw4CfpL7j19m/4nC3YT3zlovz5lSb0vaaSHffYziaj2jkNyiA+By5N9/Dy9WMxoFudfXpaBbbaZ9mHqg21r7Q3wAUz8MA0wmFU6Ba35d2cfo0f/ALdv6LjzGV0L+tpf7/8A28e4W6GpT3x0HXir9PMKZbopgkiwPgTt8YPqxKtQRuCPM+fn9sY8FfVvBtF1VreXLt5YeEWx0JqGxhxpM20w0Az4Yl4dcl6gc/sPL3SGXB+iP5R934jElSmpQKQSFJKieRdV2hehJ8CB69sRvQSWMDm3Osz1M3Uxfw6eOPGp9CGBHhUg+otokn4nx2xsev5WMb2jrwTRkEH0B7ZPsgn/ALe3HjUgNlX+UDxjp4/aMONIGLm3gVAPm0BS3h4+fTHgpgGdVTpy6lCdLGHBgwDMi+GnVJgMmeSdQTlqCwBXyG3n4m297G2AopBmiB7vxP488aXs7OCizylGvqUrpr09SrMgMulwSwFpY+7A5qHMWkLJuNDRHQLpD6RvvN8OHhclWkS6Yw8FQOTXw9xxBUycbG3n/bBCojiZemSPEMoj16YJ2uD18sMIb6sjcEENMfuk/dhw5Rcxp3deCHfJm/Bx4cseoB9oxfNMj6DgHyNo+sY9tpw0tvytadwbxv6/HDyolgCo/Jj4fZhcE+B933YtGqBEhhP4ve3jfC46/WFt/f8AfgpbI1VdaB8I8z+Jx6cu3l+PXifXMaQzT4XPtHT24bxALEMPWPvjGWgKsJUyJB8dsXKPbFRQLKY9YPtg/diMkEWI/pbDeCPD3WxkI0Vxe3B1p+5vC3UeGJF7bX6rj3ffgfwF8/f/AGwjlx4n4YMrQUT/AD5T8Knw/wCrED9ufVQe1vX4DFI5bz+H98ejLeJ9wxpWgq1+em+ovvP3HEtPtambMGUfzL8L/DFPgL5+/DWyo6E/bhSmhwRRezqVQSoU/uGPeBb4YIV0qVKK0Gq5k0UPKhYFVjaAV+HS5xlzlm8Pd+Jwij9dfxxlp7EYfu8v1qkeoGJ26D8eGGHu4elQe1T/AEP4nAqnWddmcHyJG+J6fatYbVH9RIPwYHAMrSzeFd/w6/109zY9Xu7V+tT/AN3/AE4hTt2t4of4B5+Efj24kTvBWn9H/J/fC/Om/wBtSp3YqnZqfvb/AKcPPdSuNjSI/eYe26/9+mPafeaoB/l0p/j+zV6vxs897qn6un73+N8KbxPFFQDu1X/8seXE+5ce4nHfJ/1afzMPhhYWauiMUNVDSFx+8Psn7cS0tvZ9+FhYU5r1WqVhYetMRUdl/eI9gCn7cLCwAmdmFJq5fYp9si+PPD2fHCwsYptE0n+v2Tjx+vrOPcLDDNKVDVNx6z9pxGFB3GFhYYLlcoigjYYq1DHw/rhYWKhcVRR08y9+Zvo9T13xdoVCQJJO3xmce4WM4KLCVRrZhyzAsxEHcnxw7J1WKiSdz1/dx5hYYjBLJtKxn6YhbDp08sVqlnUCwP3nCwsKzJNU+pSTbEn4+3CwsFFe6bYaRY+37RhYWCVTclN/aP6496fjywsLGQCcOv464cg2wsLCqozXk7fjocSaQRcA4WFiZVWKHMUlDWA38PLEKqI2G39BhYWHGS5KgFop4QSbD8MMRVfx7hhYWGCmUwnCwsLDJV/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7" name="AutoShape 22" descr="data:image/jpeg;base64,/9j/4AAQSkZJRgABAQAAAQABAAD/2wCEAAkGBhISERQUExQTFRQVGRgaGRgYGB0YGBobFRkaHBkaFxcbGyYhGhwjHB8cIC8iIycpLCwsHR4xNTAqNSYrLSkBCQoKDgwOGg8PGjUkHyQsLCwsLCwvLC8sLCwsLCwsLCwsKjUyLCwsLywsLCwsLCwsLCwsLCwsLCwsLCw0LCwsLP/AABEIAMIBAwMBIgACEQEDEQH/xAAcAAABBQEBAQAAAAAAAAAAAAAFAAIDBAYHAQj/xABNEAACAQIEAwQFBwoEBAQHAQABAhEDIQAEEjETIkEFBlFhMnGBkaEUI0JSsdHwBxVDU2JygpLB4RYzk6Jzg9LxVGOj0yQ0RJSywsMX/8QAGQEAAwEBAQAAAAAAAAAAAAAAAQIDAAQF/8QANxEAAQMBBQUGBgEDBQAAAAAAAQACEQMSEyExUQRBkaHwYXGBscHRFCIyQlLh8QWSohUjU2Jy/9oADAMBAAIRAxEAPwDE1crWQiaUgxBUzY7kgAxG3nMgbjCLMBJpVBEzYmNPQwInqBt6sKnnKkmKrbjdQwHiIO0+N46eBsL2hWB3pHfcDb6INgN97AEbBTjmNoac17TS6N/+JVNc2B9Y2nYeVh+0CbruPdiVc2p6HYnYRAAJn9obxM72xB2jSrV2UudRCwSI0jxCoLiTF/UCBpnFE5JgAI0kSbgqRYWJFulr7nfYCgaCFN1esw/Th24IylVbXFxIkxIPUahJB6Hbfrj0BOhU/wApuIta5P8AbyxJ3cXLhAa7l6jhgqlWsoJ1Dl5nkSWU2FrE3wSqDIN9JOZIEcW9OTIEC9MHwsIERGJnAxirN2mRJjj/ACg/CEeip6XVfLrFzhDLL1RbzfQp3LeWFmhlmI4aQGUjckMoj0LTpEelJMnppEsRqYAgrGmBEej4gRzECwe8XvfGVg8EZD+79KZcqn1F/kH3Yk+S0/1a/wAgH9MUKjL6xEEswjlO82jzM+Rtjxd7CTLWAklitxpG5iDpi1jA3w90TvXG7+oU2mBTnt3eSvDKp0pr6uGD4+WPBlE/Vp58g8dj4HE1Gjliq63dpQzGpl0iQ8FVOvSbGpOqwuo3jzvyVAGRGqMU5BemNBnmBdeZYtqUEyPSBE4jaMxB4YcV2XzImy3jjwgr1Mso/Rp/IPuw16KDdKQ8yqjz3I8sB1dwI0gAWjTJAnVHib3ljNt9xi7laZ1anNJblhGlWlrEkg8swBHWbAdKlkYkqdPaQ91kM45Dkr3IP1Y/kHhA+H4iMe1K9MU1OzNUqLJKCmVpop5SFkuCw1Ata0Ak2WUq06TU6gFFtBbSrQ6zB1Lom/iQNyL+Z/M9/a3BpxQ7O4btVQD5IYAphBIJqaDqJIgdFG+wDW2pR2raXUg0iM9x5ZLPDML9YbavG2xafqyYn0fPC46m0gys+HL9bb0f2tt774rZhgxZiEBMkhQNIA3Gm5VF8CdK+IwRyVDLkNxihLoGgq6kU99TkICVki55eUEGwjVGBgnPuUqH9QfVfZsx2nDrwlV2ZGvCMLzAUj2b7Yj+QU/1aj+Hwjy8sEK1HJMfSAcDSuliXCiZVVYHSADsF5Y6QYB5wUUK8HVUQA3YWkzvF3tJGrYbDwSlL8BI7wumpWAHzNB8Z9FYrdnU/qL7Dp2j++Gr2ZS6of8AUxR+VwR6UAH6bXnq5sTE25haN9jcylN2A1F/bALTtKg2G+0E+YxZzXNzKix9KqcKc+ATvzRT8H/nn+v4vj1ey6Y+if5v74kWk1ud5vuAZJ2JiLA3AEA2BnDDVZYGqdp5AL31RfrYeXSSbKLRMAo1bii209kDub5ZqJ+zKX1T/N4e32/i7D2bTty/7j99/wC+HvWP1msItAuTvERPh0tsbnE2VyVSofSqIpUDWRNxtp2BY+NwBJjbDODmiXFc1PaNlqOssZJ/8hVx2fT+r/uP349GSp/UX7ftxcq9iPeKpG0Hh7Ab7tebyT5RG2B/alU0oUVS7EGYGnTJ+tJ54tA2Ak3Nka+3gD5qzzTYJLI8GqT5Cn1F939sN+ToCBCSSABAmTsB6/twLfMMSdjIg2mQD+NrncnF3sbJms4VnWmlLmkwuk2EU5IAqEnc7WJ2jFC0gSSucbU0mGsUrFVbTYMCwKwJBT0tUbRF79MR1GWNxfzHwweqHIqsRlwFUAwATAEDU3XaZO5jeRijmM1kRq5UMWPK3WYE2Hs222jCjuKd1XuQggeXvGFiWrm6MmUyw8iDYdBdh0wsMktd3FQr2s31E95Hn4+r3YkHav7Jn94fdtjYHuZl9uE/8LvPxJuPPEFTuHQ31ZoeXKfiaf4tgW6ZUg6uMndcFl/zuP1Zi/Xyj7sSDtZDuHHjt7evgcH27iUYHztcH1Uz7gVGwB69fKCw9xqWwrPq8eH4xEjiRA6ERuZ6Ea1TTittHfwQfL9oUj6RE2nUN/WbiQY/AxYPCNwaV7/RxJW7iVd6dRGtIDhqbeqbidvb4Yp1O6WcF+AW/cZH2noGn3eI8saGHIqg2uqPqZPXirWhPGj/ALRePH8dMKmi2gKdO2m4E7xB5Z8onrgb+Yc0P/p6/UCKTHrGwB6+zw8cV8z2bVS70qqfvU2Xy3I8SB/fGuwcit8drT64I8tGBGgRERp6He3QE7jY49Cfsg9dr+89fx5YzYr6QfMRckEXBlYIgwNN5sSN4jz5WSbuT/H/AHwbo6o/Hs/DrgtOKI2CLHqG42+ienWMNWkQZCrP1gIN/NYInr4jGaGY/b9mr+k+GEuZv6d/3v7+3Gujqm/1FsYs5/paenlVC6dFogC5UAkGAJ2JuRtNzfHr0Lg6Ppapk+kJ5pB9ITvvvgFS7RfpUMfvT09uHNnahMa2JPn19QwLt2qb46huZyCPZZFFfLoEB11AsGYIf0l5G1KGEk6Ym0yJB2PertrJrl0bL0FZ3Rl16tLoEDiAr0iu9N0MrHKQIsy5Xuh3eqV69JjGhGbUzVBGopypGrWTzA7KCJ5uuNb3r/Ja1OkvBqFkAIZqjwFLLUPEIUaVXU5BIFgASbs2M0U4No4hcdeo575YIncsB2dDUwGVdSwhkDYdAJICg6oXbY74snLrHopJPgBMhp6CcBqtBxqXfSzSFJjmOqzfStfxIhhYg4qIrdA/gYDdPH3E+w7RbXc4grqZtoptDSycO70K03CBN4EyLzYXhbja/qxGcsoi22xBMAGPRB2nfb78Z0l/2vAel0iY+GLOXp1mp1KqM3DpAF212GtgqjzYlrDrzfVMa7I3o/H03YGn5H0RL5MsiNRgW5gfXMjm67z7sKj2bAH+YQDMGDvbm6kTFjaemArZ+ofpk77R/T8bYcufqdTPrAMfDBu3apfi9nnFnIe6Mr2YLensReOp3Mi5/a6DbD6eVUEbiNI3EWPhHv6nYzgIe0qvj8BH2Y9HaVTblP8AD90YF27VEbXswODOQ90Uegpm52i7nYmfCZnqL9JAxXbKUz03EWPSxi+3S+/jii3aNW8GPUAPjfDB2lU+vPr0n+mGDHapDtWzn7OQRSll0B9FjdTcgAEWFotF7eMHeDhyZZNtJAiLEi0zAva/twLXtCp9YW8l6ezHh7TqD9IfePuxrDtUBtVAfZyCMNl1M8szANzsuwgeBA23IxFUyy2lPR9GZIUSfRmw26f3wGqdoObGox8tX9Jww0HP0ahnbla8iZ2va/qwbB1Sna6f20/L2Rwp5DxmBues7z54hdgPq/DxwKGRqH9HV9lN/Ly8x7xjw9nVf1VT/Tb/AKcawNUh2s7m9cER4PkPYFj44WB3yCp+qq/6bfdhYNntSfEf9ef6UfEMRLR4aj9+LNDtCqvoVay/u1HFvfivNONqk+tY3sfR+HtnpiQmkf1gPT0GHqnl9/XwGHXJ4q9S7y5tdszX/wBQke4yOuJh3xzciaurb0qdNtv4f64FKlP6z+xBcdY5/twtKfWb16Bt5w3r28PcLLdE1p+vNHsr35rqedaVT1pwzePpIYn+E3N/DBej+UKnHNl3n9mopHslR57+W82xTU0vFS/QMhE28VLAdPXI2w/5Efomm3qqLJ9SMQ0+WkHCGmw5qgqVNxnmt2Pyg5cxNGsB/wAsn2c3hHvPgJtUfyh5UWjMJJH0BG/XS/t26xvjnhyNQH0G2m1xG8ysg2I8emGtlnESj325Wv7IvhLhia+qjcunL31yjfp4npUSpaR15SPjh1HvHkztmMuNvBPdKiP6Y5cjCRqLBfECTHiAYm8Y13ZfdWjmGJoVxVpoGapNfgsqhZJbVQ5ABMsVKmDBEYR1FjcyqNrvO4LYHvDlv/E5b18RPhfwPQz7sMzHebJNZszlj0M83gD9E+I9k9FMc27cyaUnXhs+h1LLqKts7KQKiqq1LAHUoA5ovEkeH8/+3s/pgtoDcUrtodlC6tTrdnuRpbIOd9qWr2AiZvtEyYxm8/2lTraEp0KOXRnAFR1poWAhoZgAqKPSKgkkgCfonHlwbagR7D8Px0xpe5/atCm7DMQqGAWAEgEyZMczCOTXKiNMc84Jp2RKza1rDJdH7md2zSQpUrcUHZkomtTK6gywxDBxEgcqgaibkDGi7U7vV9E5WrSp1Aymfk6AwFYMBrBUGSGEx6MSAZGJytLLpS4pXLIaTaWY06ejMMtR15GVEcNUT50FWKgbwJxrO08qE1adVNSARy0DptZVL1rg29JGMncCwhBjcmlct799mZqlVFTMVatfiFQSECDUoKlCqSGIQtD6fIGQwF7svvbUCqtQVGKKBrVjrfSvLNI31lQJg3PNYEwV7Nr1M2oYkVuYrVppoy60qSnVrzFVaKugPpgAjVpkTeM33tp5WrmhTyrkUr/ONLhyJgvVqVARSJG7P5qoF2ezbEO3Ih12TG9HK3eSnwTXLcVOJwqVMsUSo9MK1SrXazGjTLKBTEaiZM6hpG1h8oVAmcpNmUPEp00FIZbiowtTp01DI8QBqB13E7A5bvD2pxGpqNCqiUwApB0hUC6ahVVDVAQWLQTzKCeWBB2PUPGQ83KQxg3gETB6E7Yq2kAMFE1S44ro9OrlayK+jLAOA2h1pKy3MqQ0GVKEeB0Ttj1uwMvv8moEeOhT6ukdcc17fqaszVMDmctEC2vnIAiwBJtinQqsvoll/dYrv+6RhRRMSCqGuAYIXVT3ayx/+lo+ylHkLx/3xGe72V/8NRiB9AHp4x57zjmJzdQmS7+1267/AEsTp2tmB+mrf6r/AH4Ny78kL9v4rpA7Ay0cuUof6c/aJx5X7IQi9CjHlSW3uXHNKvaldrtWqkki5qMevW8/9jiJ8y5N3c/xsdvC+Ncu1WvxuC6bS7Gpgf5FIH/hLbwtpPniX8yp+ppzFiKS2Hj6GOVEk+J9ZP3484jbS3qk+2wPn+Jxrk/kt8QNF1UUNFoVB/CvX2dTbzPnilmO16A3zNIH/igz13B8vxbHMmUG5APrEm/mcLX5xgih2ofEncF0b88UIn5RRjzqD7NU9fj68V6veLLf+IQ+rUfKfR+Prxz/AIvnhvE8/jgigNUp2g6LoI7wZb9fT+OFjn2rzwsNdNS/EO7EZbunnAf8lj5hkYe8Pjxu7GcA/wAioY8Cr+J2VicaKn38omNVKqvmCj/bpOJT35y2+mt58i/1qRhLdTRPYparJ/mLMx/8vW9qkfabePv8LQVezK6+lRrD/lt92Ne/fbKwRwqxncnQPH9r8dI6sp97suCCOKnloBgkg7h9vu9WDbfohd0/yWPGSqD9HU6fQb1fV8SPeMRaukj346Ll+9mW3OYK7eklURbrymY9e8bza2+bylUc1XKOP2npE+M8xnoPcMC+IzCNw05OXMgPDp4faPPDxWYfSYSZ3O/jvc46c3dHKtfgUmHigK+MgFCDP3Yi/wAG5T/w56ei1UA3vMPcbnxgqNhjX7VvhnDeueLn6n138+Y3uZ3PmZ9u+LWU7ZrJUVxUbUptfT6USJEEAwBbaBG2Nue52SFjRYefFqBv/wA/6dfPDB3Gys/phEm1WdrzBUm0H2e/GNZmiNzU180L70tqpUM1RZeE8hVZF1LDsrLoZT6LaVB2EQtlUDMnPt+z/IlzBEnlu2997nBzsBeNQSg2kCsGUNyu6FagqygLygLhlIjSQZvc4KD8nlEXatXPkEQe7fAaW0xZd0EzmvfBasf+cHuSVPUkohv4nl3gm/nizWy7qF1bsyh6aqqxB1LJ34l2JtyiVJklAbp926XGZcu1R3pkCWGoAzBYGmnIocqgdgbklbgQa7F7lPVVajVDSliwRUFWoo2p1BD6V1EOQSWkGb9M6oM1msP3GVQyPdnOVKasuqqgFMIlgq6kVAwDVECqCNLAEhgKmoW1G7212h2pRqValdKD8HRSZjRpg/OoSlMMGJaBUuoJGlmk7T17uz3fpU6XoSDfnOtySACzufScgAeAACgAADEneDurRzNMrIp1JBRwASGUGJU2dYZgUNiGbYwRg5rqeIU3GH5r52z2fZBXy7BEVmbXTov80XKkAqqrfSYI1G1xy+jitm6rcGnUVr6nLFQUI4xlRqk6kkMAQd0iAYJ6N3m7uUGpZhSiUczl1DinRR25AADpJhagLyQFIKgiRKmcbkezaq1WD0X0MQXGnTNOrU0sjcsq+vYgWdU2KiC1wzTFrjgs98vq7a28tjG3ogi3TaPdg/3YpMadXMOFIpKzCyiXh1QtEFobiVSb2y7TuMSDutl2UstTMCELA6FbUAD9HTZpKyoJF5XlYEH873XPyVMujJTBWm5Yh2LOQOKAtiFEJTDNBtVAA1tjXrMTlCwZUyzntXPXzpmdFM3nmS5/eIIJJG/tiMRrmF/V0/5nEnzhrDyEeuBGNDX7i1h+mpfxK679dj1HTEadx8ydny589bef/lz0wwqU9xQNOrOI8kCFZf1a/wA7fbtPnEW2O+HCsn1L+Tt9hB+JPXcQAeHcHNnrlx/G39KfsxL/AP57metTLj21D/8AzxrxmqF1U05BZo1af6v/ANQn2WAt8Z6gCMe8VOlP31G2vMwBfwMACLhsHD3DzXRssf8AmMPgUx7/AICzXjl/52Pw4eDeM1Qu6mnIIHxUgfNp/M/x5rjqes9QOUsaqvSko9bObed7nzEC228nh3EzP18v/M//ALeIj3Hzc/oCPHiWP+2f++NeM1Wu6mnIIIcwOiUh4cpYi87sxnwuDb1nDWzjbcoFrBFgxNza5ub/AHCNAO4eZ+vQH8Tnr5J6j7cejuDVtNaiPUrn+gm9vjjXjNVruqs8+fqHdiZ3sL+u327dOmGtnahJJYmd5AvN72/HTGlHcM/r167Uz7N39Xx3x7/gVRvmG9iL9mvAvaa11V6KzPyt/Efyr9pF8LGm/wAE0/19T2U1+/Cw14xa6q9FBj2UehI23WfsOPD2WfH/AG/3xfWs520kwIDDcjcyoHri0eJtiZ+J4LHXmOxi8GBO+5A8/BS5wzXdTo7PVbaYDHig3yA7avgfv/FsI9nHoy/H+uLj50gwwUG8idUDeAQd/EGOm+EmdXqq7wSQ0X2i/vnB+dTNPZ5ifNU/zbUnp/MP6x+DhNk6n1Sfc32Tgtlg1QSKTtcegC8agSDbe07XEGRgtle6leoA3DqIrbaxzt/w6QPEf3Dx88JekGCqnZKBEtcevBYzhaemn2R+N/jh9Gq8hULydlVmk7bKpkmAOnhjpWa7n5fL0watY1ahKqEVxTVncAgDqEBMFqjIBpYwZAwk7URUK0lp06YBB4aC4khtT1dVWqGY/qlkz9ESBfiMlxPpMYcHcv2gHZPd3tWrDB61IFSVNSswLXJhaQLVGY6iQConVvcY0R7HqovDbtQVKnMrIVptc055XcMyCTol9PMGsN8V63eCBzValQGNXFcsuqNMsigI0KAup+giOuG5ftVwrmlTNIQxVkCpSZ1gBAKgIhjbSrlj0AknEXPJxw670WPZMAnmsjkanyV6NRwC2kMFBEjUrBZuSIDA8wGojTcAnGyo99aICTQd6hSRzlQ3KxLiqa8A7NHD5GUgDUMZHM1Qajrwss41ErZkUdZlGRoNr9ABAvgsoWmiOmUoAlFYk18xpBJk6jx4AOkkHY6RvjudTaYNQT4j3CDXESG9eal7DzqI3D4dSlxELBnIqoFWHLM9NVYKzLTJJVh5c2Ojdm5meGAVKOmpEAZqjUtIdLamBHpIXBiQumNFuV5vtmtVClxTSNI0qhJmnAGsufSUKq31W0zqK21HZVSqMuHooKuYdaXpMA0rT1Uw+o6ippn0qZB/zAdKiED6bBl113n30ldEyvazmGOoFQBp4Wt2QEAjUGYtZg4ZJWBJYyRjzt7tB4Woi1NBEwzqikFBupYgXKLLiFbmOlf8zMZTtE0KbqvBSVLU0ahpaudS8L5qBpqFi6aoGoMjFQYBn7Qz1R1pMzCm7LTNRtWjhlqVJS7h20tJNRPPSomYKoaTAgHOnJRGeVXBWmXWVCGWFSo6EBRJpt/lqdJLBalfTI4ZxkM7mlPEK12DqKZUsobQ7syVlKLeQ3MCCykJfVqGCXbdGoKbNTpa2YvJkEKVC66CBV+b4a0xT59Ds1MEQTz5zM0NMhYUoagEcJWCrUJps9OmSVFyAbhVEcwIAzabZgnrrsRtnNQZbsvMVTrp16NRSROjMLSKyeUaa3DK2DAeoRIBGC+azmaDuW0IpVYWpnaFYKeaCeZyReBC7SBGozPkMsjZbNKdAQmkw1FhBp0MyQkhSpAK3sCF1AknSxFZjKIlJkFMQr6EBIVjoEMWizsYBJBeT6KizY7WENEHTQH1Aw7kkG1h5n2Wn7qdo0ausZl6a0qVNy8M9Rp1RTNMKJQ+kDpLFuGnKsDVJmc1lVcmUVSRCPmSXUQvShTrXJDEanNmMiQukb3Y7FY9l52rTcI6U2JGmdYRWZWDDmRlPMGHU3kbVuzylUor0gAxADIzaV4hkkAElfEwriDeQcedtAaKhDRv7M+wYBMajmgGfM/tG8u9Np+e6GAwMW83SmI87GdlG2KOfztWkurhCop20VgJ6kDlKsQCDpD6r+jjz81UeAHC5kMOGpprVQOrOhcEzRWRssaiSWWT0wF+XkuyzWRIbUSyloMADXoOkRBAC2m24OOQCSi3aXb45/tOzPf5kJV8q1NgYgtEEC9mp3Ox9uK4/KEBM0G/1B8eXGvz/ebLBAlSjT4aUxTAqKxRFSBTU2q6gTAAUX0yxECcN2pRyFSoDTHCBMstIVAL7heLqCwfBQLwAIGLgU94XSG13/QZ4K4v5QB+pb+dY9trYgHf9p/yFt/5kf8A6bf2wN/NVCF+cqhrBgUUpqkzpIcPAGk+hJk7RJi/NiWMvG0+ZBPhfb4Hww4FHciaO1DBwjvwRGt38rH0aVJf3tTH7V88V/8AG+Znaj6tBt/vnaN/vxX+QU/P3/dhooUfI+1jv7cECnosdnr73Dj+lK/e/NEb0wfEUxPxJHw/piH/ABVmvrr/AKdP/p/E48NCl4D3n78QNTp+A95P9fx7MOLGik6jVH3jiVI3ebNH9IPZTT/pwsR8Cl4fbhYMs0SXVT8xxKJDKiI5h19c/WtzR0mw6YccvIIl76fpX3iSfE7Tcmw6YGjK11ElMwPPRU98gfi2GPm2Fmdx6ywg+38bYFmd6v8AFMH2Qiq5VSD5gGeUR4FQohSepAvONV2f3IotRZ6roKkqvBnTEgEKWMRbndQ2pFjqYN7uh3MFCkuYzJY1NSkUgvFNKSCAaZkcYi8uNNIGSNW0ffTtcM70vm2LHSxRWbT9WnRUkaJF2G4BV9UvpSRcZgFM+o14gNhOft/L06bKlBCBKcRXSnl3UBOUV30M0MDKowGyy4JJH9o/lAVzDVCVZgzcMO7RpCEFnWmrsEUKC2pTuROMzm6FPM1dRzlBD0FVKlJEAHKtJkV1CgWAIU2uMPfu3RQ82eyjD/yFrVzvtHDQe0kTiXyAYzwKwBL4KK5zvNkyrKOM+pt6tFSAsAsxRaxVnLyCX1W0kENcU6HbJkMaWTqI0gmtl0qGUIJ5rO1iPS1GbRtilV+RUxCGvmW/aHBp2EmVUlzET6Qx5x3qwWCDSAqqIVUAmwtA6dPXvgth2MYdvpvSV2QMD15I9S7bMB1y2TpOsmaeXoJ4wVDU3KqDFyQCbDEWdz1V1JcnWVZQeYlU5rLqjTPqUC4AGxsZfJulEEwDzHcsIaN11SCZm0HmEiDitnMqVIJAJMW2tvBF4Ij2QwJMYmHNJkLhcx0xOHf1xQ2pkwGo6UaWp0iAD1amhLAz1nVbYk7QY1Ddkt8nUwmi5BsCunwZTJhRY+luSSsSytkEejScEqaWXy6MQN9AYEiTzGCNMRO04OV+76nL0B87rp1aoS66iW0VDq5bn0SpFwBEwL+gNoZAGMjsn9robTIx1WCzlILqM2jVOxgA2jYAdIESAZJx0KhlteVy6FOIFpINLXJXhjlUmCBIJCkwGiI1QoB+7tNVFS5B1ESC1rkTDQpbcWIERM2FnL5OqQq0iKjaQ7hERypJLAA8OHiFbS59JeU8qnHNWqipBbu16KsxlnNaGh2i1AO5rBqbPRBDOYo00qwx1RMM7IIjSikgyQoeftrLmUBE1E0xzLZlpgwzQ2o3phidgykKU1SB7S7xFss9Th03deJTPJyIzoqWQsXXXq0kQFsFEssrWPenMBBw6mUQKicoq0qjgKpEkNTZp3kte7EnwcudxUbImFfz+UpGQ6qVOqAsNGkMEiFLcrFNO5VbDkUEj89laTTSpBFYHWIBuATAuupgSxQNu3zc8x04HJ2/WqEy9NtcjSq8RTLaSVJUKLkAD0dWgAAkTayWUdlYuYZXpQQBoI1IvJYBdOoE2IgbCxEy5zTgqgAhEeychVWnWJpfN8oJRgz6AuYLQGZSSC6joYZjqscVO1cgQpBBktN1IuQsnZQBqJBgeyCMajsmrys4IpqqS8jlinTrshVSvKw5Wn9iJMwQ+fJWsE0ooRENgAYKSZTcRECCYYteZOKDaXhs2Rpv9+1awLR/Xsocn3dA7OqlvSVK5E0+IAEp9HN0J8jF5vE4Hdi0ZChUJ0hgY5YgRrVouxiLAkxIuDgr+faq0OHFXRwailgjPSMgh0bk5KhMmQ0QBeZUxZTszRr01eFCmC0soBgFiZUR5s0zHljlquJEu70r2TEbldqdmkU2kmWDLAMGaSErJAAD6XWCYkEgaQoXGU7FoK1dONPCD/OEiIECR4r4Wny6Y6FWR1VxUq0hLKV9JWGhQuklrsDcTf4YzdTsxVl2YBGaoQdlOlkAYuqsVXn0ghWWSJU/R5qL8TjmluzAwy7vdBu91KjSqUfkddyoRyVYktTkqRTZYm4vpaY5txMBUVGM1cori51UHNJzAkyq6qc9Y4a7HqCAS7aoKK1FJeAAbkHdyCaRpnmXeLK0zy4kyNFiCd3YUXRahOlwkg09UkcylYMn/Lg7w3S8wvRpNwy9ELq5XLKAQmdTUWEPw3YGmZKgAIbSJmN4gxhnY2VpVM1ST540i5eprVZ0U+ZpVWkTEWYWJwV7XYydTKpOiEhpXRTAhuIA1QhGiSRPNZRgXksmFu8KCUXW2rQhJOjUVOumC6ga4OmBAxqXzYp673tZZJ81pu2+4ahGbLvOi5DlSDTkAVNVtIb0031CVMGC2cTsWPTqNIOkiAt+oaYIMyItsJ6413dvvEVZaWYLmnTbUA0sVZA6ldIMbkh0UHUAYAgri33r7o0M2Gq0ywrJyGoSzU6upQyKdOs6QpgVCxZSIcRBDm0TEx4LnbVsn5hPiVga3ZqKJNawkmdN/K217SBP9A1Np6k3AnV1a49RjaOk4tV8rpLKyQyyrKVupWxVh0jw8sNpIJ2HwH2/0xWn8oxM8AtWpGoRBsjsJK9WkDcM38LQLeEYWJYX9j3rhYeSq3Y7OB91r6Xe/KTavH8FVb+xPPGl7Mr60SsWJoysMxZUYE+kJE1BFlVAdbEbAEnn3cvukczUY1ULU6Yk0ww1OT6IJnlSdzuY0i5JHQc/nDRQk0q0K6EOnDqUy5WabhqlNF0KAoU0mAQEwV03iabWnDFcQqvIh2Crdu9sLRDhEWmdLTK02NFRytISRUeoxOkkw5HMoUMX51mc0YBS1R5RDc6dW8N1NzLxJY6r2As5vPPX5WYlWcE7wQu1jcwLAm5lmN2OK7H5+kTHLqqAEgDl1Mdza6rfaB5YdrYxKm/RVM3kg1WQBpZiSyzFvSVRIFyG3ItF7zi3oWlSXTvYsYlzrBKArsG2NmYAaZkiCspQKsFIYrCglBrKyNLggCTaxgQYxc7WeCDFS900pUDEcy6mDjcWWdhzAAgklHuxDV10mAglDKyRuAfG52XVEr1AIgcokSbTODHdPLy7zfQk+E6WCwY6XFgDMW6nAwZaoxsjbTLSm3UgxHLAPQDywe7o5M06jliRqVRawguJiRBBUOJE3I8zibjLSE9Rjd/XBETkWCspqUhEASDYKCKkS2kTNiCIi2om8J7MZnFOpIAXnlYPWQR6LTP9TYXLhAJ2Yhlp2GsAICzBVkMGsIIuAHExGK60iCJgDhuYv6KkR4zO+32iIhpGJPlqomnT08yq9NUhFAB1q6VAFImo4QgNA3LACTIggctwNB2JW10KarqLcRi2lDEssS8lpPonobExyxjNPl6xZRCslM/NsWWbiCpVCRoczDOuvmGomYGt7udpVKdATpGiIB66YG41Am/SOu53pas8EYkIVmaxNIASs0qYjo0UxcHodQMTtcbyAwJrM1qZ0qESlUpFkq6SGs5mRLLpHi0kAkmYu0TVamqaAqoqAtdWYJAWwuwOxFxsLDBXK9luiz/mrqdlbTqWKlQ6SKWnSuoTMFQpHSNWEbg1MYJQvtHIfMMzcQh9bG3CjgFKk1KaldanUZEFxoRgVuRRPYaqOJGWNMaZqTWNLmGzKKzC4MwFI5psRGDuYyZKsSjUlS4OrUX2Ng1QK0EaZYzJtMHBnO9i5cMpZtaqqlUJThx04auCotzagCx5Ogt0WoAULMkrDZDJUQjaQailwahy9QDkhiNTU9apTiH9LWdHo2xZ4jawlNqSBSHenT5gWpltKFwaZ0t9EEFy0ER6WCPaNEK9Mh2ZnZU1nSzAORaoyEOyEmdDtBAMbQJchQC6nCqpk2RhrJOxISrVpusHiEEoyQrCBEo470wEYIl2BlU0Vp1m76iTcsyNBAMBOVhC3jWtyZOB3e/N09bQQIL2kkHnQAGLDlBYGxkLIEnBLsh2FJm9EgFdBLalk83EAVdM+kAqwZBvvgR25mECl7khzCFTUiIIJYPOxsCBeQWE4QBxHimkBZvK5aoVqmrTUS7lA8JqBJCxyGpKjUVIKgkEE2GNIigjSxvDMLSZQMR74i3jINhik/aFEOaI9NgsJofUysLBQ0mDr21yQtidOCndik7VQdNNxZTrKqdoJYjcfuncERihMEEpYzVzvDpR33ANR2a5gsEpp6Q6kD0T4dYxms52rWpPlUp61U/NtpUNZxrSQysumYY7csH1abvZmJZhpUkMw1KV21HfSxOrTfYGSPZnOy8u55kWtrcvDIrERaVBBAZQY3kyfo7CbCJ7gtHyqtncn8qcrUSkGprpPDlQWBklTANNoImQRK3Phdy/ddvk+kVWA4qELVQVRqGoaQuoDmkyALwLGMVqIWmZVVVSEnSJBZwJqFUkljuQAbja1tLXy3Fp00kgu1RyRJC8KnUkyNwNfxmJtglsnA6qrKrmCB2LDdo92KtEBDVplZOkCmwaXsZ1C+qwuTsBPKIp9nUaarFVuWoGSoW34dWFEnVChGVagnqo9IsI3PbmQFWrXII0kVKs+jHEYK8ftadXrYL44wwBblABFSNMnSok3UkmBDAqZ3EQbzhqUxifRVc+8MO05rynTcM9OrarR9JgdwsBWMXDABQ0X/ym3mdb3V7cqEcHWlOqk8OqVpzTLMCxDMhAUjVaw1NFlKYylTUalCruXUJUiBBAemxiwuVBIAtpExKg+UAUZTKegbGYZNuE/USpAt0KEEMBFyFxjHArSd9O5fypNWXRePTEcNDJ0qoYUqr8Rg9TSZpwLrK6m0jHLKHZ1VvRpVGgwYQm43G2+O6dnVxVgcDjSUYErxEqapBNbTTOmqumAzNBMMNKgRnu3wqzUIqgqSKhdBpBUrcCmz6BzLy7CQRZhjCo5ogCVI0muOOC5p+Ysx0y9X+THuNhT7zZQD0yfPhOfjpwsa9qfij8PS/LmEzunkczliy1qYShUDKzSh08WFN1LEA8q6tLBQzGL423a9CkQ5cUlNIUVqO4qpSSlUX5tUYgirVssMaUCRIkKcc1/OGfIINZmBBBBNNgQRBBBW4IxuO7OZFTKaihNekSdJYE1KpZSi6ghdtRiAG0wDqwpJOJjwVrotH0kDtCx+c7MFKrCsWSeUxGpeh3Pl1vY4jp0dVamIkGUjx4wKHa4uQJvA6eG67z9lVKi1WKO5DK3FepT+bZgkUUTlYKLqqnUb8oljGIroDMypBhvFGU9eqkMPWDPqwzXSEhallJgVLCNExA9OSYAtAPh92C5zT1Z1EkiAL2HsnciPwcD8sA/FWdKtNQTaDqblMbaWYp5WOxAwb7LQ1TrAA4hBiIEglZWLekCLdQR44jUAmSFaZK97Py6GqoYA8pPtUiLHcgEmNgYI2GJa7tMgAHSSA6yoAemdiR9EkgyCDpgjEtPKMGQmY1MlokSjQASImRhmcZeMiGCKhIIYlFGzGWWTp5RcSJsQMR34JycEW7IzYQNy0lUagdYH1hzEMCJgeABkxMYH9vdpioy6JPKyTGmZKNK7k+iZ28B0iXIZjXqVSFEwBH0hAhWZWJkkAmSswIFsQZugHg8RUVjfho2mWMLNQAGqxYEA+jyuVB0kYAaSZSmAENzGRq6hyKtQ3JqFKbtrkNK6tZBtdgOpgwTjS5LMqtBn4pAmNb2SoKeofNoDMQvLLByJYi+AfaFHhU9Y4NFSFDDirDORYsOFxGcQWA4jbhgFDDEmXFbhUqLMaKvTlFIR2rDjFtQU7wT6J8NRiYPU2naICm+phJRDM5/UxNXhtRIkrTqKpBnT8+LEGCxMutgWWYMlM85KlpXUIC8NdSiLDkB9EhYvACkEgRyjspmFas/D5NNLVo000bmbQrQvzblyW3kHWgkk2O5CjTEEgAgKLaVJJ0iWFPl5WtEC6kjVE4UtDUQSVHTGYgKlPS/JqczSplYAOmQ7RF4ieVlJkSaGd7xgMwCMAY1EPxBzXdADDrpJP+W4BgabSMF872nSydBnZHILlTJFSqSzFi1QMQWVWnYtylI0/RwvbHbtOrmKhpkmk7M+shgxDgMRDGyhiYnoVEWjAq1bLflz9Fw16hZABxWjSqGK6WJmFotTBqAspMF2JDltYk8TaDvIOPPlpXWaiGmoJddKslNuhKsmr0gwYW6KbaSTjezu0glXXp1qSOIhgK4mYMzHQ7dIkbgplc6z03GXWKxCq5YcGm3MW06WqEM4Js6aGkqEG5BpvbUzzVKVa0O1Hct2mayqKSsF4mmouoNYKhUM1REYDUymALAvFjGB/a9c6nZeG1PSOJUqRTVdmUCudNzJAQo4tG86V/8QKdNaqk1HqcPfRT0PpNNaXyeBpIlgQXZeeNWsnAfJ5R6T1Ka2cg6RUbMqWuQ7Rl7yQATxBFx11Y6mtaWETkR6p7zFSdm0ENdKlRKKVAZpUlACVeJpSVrBmV2LCxmdakwxMDT9iLT4oBfQ7MNIVgjTaNNuaQJ0nlAIgCZOY7QqOi0HJKVZM/O5nVpMCm5FcLoOogcpiX2Awe7Pz4bMCGrLFTRwgarTTEwrpWGkNaA1MkliTAknEHNJx71VzmjLBW+2qqVGCsKrBgFDSyqSWSedVALAN4MDqAuTjGVqYc8QU8vVo0iPnKmmghJ9ClU1oOMCAYAVGgG63GNH2pUNPW9So6oUCXqmnRV2FxXehLyWHITCk6hxARjN9m1yju68tOoN2qvoBI1EO1NlZwWkXAnVJsCcKxtkSFh8+ET3K12UjUYXh06RJJCLekstd1YlwREKDLC3Q43nZ2oOmpGIUMVYKGEMUb0x0JUcsiSBI64x2Vyo0Ahqa1wy/pGqlw1hCiWDBjOpAARICttg3UV5JU0egV2KEFralJBBLbjUPSIFlkRB82iQqtg4IX3izTU10QpQFSWZtMKphAXPohixS8fSkgTOVqpIaUKFKrcrKFKhmKhSBIUqViJsVnB+rUJrUVENVetq0DSNSoDFMbA1araoYn5vShmdgNMhkLuxRTzsRYhBJcraC5BAEgTUaTEmLUh8q0w61p7rymodqDOPQoB5XSID1amnSIAEqQVCix62IL9JFRQAGZg3UwARAv00xJJEQG2jFigi+kAFlVLEtIVFQaV9FSqqlja5DGTIJO9gdmF2NTQWL6AvNoWjTJ0h6gBVpib3DTHiDQuUhqi3ZPZWhNSFqzUHQBKMgGo4ClgtSlcqNJ1liq+ny2UAe/3bpp0RQpsCauuBTRVAp6tTVCtIlCzEuNatB3hSCWOdthSpghVQqtNKaFagqFZ4linDZip0upeTIksonkfa3bTVarsGIUmwUwIBmbRaZI6C0AYZjZUnkDEqt+bKv6s+2x9x2wsVma+/xH9ThY6MVzyzQ8R7LRqxJ2qe3QLCOsGx98+GCvYPbQy9VX4cESrEHiKVYANOu6k3vBjYgg4CZrupm0JZQatxzUyWaYkHSYYfjxxWetmKYh6bjYc9JgZgkCYF9z42OOQNDvpIK9V20NdhUDh4z1zXWKlXiIoorSam6KVo8LeseY1FSkNbadLQXNyrmSMC+8vd5zVe4aoirr5eGsadk1kggWUa2BaQoWxOAXcTv5wm4FZooMH5QzaTKsIgGTLGTe4Ag8sHY5WrVqpTo5am7JTLS3FIUtUltLQ4VQJnTqZh1LXwHAtK5w4HELCUhclCNQMFbi5ABA63WJ8QIIsCDvZGcNKaXDOtrKTW0KgaeZA3KszciQTJgYt9p9zyteAU45iArIqN+8dXKYK9IOobbl/aAzNGl85lp4cEVUIKgEwQXQw0yBa4sdN5xCqC+I84PXYqNICdWp1GZURWLalvrYjWoEkNC6QJncDrtAwKzVAUw1aowqaCqzMrqedFyRrAN/m/Q9IA2m6/bSVVXS5XTKk2qkBtI01Va5RdNrxcwCebFPtTiA8rV0YMVADClZRyGnmmUrw3AnSd2a7VCZOY2M0Xyr+cypdhVFRKoYSitpl0LhWY85KopkhiAir6RVtQS5UrkKpIqIHIANSrxQxLnUiqzKrtDbmF1K17suMytNnrkF0yyKQzK+qlRoNpIOtWcPrbYssFi07YL0c0KVJG+cyr2+eKmtyxyhKjKXy6hJS1MrpYyTfFcJXO55sqvlO0KFNkogoWdamqtXcLRAc6SlcaWDpKBQE0Kw0ktIBHnZPZ/JmRQzThABykhadSCnMoo5h3BYDQI5mJNyZU1+zUSm9fMs6KW1cLSnGoqCZZpSm603CiFR0Ag9BGDHZTUzl6zq2Wrs4csKVEBuUayjNFgfRNMGoqrMHSIx2U58P5UHHemVstUqo3BFKjTBEhArVGhtTg1EYO6xCrMs0RpJBfF+j2iaRBUyhim9OpQAqlqa00VDUMSSrAoCpGnTcCoYzlEZQRTdMpVK00UUqdJqmbao1I64ZSQZcmZDjSPoNiTsupnRw0r1K9EAigailGdEkgIaxkIASUkAsLgsLK06gkKzXHJXe1Ceaq6ETCAlSLEEqgZxLDSCfDfa2M6uUWQFHLcm5K+077mY8B7jOfrmpUZjIAUKi6i4VVAmHYAsCeeYGotJFhhtBdKiRAK6xMiVbZkncGDDbED248B4LDabivIeZcYQbKIxcLpGqTZjHoAs5ZjAAChmJMAQScG6eTqroptQpuHLFJltLaDqY6DDak6nUCNIEGMBqz87aZmqSWAJuobVp3gqG0kz4Lfpgq7VTlyiiNSGzOzCKanU6q1qbC4DJEBmEGJx2NdZgzB65Lopw3GcUTdWNNAaT0IOoqXKyRPoqzalBltQMFiTJaSzI5ck1GJBFUc6tz03PUtSaUNwNgNpkb4z2Q7XKUucAqvMrAiI3Aa3MAbAiDeIgYJV+1WDxoJUA8qEcS4tBJIENuouftmXVi6LXP0HgjaLjmkMoQFWrTnJ02Yf/DqBTVnCxxVXXW5vpWeNKwWHo6vJU6dVeJrXS3EWmxUniA0zQU8Q7vpBFzqOlpIEzjavbMtGmXaTLHS5n0joUaheZ2vjS9i0mFMVmNQa7EU2BhWBbiPrYALAFgQ3ML9D00atR5iz4+sKt8XYFUa+by61CUzApMNdJHR2d7sFdBScl9YIQAiWIRdIN2xWqU6j0lbM1661SFhyxaKrjVwjSALMfRIp8xImApEldq9pMKjU6vCqMGMafnCdtL1csoCliQtmekHIUuggzVz3akolOtUNJSFkmkHsahZRnCjpw5Y6iKaElahbU2ok9NldDDGARfu1nXerVpwrVDp4hVmcpcwpXiaOMWCglNIBEEljCu7R7YqUkf54uj+gVViae6A6go4ssrwG5m0HoJNzsOlVWnVraWGpJporK60wwOngakTQpZhAMjSpJLQJBdrUBz0oQCmaS0S6sUpqiHiuRY1XaUAIBJ0jYCMCy0057evXorsYMSdOvUKjwqlZ6lMcT5wUwk7pRQQdbIQhD03khZ1s6ftao6mUQBTCcBLwxJDlbjWBfTri1i+lbqBJu0+1KKh6YptVLkagSqtWKiAa7JPDpKu1JNgIMCZs9n9nrVqBsxVQsrfN0FRmpg9Pm1Uq/gZLMRMSBGEBM9ddaqZEDFP7J7HdmSo+kBipprUanxKjSvPUpSC26lUkGSrXKqMHc52rFN6dV3zHznzpWoUJKVOVcsWOlirgkrAmUEiUBsJl6dGroFPMlxSDVaqu3zS1dUQXVTEpAMCC7yRFTGM7594WSaKPq5YI/wAsM2t9XFRYVKk8tQqBqg2U3FAFM4qxnCK6skFKMBRwpRdKjTK6i26AASTpU6QbAqLTsTI0TLJRH/Fq6ha/os/s29+MPUyr1GLOUJO5J/pED1DphDspunDH4/dwTTn7+uKILv8Ajnv/AIW7XtXIARxMqItApiLeBFO+FjD/AJtbxT3/ANsLAuWfkmtV/wAOuKN5TvvVUDWlOp53Ruu5WVJPjp8fZcX8oMfoWH7taN9/0Ym3xxknrg/o1BHVS4nyILEe0QcN1p9Vh6nt7JUkDxktt0xQ7PTObeuK5xtFQZO64Lbf4/psOalWO8yUcR0BBNwfDx8cX+x/yiUqIVA1U0lBAp1EJVA3RGUsQB4MGG42tjnvzfjVAjwQn3ahI87erC0JFqnvRh7QQTPwOAKDG5YdeKxrvOcHrvC7LkvygZCoCvF4TMAIMrKk3EtADEahdiJaT0xp8kuVqS1JUqqp5dBCqoII1wpK2E853htoAPzkUExrp9b80H/bPwwsvmGpNqp1jTa/MmsEW6wBI9+DcN3IXx3hd9bu2lVwaiio55aaVCyaFksamsHX4kC/pQb4hrdyeRTRBFFWFSGfj03MzpFMlOTqWa/qIvhMp+UzOZRUcPxlI9GruJtysBy28ZxqOy/yt5KsJq8ag4JMkGtR1aYnWoJ2vBABgTbE3USBqqtq45wqWU7irUqIiTVReUCuEfSgXUQnOlQaZC8uneT1GK+eyeYpfO1KL0K7cvFemazkFNLKKiXNho1FTI2swjomQbKZinoy1elUpuVLhXDsQLw0HW0xsxHpHbpdzWQpgktTEoCKbLKhQzRAkkBhaDAkgReMTg5lEwRC5L2Hljrp8M5vTTtWpU3qXdLELoqKyAxHOo02mdsHuz6xIDNWasPnEAarx9KtpBQsTq6LYnm9uD+c7v0TqevTp1iLIlS7WUQOLq5Qp6iTuOgjzM91HYBKMACeI2ta5pgKSqUg6hzPKbtawBjBBfm0rBrWjFCc3mKmvmqM0KV1SoOkm0VGAbQzfR1CRYQN25uvTVAFWErEhTUU1FIUFSitT1kNG5gRYAQi4jqdguG4Sga2mWK1KRBAHpIlSoptpNgItMWl9LJ5iipLAVKIDI3DqU6lKKsAyFKOrtbmU6r+eJS8q3yRgh3yKi1OeLTnUgcVQQQvEUVCRs49Kw0mCQZ3BHvXSRuHTdkqOqtNUMSWUKppqwC+kSIJBiNQO4Kydn9hPyGgcuqK3E4dVK3OWUqJ1MwIImNFjvcDFZuxHpMpLMzFmqaKil0BUyENYPLBgBciRiZwFmFxVKcCGhAPk68Z6tpYLMBFgpIuEsDIOoEkzudlEmrmLMAQJDywUKCsbSD6hERE4NUqNGrUZqpFP5uny01eqS4HzzkKFJM6YYHZZK3AVmTpIHXgB0NISrU6VQLywQHDFeU/S+tIJm5wjqbplSFF9q0h57q0UY6W41N35NDinBBBlphXZgJCi06bYroadJ1dhKggbG5OqAIMi21x4eONxk+1DSyGl6WYL6aqrU0oqDUX0hec6VTVoHgFjywL7u9kvTqiqTRZKdMwoqVVWGgI1SE0sIvsx1Rp06GhnsJLYVDTxaWty66yWYy2TzTE8MVXfVpqaV1MBUBOko0HmsRqtCyTEY3uY7AqPTVeEilUI0hjRo84UGm1DWwJVLAzUAYt5YMrnKrH5inTCMJ4gVmUsOWGkpcQRPNEC14FTJdoZmuRrikQssqnQTcCAQpkqQylZElhFgGNqYLMJT06Vk44oC3dCstPQmWy9KkRqrIUWpRd1M03p0jUQI6iQSSoNpAgYznaHYdWo6U+GAqKI+beqy2UlQAooaRIVlp2mFaobHHQnyoeKlUDSgAJealMhtMSzm5HjFzF5kYp0qWXoMWYUCDrAWppgSxUjc3DLpJiCqgzIEtaXSMMggtDJ10D00pLQSqzNdmrOoY3hGIBqggAnXBnYkXhyPdeddRl1qDBZyoTU2zQtQEHUxEnUDvcMIu5vvvkaCFFdi9hyiVjSJYrbUw26SfKYzGb/KmoJWlRjULl+o1sVF4ECYNiWi/WXa1zgg54GZWrTscU+VEfkiZIRVggk6j6a9GaDpFzOkqSGefLUw/GY0qY0AK41sQFJ0OpJ1DUr81iCGhhY44121+UrP1WI1BQLBtJYwDupeQoNhygSIBnGbzXbNWqS1SoXJkyx1bmSYJt44o2id6ia7V0HvF3xSFSgzMFbUEYhkGpYKmVggC02MEqdVmxi2rszamLsx3bUJ9t7/HA35c3iPcMJc+31h8OmKinCw2hk7+SJh9vTmfEfft5T0xfoPR+mMw3qIH8oUzHt8MAk7SPgp/HkcSp2ow+ivtn78KaZKqNoZqVoJyvhmP/AFP6AjCwD/PDfVX449wl07op7+n+fIrWL3YyTmEF7ehXk32MFm9Y/qNmv3EpWhswvue49aD3TjFnJt9Rrfs/djwMR1IiYEkQfECbHGFJ+565nVGD6qcLV1O4g6VmG8aqc+oSGE3t/QQcV27j1Olakf4XHXxE/jxwFTtSuG1LWqBo9LWZPr8fC/QYur3rzXWop/epofKZC/gk4NmsPu64JbVE/b1xVn/BNb9ZR/3/AGafCPwMNbuVUG9Wn/K33CTF/unDV745nqKP+nHWejD1f3vhN3xzH1aPsQj48T8dcML3egblQdqUilEU2MsnL5XC3vfAetkqimGRwf3T69xbBmvmjXpVGKKGBUW1R6NiATafOfREYkqd613FJgTvzgD4D14rJ0U3NaTmga0Ks6gHDDY3U+8kHGh7O769rZf0K9Yj6rxWHuaSPZgRU7bJYnQonzJ+MD8ThJ2up9JCPUZ+FvXgxOYSzGRW67M/LvmUgV8tQq6dtJNMi4PonUsyJ2F8avI/lu7PrEGuMxQaCDKioh1CDOjcWG6zbcY5B8povuVP7wjfzIj49RiROz6Lbaf4W+5vDC3TSmFRwXesn3w7OqAfJ83S1sNJ5grkHflcg23HunbBmj2YnCUKtOpTAJKGmSWMHaobyJibmLb3Pzd+ZKZ6P0+lPTzHXFvIZVqUcKrmacR6FUr1PQDr5YS40KoK2oXeO1ex1r1DAuWEzLEghWgqdtIJOnaSgNmOBp7CFR5aaaspI1ABioFpVYEheaRYR1Mgc4y3frO5a/y2pHhVYVZ9QZSf5Rh2b/K9mKqcN3osJW5pukhSYUgMFKzuDbE3bMdVQV2711l+z1dgUFODAYopQ8o2U3AmV3sVJ362qzfOD5wrTUQy1KxAIgi95JmfgbjbhVfvpnWuldVkltSohBYkEs0z1C+4eAwKznbPaNSdWZqPMkw+gm9yYA+3AGzu1WNdgXdsx21k0pw+hEBJUKzSY9scyyQCQdiQCRgHmPyq5KhqCVHYEhiFCkBoMxpYhZIDRtJaQZtwuvkqxMsjsfEnWftOImyzjdHH8J+7FBs43lTO0aDiuuZ/8stKNNHKOFBBlzc7yHUkSpnxHhjP578r2ZcaQlFQRpk8xIKBCSeZiSAJMiSAegxgRQb6rfyn7sSjIVT+jb2iPtjDiiwbkh2h5Wh7R/KN2hWMmuqkSRoBWNR1GJEAk39d8Z/MZqq93d3HmxI/7ezCPZtX6h96z7pxA9NlNwynzBHxw4aBkFMvccylTePRJHqJH2Yv5ZjoZ2OqLST4Cw3vc/icUOITuAfWL+8R8cXqg00NMGSSWFxC6t5O4Nr9ffhkoXtDtqou4U+9T8DHwxdpdup9JX/2t8bfZgII/a+H9sOUD6x/l+4nC2QmFRwWiXt2l+3/ACT9hxN/iGhFwzf8pfX9L1fiMZkKPrfBvuw4CfpL7j19m/4nC3YT3zlovz5lSb0vaaSHffYziaj2jkNyiA+By5N9/Dy9WMxoFudfXpaBbbaZ9mHqg21r7Q3wAUz8MA0wmFU6Ba35d2cfo0f/ALdv6LjzGV0L+tpf7/8A28e4W6GpT3x0HXir9PMKZbopgkiwPgTt8YPqxKtQRuCPM+fn9sY8FfVvBtF1VreXLt5YeEWx0JqGxhxpM20w0Az4Yl4dcl6gc/sPL3SGXB+iP5R934jElSmpQKQSFJKieRdV2hehJ8CB69sRvQSWMDm3Osz1M3Uxfw6eOPGp9CGBHhUg+otokn4nx2xsev5WMb2jrwTRkEH0B7ZPsgn/ALe3HjUgNlX+UDxjp4/aMONIGLm3gVAPm0BS3h4+fTHgpgGdVTpy6lCdLGHBgwDMi+GnVJgMmeSdQTlqCwBXyG3n4m297G2AopBmiB7vxP488aXs7OCizylGvqUrpr09SrMgMulwSwFpY+7A5qHMWkLJuNDRHQLpD6RvvN8OHhclWkS6Yw8FQOTXw9xxBUycbG3n/bBCojiZemSPEMoj16YJ2uD18sMIb6sjcEENMfuk/dhw5Rcxp3deCHfJm/Bx4cseoB9oxfNMj6DgHyNo+sY9tpw0tvytadwbxv6/HDyolgCo/Jj4fZhcE+B933YtGqBEhhP4ve3jfC46/WFt/f8AfgpbI1VdaB8I8z+Jx6cu3l+PXifXMaQzT4XPtHT24bxALEMPWPvjGWgKsJUyJB8dsXKPbFRQLKY9YPtg/diMkEWI/pbDeCPD3WxkI0Vxe3B1p+5vC3UeGJF7bX6rj3ffgfwF8/f/AGwjlx4n4YMrQUT/AD5T8Knw/wCrED9ufVQe1vX4DFI5bz+H98ejLeJ9wxpWgq1+em+ovvP3HEtPtambMGUfzL8L/DFPgL5+/DWyo6E/bhSmhwRRezqVQSoU/uGPeBb4YIV0qVKK0Gq5k0UPKhYFVjaAV+HS5xlzlm8Pd+Jwij9dfxxlp7EYfu8v1qkeoGJ26D8eGGHu4elQe1T/AEP4nAqnWddmcHyJG+J6fatYbVH9RIPwYHAMrSzeFd/w6/109zY9Xu7V+tT/AN3/AE4hTt2t4of4B5+Efj24kTvBWn9H/J/fC/Om/wBtSp3YqnZqfvb/AKcPPdSuNjSI/eYe26/9+mPafeaoB/l0p/j+zV6vxs897qn6un73+N8KbxPFFQDu1X/8seXE+5ce4nHfJ/1afzMPhhYWauiMUNVDSFx+8Psn7cS0tvZ9+FhYU5r1WqVhYetMRUdl/eI9gCn7cLCwAmdmFJq5fYp9si+PPD2fHCwsYptE0n+v2Tjx+vrOPcLDDNKVDVNx6z9pxGFB3GFhYYLlcoigjYYq1DHw/rhYWKhcVRR08y9+Zvo9T13xdoVCQJJO3xmce4WM4KLCVRrZhyzAsxEHcnxw7J1WKiSdz1/dx5hYYjBLJtKxn6YhbDp08sVqlnUCwP3nCwsKzJNU+pSTbEn4+3CwsFFe6bYaRY+37RhYWCVTclN/aP6496fjywsLGQCcOv464cg2wsLCqozXk7fjocSaQRcA4WFiZVWKHMUlDWA38PLEKqI2G39BhYWHGS5KgFop4QSbD8MMRVfx7hhYWGCmUwnCwsLDJV//2Q==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19" name="AutoShape 26" descr="data:image/jpeg;base64,/9j/4AAQSkZJRgABAQAAAQABAAD/2wCEAAkGBhAQEBAQEBAQEA8PEA8QDxAQDQ8PDg8PFBAVFBQQEhQXGyYeFxkjGRQUHy8gIycpLCwsFR4xNTAqNSYrLCkBCQoKDgwOGA8PGiwkHCQpLCksLCwsLCksKSksKSwpLCksLCwpLCkpLCwqKSwsLCwpLCkpKSwsLCwsKSksKSwsLP/AABEIAOIA3wMBIgACEQEDEQH/xAAbAAACAwEBAQAAAAAAAAAAAAAAAwECBAUGB//EADkQAAIBAgIIAwYFAwUBAAAAAAABAgMRBCESMUFRYXGRsQWBoRMiMnLB0QYUQlLhkvDxI2KCorIz/8QAGgEAAgMBAQAAAAAAAAAAAAAAAAQBAgUDBv/EACsRAAICAQMDAwMEAwAAAAAAAAABAgMRBCExBRJBIlFhMjOBExRCcRVSkf/aAAwDAQACEQMRAD8A+tTm7vN63te8jTe99WE9b5vuVRYoXU3vfVhpve+rIAAJ03vfVk6b3vqypIATpPe+rJ03vfVg4vXYopreut+wAX03vfVltN731YmU7b3yi2Qqj3P+n+SMgP03vfVhpPe+rFKT/wApovnu6MkC6k976sNJ731ZRTXLnkWACdJ731YaT3vqyAACdJ731ZN3vfVkIkABSe99WTpPe+rIAAJ03vfUNJ731ZAABOk976sNJ731ZAABOk976sNJ731ZAABOk976sNJ731IAAET1vm+5CRM9b5vuCAAABFGvpylbOEHordOotd/9sfVkPYDTZJXeV9S/U+SI03sWj6y/gptu829b3l0BJT2aeu8vmbl3LpEgSBDBBYkgjAAmAIABIhJr+NXmiwASRGrnovKWxbHyLiMRQ04uN2nrjJa4yWpoX4XjXVp3llUhKVOqlqVSLs7cHk/MjO+CGvJtQAgLEAAAAAAAAAAEtABAFiLAAWCxIABmnrfN9wQS1vm+4ASJxtZwpVJrXCE5Lmo3EeCwth6Fs704tve5e831bNVWmpRlF6pJxfJqxz/AKjhB4ap/9KGS/wB9Jv3Jres7FHySjqKJZJFParyFVMRa/BlJ2RjyWUcj45vcQ3a+rhxOdLH227PURWxzbEbNfCK9J2jp5Pk6jxEd/oQsTHecKWIZX8wzNl1axPZDK0iPRe2jvLqS2O556OKY+ljGC6zJfVEh6P2O2BhoY0206qkaNHUqrdvIvOiUSTmeC39tjWvh/MWXzKnFS9To156K1Xk8oJZ6T4EYPBKlG36pNym98m7s0E8tHB8DwADqUAAAAAAAACxKRBYAIC5JAAFwuFgSABEtb5vuQTPW+b7kASAitQjKzeUov3JLXG+zk9w8XNehWXAITK6eexbNr1ajHWqWilts9mzczZOpbiv7zRhrTjLh81//AEvqjJ1KTzh7jlfyY5TF6WbH1MO9ifk1JehmbSbu7c00ZEq3HkeUk0E2UuS2ntXUFDiv6jhKGWdU0SpDYyClhHLNNNcLs108Ek1paVuUYpebYftpy4QOyKKU6h1MFQm87WW+WS/krSlSh8MU2trvJ9WN/NykMV6KEH3WS/CF52uW0UbqdJLa5S2yey+yK2Fp6xOHY2es9Lp59yM21YZAAAycQAAAAACbABBYgkAAAAAAAAAM0tb5vuAT1vm+4ICQFSnaVmNMPiUrOL4HK6XbDJaCzLBadPNpO987fY51W6/wPo4rPPgNr0ozV089xl2YsXp5G4vte5ypu4j8xNZaUvN37mupQa2GStTs7mbYpIch2sj8xLev6Yv6E/mJcP6IfYokSkLOcl5OuEOhiZ/ua5ZdjXEy4elfyNsYHauTayyk8DIGqkilKg3sNdOCQwk/JxckaKOQwTFjka+klnYSuQAAD4sBKIJQASBFyQAAAAAAAAAAAAAzT1vm+4IJ63zfcEBIGHxaPuJ8TcZfEl/pvhY52LMGi0HiSOB7WzGQxRjqvMX7Q8xZmL2NdQUkdmONe+/PMtKrGSd4rZa2RyYVRsapX9zNbMj9HBuVGk9kl/yTBYWnvl/1MqmOg2cndnmKDtfubKVKCWp9UPUlbJW7mODHRZ1ja0tkVcPdmn2jZZSEplos52WsmMEbKbNBmw+o0m90/eORLULAAAGmKEkkILgAMgAACbklSwAAAAAAAAAZp63zfchMmet833KgSWE4yN4S5XHFKsbxa4PsysuAXJ5CvrM7Zqxas2ZGecuW5s1vYvGQ2MjPFjoMSkjuaYM0U5GWmzRTZTBVmqA6JngaIF0cxty8WKuXizhN7lkjZhdprMWEeb5I2npOl/aM7U/UAABqiYAAASAAAEEggTJACLkgAAAAAAZZvN833IuFR5vm+5UjJJYkqmTcAPLeIRtJriznyOr4tG05czlSMDUrEmatLykCGwFIbEz2ND6Zopsz0zRTOeCDTAfAz0x8WWRzZe+ZdMUmWUhZ8lzbg5Z+RvOXgZe/5fU6h6bpf2fyZmq+sAF168YRcptRitbZ5TxT8Uym3GleEN/65fZDmo1VdCzN/gijSzveIr8npcX4nSp/FNX/AGrORzZfiiP6YPnKX2PIutfWWjVMG3q9kn6FhGvDpkIr1bnrYfiFv9MerNNLxlPXG3J/c8nRrHQw9XVzt6nOPU7s7srPRVrwemp46EuHM0J31Z8mcCm/78zbQrW1GlV1F/zQjPSL+J07hcVSrJ8GMNWFkbFmIjKDi8Mm5JUm50KGOprfN9yLkVH70vmfchFSxdMm5S5KYAcTxyHv33pM4s0d/wAcWp8DgzRi6tYmzR079KKobAUNgZrHEx0DRAzwHwKEM0wY+LM0GOjInBzYaYSqCXMTUrCrOiWTp+FVL1PJ9zsVayhFyk0oxTbb2I89+H53qy4RfcR+M/FbaNCL12lU5fpX16G/o7lTpHN+7FZ0O29QRy/GvHZYiW6nF+5H6vizlaYr2gKRh2TlbJym9z0tVMa49seDQpl4yM6YyJxaLNGqlU/vczoUal1x2rUcmmzdh525HGRxnFHYoVs89n2OhSlqONSl/J0MPU2bnYapt8MQsgdOmzXSqX5nPpvO5qjqyyZr6a91yyjPurUlhmoCsJXXEsegjJSSaMuSw8GCo/el8z7lbhV+KXzS7lQAtctcXpE6ZGQMXjCvFPmjz9Q9F4lnTfBo8/URla1erI9pnsLsMgULxMtjo6A6DEwGIoQPiy+mITJ0iyKsXUqmSrXJxFTNmCtVE57Ddccnd/DeIUZVpv4YU9Jvgrt9jymNxsq1SVSWubb5LYvJHXp1tDBYqW2ehTX/ACav3Z5+mOSbVEIf2xjTQX6k5/0hlyYsqShUfbGJjoMTEZBlGVyaqfY103muGXkYqLNtIWmVlubMK7a976HRw8tvn6nMo9FqR0KTvbda/mFbFLEb6UjfSZgoG2gaVbM600QyGC7DEbugtzmDM6+Pk5lV+9L5pdyjkRWl70vml3YtyNAWLuRDmKlIXKqGSxfEu8JcjgzOrOtdNcDlT1mdrPDGqHgqXiULxZkNDoxDExSZa5UBmkVlIrpFKkiyAyYqZz6krs2YmRlpRvIWlHLHK2ksm3xOno4FLfWpt87SZw6SPS+LU9LBz3wlTl62fc81TG9THt7V8HXRzzGT+WM0SVElFrCLYz3AkXSKpDIlGTkbSWZsoeplpo20FbvbgLzBs10Y532JX8zfh1qW23oY6UdfJWN9BWtvy1+pFbFLGa6C7G2kjHSf8bjWpWtlrNCt7CFhqiyyYuDGpGt0/wC5+BC3g41d+9L5pd2JbG1/il80u7EtG0KlJSEzY5xFSRDJM1SrbPcbvGvBHD/VhnTkk3bXC6vnwOfiKeTPZeG1PbYeFm17qUrW2ZNZnGUFZmLLqXbujwViUek8R/D1HQ06c/ZNZNVLyi5bm9nlkeclBx1xa42uuqMq7Szhv4HIXKRKZYT7Rb11LOqt66inYzr3F2xVRlZ4mK1yS8zBiPF6a1PSfAvGuUuEHclyMrGzw3wxytOWUdl9vIjwWdKpJNqTlrWlB6P2Z3ZK+SG6dJv3T/4c7NRtiJkrQUoTh+mScf56njlTabT1p2fNHrsTJRlop5Ry89pwvE6Hvaa1S1/MV11bcFJeBnQ2drcfcyRiWUQjEZGJiNmpkoojEWUBkafrkUcie4vTgb6Ude4z0YWN9KnkvTnYVnLJWczTh4ZGmPrlnbgLiref2Q2Ec/IIijeR1CedsvvxNqlq+m459GNpGzTzts1jVbeBexGymOFUYjT0vTq8Rc2Z1z3wcesvel80u7FtD6q96XzS7soaoqJcSjgaLEaJBOTHKkO8Mx8qLcG7Rk8nulv5DvZi6uHTRGPJOTZi4qUFTcnCScpe9mpqW5nHrUKadpWutV7pepuo15RWhNe0p/8AaPysRjKFOXwTun+motXDP6MiXGxK+TFLAqWcYxfPUcjxPwatL4NF8IaEbc23mdKfh8o5x0o/JOVinsa/76vnJd7C7b8xOvb8nDh+GcQ1eWjFcanrkUh4HU0rXjba07nfl4fN5zlJ/NNteuQ2lRpx1tStsWa+wep8LAYivORuEjaMI30tBJaWqOS9R2JxOgrL43s/bxYiWKla0Uo8dbsLjS2vWy3wiEvLM8jPWV00zdKBmq0znKOwxGWGcpws7dC8UPq0hMVbWYWp0jh6o8GpVqFJYfJeK1D6UNvD1IhA0U4bPoZkkzo5F6cV0NtKO/0E0af0RrpUv74XKKDOMpjqce3+RtLPPgVQ2CtG+22zhsOir3wcmzDiPEXqpxvHO9WUkoOS1qO2WatdZXNOAUpuMtrWorhvCdK2jGyT25Jbe53MHg1BcTTo0ruaUFiPl+5wlZ2J55HU4WViWSyGemhFRSiuDPk8s5VVe9L5pd2UGVfil80u5U6HIqBawWACpKRNiyQAUcBcqK3GixDIwSY3hVu+hWVDn1ZssRokdoZMMsOt3XMq8ObJQKumRgtkyKgQ6Zr0CjgVaLZMUoCZ0ToOmUdEq4llI5c6AmeFOs6BV0Dm4ZOqmchUWtmQ+lPhY6H5XgXhhOApZoq574wzvHUNCaLNcC9PCmylRsL/AOMX+wO9ewilQb1LbrZvw+D/AHPnYtTgaYDFXT6oc7nKVzYyEFFWSstxYhMGzSjFJYQs2QyGSVZcqc2t8Uvml3KoAJKAAAAEokAAAAAACGQAABVkABUsQxbAAACjACGWICwAVZYlDYkAADoGiCAAQDoDogBYgugACSAKgBKKn//Z"/>
          <p:cNvSpPr>
            <a:spLocks noChangeAspect="1" noChangeArrowheads="1"/>
          </p:cNvSpPr>
          <p:nvPr/>
        </p:nvSpPr>
        <p:spPr bwMode="auto">
          <a:xfrm>
            <a:off x="63500" y="-10414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20" name="AutoShape 28" descr="data:image/jpeg;base64,/9j/4AAQSkZJRgABAQAAAQABAAD/2wCEAAkGBhAQEBAQEBAQEA8PEA8QDxAQDQ8PDg8PFBAVFBQQEhQXGyYeFxkjGRQUHy8gIycpLCwsFR4xNTAqNSYrLCkBCQoKDgwOGA8PGiwkHCQpLCksLCwsLCksKSksKSwpLCksLCwpLCkpLCwqKSwsLCwpLCkpKSwsLCwsKSksKSwsLP/AABEIAOIA3wMBIgACEQEDEQH/xAAbAAACAwEBAQAAAAAAAAAAAAAAAwECBAUGB//EADkQAAIBAgIIAwYFAwUBAAAAAAABAgMRBCESMUFRYXGRsQWBoRMiMnLB0QYUQlLhkvDxI2KCorIz/8QAGgEAAgMBAQAAAAAAAAAAAAAAAAQBAgUDBv/EACsRAAICAQMDAwMEAwAAAAAAAAABAgMRBCExBRJBIlFhMjOBExRCcRVSkf/aAAwDAQACEQMRAD8A+tTm7vN63te8jTe99WE9b5vuVRYoXU3vfVhpve+rIAAJ03vfVk6b3vqypIATpPe+rJ03vfVg4vXYopreut+wAX03vfVltN731YmU7b3yi2Qqj3P+n+SMgP03vfVhpPe+rFKT/wApovnu6MkC6k976sNJ731ZRTXLnkWACdJ731YaT3vqyAACdJ731ZN3vfVkIkABSe99WTpPe+rIAAJ03vfUNJ731ZAABOk976sNJ731ZAABOk976sNJ731ZAABOk976sNJ731IAAET1vm+5CRM9b5vuCAAABFGvpylbOEHordOotd/9sfVkPYDTZJXeV9S/U+SI03sWj6y/gptu829b3l0BJT2aeu8vmbl3LpEgSBDBBYkgjAAmAIABIhJr+NXmiwASRGrnovKWxbHyLiMRQ04uN2nrjJa4yWpoX4XjXVp3llUhKVOqlqVSLs7cHk/MjO+CGvJtQAgLEAAAAAAAAAAEtABAFiLAAWCxIABmnrfN9wQS1vm+4ASJxtZwpVJrXCE5Lmo3EeCwth6Fs704tve5e831bNVWmpRlF6pJxfJqxz/AKjhB4ap/9KGS/wB9Jv3Jres7FHySjqKJZJFParyFVMRa/BlJ2RjyWUcj45vcQ3a+rhxOdLH227PURWxzbEbNfCK9J2jp5Pk6jxEd/oQsTHecKWIZX8wzNl1axPZDK0iPRe2jvLqS2O556OKY+ljGC6zJfVEh6P2O2BhoY0206qkaNHUqrdvIvOiUSTmeC39tjWvh/MWXzKnFS9To156K1Xk8oJZ6T4EYPBKlG36pNym98m7s0E8tHB8DwADqUAAAAAAAACxKRBYAIC5JAAFwuFgSABEtb5vuQTPW+b7kASAitQjKzeUov3JLXG+zk9w8XNehWXAITK6eexbNr1ajHWqWilts9mzczZOpbiv7zRhrTjLh81//AEvqjJ1KTzh7jlfyY5TF6WbH1MO9ifk1JehmbSbu7c00ZEq3HkeUk0E2UuS2ntXUFDiv6jhKGWdU0SpDYyClhHLNNNcLs108Ek1paVuUYpebYftpy4QOyKKU6h1MFQm87WW+WS/krSlSh8MU2trvJ9WN/NykMV6KEH3WS/CF52uW0UbqdJLa5S2yey+yK2Fp6xOHY2es9Lp59yM21YZAAAycQAAAAACbABBYgkAAAAAAAAAM0tb5vuAT1vm+4ICQFSnaVmNMPiUrOL4HK6XbDJaCzLBadPNpO987fY51W6/wPo4rPPgNr0ozV089xl2YsXp5G4vte5ypu4j8xNZaUvN37mupQa2GStTs7mbYpIch2sj8xLev6Yv6E/mJcP6IfYokSkLOcl5OuEOhiZ/ua5ZdjXEy4elfyNsYHauTayyk8DIGqkilKg3sNdOCQwk/JxckaKOQwTFjka+klnYSuQAAD4sBKIJQASBFyQAAAAAAAAAAAAAzT1vm+4IJ63zfcEBIGHxaPuJ8TcZfEl/pvhY52LMGi0HiSOB7WzGQxRjqvMX7Q8xZmL2NdQUkdmONe+/PMtKrGSd4rZa2RyYVRsapX9zNbMj9HBuVGk9kl/yTBYWnvl/1MqmOg2cndnmKDtfubKVKCWp9UPUlbJW7mODHRZ1ja0tkVcPdmn2jZZSEplos52WsmMEbKbNBmw+o0m90/eORLULAAAGmKEkkILgAMgAACbklSwAAAAAAAAAZp63zfchMmet833KgSWE4yN4S5XHFKsbxa4PsysuAXJ5CvrM7Zqxas2ZGecuW5s1vYvGQ2MjPFjoMSkjuaYM0U5GWmzRTZTBVmqA6JngaIF0cxty8WKuXizhN7lkjZhdprMWEeb5I2npOl/aM7U/UAABqiYAAASAAAEEggTJACLkgAAAAAAZZvN833IuFR5vm+5UjJJYkqmTcAPLeIRtJriznyOr4tG05czlSMDUrEmatLykCGwFIbEz2ND6Zopsz0zRTOeCDTAfAz0x8WWRzZe+ZdMUmWUhZ8lzbg5Z+RvOXgZe/5fU6h6bpf2fyZmq+sAF168YRcptRitbZ5TxT8Uym3GleEN/65fZDmo1VdCzN/gijSzveIr8npcX4nSp/FNX/AGrORzZfiiP6YPnKX2PIutfWWjVMG3q9kn6FhGvDpkIr1bnrYfiFv9MerNNLxlPXG3J/c8nRrHQw9XVzt6nOPU7s7srPRVrwemp46EuHM0J31Z8mcCm/78zbQrW1GlV1F/zQjPSL+J07hcVSrJ8GMNWFkbFmIjKDi8Mm5JUm50KGOprfN9yLkVH70vmfchFSxdMm5S5KYAcTxyHv33pM4s0d/wAcWp8DgzRi6tYmzR079KKobAUNgZrHEx0DRAzwHwKEM0wY+LM0GOjInBzYaYSqCXMTUrCrOiWTp+FVL1PJ9zsVayhFyk0oxTbb2I89+H53qy4RfcR+M/FbaNCL12lU5fpX16G/o7lTpHN+7FZ0O29QRy/GvHZYiW6nF+5H6vizlaYr2gKRh2TlbJym9z0tVMa49seDQpl4yM6YyJxaLNGqlU/vczoUal1x2rUcmmzdh525HGRxnFHYoVs89n2OhSlqONSl/J0MPU2bnYapt8MQsgdOmzXSqX5nPpvO5qjqyyZr6a91yyjPurUlhmoCsJXXEsegjJSSaMuSw8GCo/el8z7lbhV+KXzS7lQAtctcXpE6ZGQMXjCvFPmjz9Q9F4lnTfBo8/URla1erI9pnsLsMgULxMtjo6A6DEwGIoQPiy+mITJ0iyKsXUqmSrXJxFTNmCtVE57Ddccnd/DeIUZVpv4YU9Jvgrt9jymNxsq1SVSWubb5LYvJHXp1tDBYqW2ehTX/ACav3Z5+mOSbVEIf2xjTQX6k5/0hlyYsqShUfbGJjoMTEZBlGVyaqfY103muGXkYqLNtIWmVlubMK7a976HRw8tvn6nMo9FqR0KTvbda/mFbFLEb6UjfSZgoG2gaVbM600QyGC7DEbugtzmDM6+Pk5lV+9L5pdyjkRWl70vml3YtyNAWLuRDmKlIXKqGSxfEu8JcjgzOrOtdNcDlT1mdrPDGqHgqXiULxZkNDoxDExSZa5UBmkVlIrpFKkiyAyYqZz6krs2YmRlpRvIWlHLHK2ksm3xOno4FLfWpt87SZw6SPS+LU9LBz3wlTl62fc81TG9THt7V8HXRzzGT+WM0SVElFrCLYz3AkXSKpDIlGTkbSWZsoeplpo20FbvbgLzBs10Y532JX8zfh1qW23oY6UdfJWN9BWtvy1+pFbFLGa6C7G2kjHSf8bjWpWtlrNCt7CFhqiyyYuDGpGt0/wC5+BC3g41d+9L5pd2JbG1/il80u7EtG0KlJSEzY5xFSRDJM1SrbPcbvGvBHD/VhnTkk3bXC6vnwOfiKeTPZeG1PbYeFm17qUrW2ZNZnGUFZmLLqXbujwViUek8R/D1HQ06c/ZNZNVLyi5bm9nlkeclBx1xa42uuqMq7Szhv4HIXKRKZYT7Rb11LOqt66inYzr3F2xVRlZ4mK1yS8zBiPF6a1PSfAvGuUuEHclyMrGzw3wxytOWUdl9vIjwWdKpJNqTlrWlB6P2Z3ZK+SG6dJv3T/4c7NRtiJkrQUoTh+mScf56njlTabT1p2fNHrsTJRlop5Ry89pwvE6Hvaa1S1/MV11bcFJeBnQ2drcfcyRiWUQjEZGJiNmpkoojEWUBkafrkUcie4vTgb6Ude4z0YWN9KnkvTnYVnLJWczTh4ZGmPrlnbgLiref2Q2Ec/IIijeR1CedsvvxNqlq+m459GNpGzTzts1jVbeBexGymOFUYjT0vTq8Rc2Z1z3wcesvel80u7FtD6q96XzS7soaoqJcSjgaLEaJBOTHKkO8Mx8qLcG7Rk8nulv5DvZi6uHTRGPJOTZi4qUFTcnCScpe9mpqW5nHrUKadpWutV7pepuo15RWhNe0p/8AaPysRjKFOXwTun+motXDP6MiXGxK+TFLAqWcYxfPUcjxPwatL4NF8IaEbc23mdKfh8o5x0o/JOVinsa/76vnJd7C7b8xOvb8nDh+GcQ1eWjFcanrkUh4HU0rXjba07nfl4fN5zlJ/NNteuQ2lRpx1tStsWa+wep8LAYivORuEjaMI30tBJaWqOS9R2JxOgrL43s/bxYiWKla0Uo8dbsLjS2vWy3wiEvLM8jPWV00zdKBmq0znKOwxGWGcpws7dC8UPq0hMVbWYWp0jh6o8GpVqFJYfJeK1D6UNvD1IhA0U4bPoZkkzo5F6cV0NtKO/0E0af0RrpUv74XKKDOMpjqce3+RtLPPgVQ2CtG+22zhsOir3wcmzDiPEXqpxvHO9WUkoOS1qO2WatdZXNOAUpuMtrWorhvCdK2jGyT25Jbe53MHg1BcTTo0ruaUFiPl+5wlZ2J55HU4WViWSyGemhFRSiuDPk8s5VVe9L5pd2UGVfil80u5U6HIqBawWACpKRNiyQAUcBcqK3GixDIwSY3hVu+hWVDn1ZssRokdoZMMsOt3XMq8ObJQKumRgtkyKgQ6Zr0CjgVaLZMUoCZ0ToOmUdEq4llI5c6AmeFOs6BV0Dm4ZOqmchUWtmQ+lPhY6H5XgXhhOApZoq574wzvHUNCaLNcC9PCmylRsL/AOMX+wO9ewilQb1LbrZvw+D/AHPnYtTgaYDFXT6oc7nKVzYyEFFWSstxYhMGzSjFJYQs2QyGSVZcqc2t8Uvml3KoAJKAAAAEokAAAAAACGQAABVkABUsQxbAAACjACGWICwAVZYlDYkAADoGiCAAQDoDogBYgugACSAKgBKKn//Z"/>
          <p:cNvSpPr>
            <a:spLocks noChangeAspect="1" noChangeArrowheads="1"/>
          </p:cNvSpPr>
          <p:nvPr/>
        </p:nvSpPr>
        <p:spPr bwMode="auto">
          <a:xfrm>
            <a:off x="215900" y="-8890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21" name="AutoShape 30" descr="data:image/jpeg;base64,/9j/4AAQSkZJRgABAQAAAQABAAD/2wCEAAkGBhAQEBAQEBAQEA8PEA8QDxAQDQ8PDg8PFBAVFBQQEhQXGyYeFxkjGRQUHy8gIycpLCwsFR4xNTAqNSYrLCkBCQoKDgwOGA8PGiwkHCQpLCksLCwsLCksKSksKSwpLCksLCwpLCkpLCwqKSwsLCwpLCkpKSwsLCwsKSksKSwsLP/AABEIAOIA3wMBIgACEQEDEQH/xAAbAAACAwEBAQAAAAAAAAAAAAAAAwECBAUGB//EADkQAAIBAgIIAwYFAwUBAAAAAAABAgMRBCESMUFRYXGRsQWBoRMiMnLB0QYUQlLhkvDxI2KCorIz/8QAGgEAAgMBAQAAAAAAAAAAAAAAAAQBAgUDBv/EACsRAAICAQMDAwMEAwAAAAAAAAABAgMRBCExBRJBIlFhMjOBExRCcRVSkf/aAAwDAQACEQMRAD8A+tTm7vN63te8jTe99WE9b5vuVRYoXU3vfVhpve+rIAAJ03vfVk6b3vqypIATpPe+rJ03vfVg4vXYopreut+wAX03vfVltN731YmU7b3yi2Qqj3P+n+SMgP03vfVhpPe+rFKT/wApovnu6MkC6k976sNJ731ZRTXLnkWACdJ731YaT3vqyAACdJ731ZN3vfVkIkABSe99WTpPe+rIAAJ03vfUNJ731ZAABOk976sNJ731ZAABOk976sNJ731ZAABOk976sNJ731IAAET1vm+5CRM9b5vuCAAABFGvpylbOEHordOotd/9sfVkPYDTZJXeV9S/U+SI03sWj6y/gptu829b3l0BJT2aeu8vmbl3LpEgSBDBBYkgjAAmAIABIhJr+NXmiwASRGrnovKWxbHyLiMRQ04uN2nrjJa4yWpoX4XjXVp3llUhKVOqlqVSLs7cHk/MjO+CGvJtQAgLEAAAAAAAAAAEtABAFiLAAWCxIABmnrfN9wQS1vm+4ASJxtZwpVJrXCE5Lmo3EeCwth6Fs704tve5e831bNVWmpRlF6pJxfJqxz/AKjhB4ap/9KGS/wB9Jv3Jres7FHySjqKJZJFParyFVMRa/BlJ2RjyWUcj45vcQ3a+rhxOdLH227PURWxzbEbNfCK9J2jp5Pk6jxEd/oQsTHecKWIZX8wzNl1axPZDK0iPRe2jvLqS2O556OKY+ljGC6zJfVEh6P2O2BhoY0206qkaNHUqrdvIvOiUSTmeC39tjWvh/MWXzKnFS9To156K1Xk8oJZ6T4EYPBKlG36pNym98m7s0E8tHB8DwADqUAAAAAAAACxKRBYAIC5JAAFwuFgSABEtb5vuQTPW+b7kASAitQjKzeUov3JLXG+zk9w8XNehWXAITK6eexbNr1ajHWqWilts9mzczZOpbiv7zRhrTjLh81//AEvqjJ1KTzh7jlfyY5TF6WbH1MO9ifk1JehmbSbu7c00ZEq3HkeUk0E2UuS2ntXUFDiv6jhKGWdU0SpDYyClhHLNNNcLs108Ek1paVuUYpebYftpy4QOyKKU6h1MFQm87WW+WS/krSlSh8MU2trvJ9WN/NykMV6KEH3WS/CF52uW0UbqdJLa5S2yey+yK2Fp6xOHY2es9Lp59yM21YZAAAycQAAAAACbABBYgkAAAAAAAAAM0tb5vuAT1vm+4ICQFSnaVmNMPiUrOL4HK6XbDJaCzLBadPNpO987fY51W6/wPo4rPPgNr0ozV089xl2YsXp5G4vte5ypu4j8xNZaUvN37mupQa2GStTs7mbYpIch2sj8xLev6Yv6E/mJcP6IfYokSkLOcl5OuEOhiZ/ua5ZdjXEy4elfyNsYHauTayyk8DIGqkilKg3sNdOCQwk/JxckaKOQwTFjka+klnYSuQAAD4sBKIJQASBFyQAAAAAAAAAAAAAzT1vm+4IJ63zfcEBIGHxaPuJ8TcZfEl/pvhY52LMGi0HiSOB7WzGQxRjqvMX7Q8xZmL2NdQUkdmONe+/PMtKrGSd4rZa2RyYVRsapX9zNbMj9HBuVGk9kl/yTBYWnvl/1MqmOg2cndnmKDtfubKVKCWp9UPUlbJW7mODHRZ1ja0tkVcPdmn2jZZSEplos52WsmMEbKbNBmw+o0m90/eORLULAAAGmKEkkILgAMgAACbklSwAAAAAAAAAZp63zfchMmet833KgSWE4yN4S5XHFKsbxa4PsysuAXJ5CvrM7Zqxas2ZGecuW5s1vYvGQ2MjPFjoMSkjuaYM0U5GWmzRTZTBVmqA6JngaIF0cxty8WKuXizhN7lkjZhdprMWEeb5I2npOl/aM7U/UAABqiYAAASAAAEEggTJACLkgAAAAAAZZvN833IuFR5vm+5UjJJYkqmTcAPLeIRtJriznyOr4tG05czlSMDUrEmatLykCGwFIbEz2ND6Zopsz0zRTOeCDTAfAz0x8WWRzZe+ZdMUmWUhZ8lzbg5Z+RvOXgZe/5fU6h6bpf2fyZmq+sAF168YRcptRitbZ5TxT8Uym3GleEN/65fZDmo1VdCzN/gijSzveIr8npcX4nSp/FNX/AGrORzZfiiP6YPnKX2PIutfWWjVMG3q9kn6FhGvDpkIr1bnrYfiFv9MerNNLxlPXG3J/c8nRrHQw9XVzt6nOPU7s7srPRVrwemp46EuHM0J31Z8mcCm/78zbQrW1GlV1F/zQjPSL+J07hcVSrJ8GMNWFkbFmIjKDi8Mm5JUm50KGOprfN9yLkVH70vmfchFSxdMm5S5KYAcTxyHv33pM4s0d/wAcWp8DgzRi6tYmzR079KKobAUNgZrHEx0DRAzwHwKEM0wY+LM0GOjInBzYaYSqCXMTUrCrOiWTp+FVL1PJ9zsVayhFyk0oxTbb2I89+H53qy4RfcR+M/FbaNCL12lU5fpX16G/o7lTpHN+7FZ0O29QRy/GvHZYiW6nF+5H6vizlaYr2gKRh2TlbJym9z0tVMa49seDQpl4yM6YyJxaLNGqlU/vczoUal1x2rUcmmzdh525HGRxnFHYoVs89n2OhSlqONSl/J0MPU2bnYapt8MQsgdOmzXSqX5nPpvO5qjqyyZr6a91yyjPurUlhmoCsJXXEsegjJSSaMuSw8GCo/el8z7lbhV+KXzS7lQAtctcXpE6ZGQMXjCvFPmjz9Q9F4lnTfBo8/URla1erI9pnsLsMgULxMtjo6A6DEwGIoQPiy+mITJ0iyKsXUqmSrXJxFTNmCtVE57Ddccnd/DeIUZVpv4YU9Jvgrt9jymNxsq1SVSWubb5LYvJHXp1tDBYqW2ehTX/ACav3Z5+mOSbVEIf2xjTQX6k5/0hlyYsqShUfbGJjoMTEZBlGVyaqfY103muGXkYqLNtIWmVlubMK7a976HRw8tvn6nMo9FqR0KTvbda/mFbFLEb6UjfSZgoG2gaVbM600QyGC7DEbugtzmDM6+Pk5lV+9L5pdyjkRWl70vml3YtyNAWLuRDmKlIXKqGSxfEu8JcjgzOrOtdNcDlT1mdrPDGqHgqXiULxZkNDoxDExSZa5UBmkVlIrpFKkiyAyYqZz6krs2YmRlpRvIWlHLHK2ksm3xOno4FLfWpt87SZw6SPS+LU9LBz3wlTl62fc81TG9THt7V8HXRzzGT+WM0SVElFrCLYz3AkXSKpDIlGTkbSWZsoeplpo20FbvbgLzBs10Y532JX8zfh1qW23oY6UdfJWN9BWtvy1+pFbFLGa6C7G2kjHSf8bjWpWtlrNCt7CFhqiyyYuDGpGt0/wC5+BC3g41d+9L5pd2JbG1/il80u7EtG0KlJSEzY5xFSRDJM1SrbPcbvGvBHD/VhnTkk3bXC6vnwOfiKeTPZeG1PbYeFm17qUrW2ZNZnGUFZmLLqXbujwViUek8R/D1HQ06c/ZNZNVLyi5bm9nlkeclBx1xa42uuqMq7Szhv4HIXKRKZYT7Rb11LOqt66inYzr3F2xVRlZ4mK1yS8zBiPF6a1PSfAvGuUuEHclyMrGzw3wxytOWUdl9vIjwWdKpJNqTlrWlB6P2Z3ZK+SG6dJv3T/4c7NRtiJkrQUoTh+mScf56njlTabT1p2fNHrsTJRlop5Ry89pwvE6Hvaa1S1/MV11bcFJeBnQ2drcfcyRiWUQjEZGJiNmpkoojEWUBkafrkUcie4vTgb6Ude4z0YWN9KnkvTnYVnLJWczTh4ZGmPrlnbgLiref2Q2Ec/IIijeR1CedsvvxNqlq+m459GNpGzTzts1jVbeBexGymOFUYjT0vTq8Rc2Z1z3wcesvel80u7FtD6q96XzS7soaoqJcSjgaLEaJBOTHKkO8Mx8qLcG7Rk8nulv5DvZi6uHTRGPJOTZi4qUFTcnCScpe9mpqW5nHrUKadpWutV7pepuo15RWhNe0p/8AaPysRjKFOXwTun+motXDP6MiXGxK+TFLAqWcYxfPUcjxPwatL4NF8IaEbc23mdKfh8o5x0o/JOVinsa/76vnJd7C7b8xOvb8nDh+GcQ1eWjFcanrkUh4HU0rXjba07nfl4fN5zlJ/NNteuQ2lRpx1tStsWa+wep8LAYivORuEjaMI30tBJaWqOS9R2JxOgrL43s/bxYiWKla0Uo8dbsLjS2vWy3wiEvLM8jPWV00zdKBmq0znKOwxGWGcpws7dC8UPq0hMVbWYWp0jh6o8GpVqFJYfJeK1D6UNvD1IhA0U4bPoZkkzo5F6cV0NtKO/0E0af0RrpUv74XKKDOMpjqce3+RtLPPgVQ2CtG+22zhsOir3wcmzDiPEXqpxvHO9WUkoOS1qO2WatdZXNOAUpuMtrWorhvCdK2jGyT25Jbe53MHg1BcTTo0ruaUFiPl+5wlZ2J55HU4WViWSyGemhFRSiuDPk8s5VVe9L5pd2UGVfil80u5U6HIqBawWACpKRNiyQAUcBcqK3GixDIwSY3hVu+hWVDn1ZssRokdoZMMsOt3XMq8ObJQKumRgtkyKgQ6Zr0CjgVaLZMUoCZ0ToOmUdEq4llI5c6AmeFOs6BV0Dm4ZOqmchUWtmQ+lPhY6H5XgXhhOApZoq574wzvHUNCaLNcC9PCmylRsL/AOMX+wO9ewilQb1LbrZvw+D/AHPnYtTgaYDFXT6oc7nKVzYyEFFWSstxYhMGzSjFJYQs2QyGSVZcqc2t8Uvml3KoAJKAAAAEokAAAAAACGQAABVkABUsQxbAAACjACGWICwAVZYlDYkAADoGiCAAQDoDogBYgugACSAKgBKKn//Z"/>
          <p:cNvSpPr>
            <a:spLocks noChangeAspect="1" noChangeArrowheads="1"/>
          </p:cNvSpPr>
          <p:nvPr/>
        </p:nvSpPr>
        <p:spPr bwMode="auto">
          <a:xfrm>
            <a:off x="368300" y="-7366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29" name="AutoShape 38" descr="data:image/jpeg;base64,/9j/4AAQSkZJRgABAQAAAQABAAD/2wCEAAkGBhQSERUUExQWFRUVGRwYGRgYGB4aHhwbIRwcGB0bHh4fHyYgHR8mGhwYHy8gIycpLC0sIB4xNTAqNSYrLCkBCQoKDgwOGg8PGiwlHyUsLCwvLCwsLCwsNCksKSwsLCwsLCwsLCwsLCwsLCwsLCwsLCwsLCwsLCwsLCwsLCwsLP/AABEIALsBDgMBIgACEQEDEQH/xAAcAAACAwEBAQEAAAAAAAAAAAAFBgMEBwIBAAj/xAA+EAABAgQEBAMGBQMDBAMBAAABAhEAAwQhBRIxQQYiUWETcYEHMkKRobEUUsHR8CNi4RVy8TOCksJDorIW/8QAGgEAAwEBAQEAAAAAAAAAAAAAAgMEBQEABv/EAC4RAAICAQQBAwIEBwEAAAAAAAECAAMRBBIhMUETIlEUMgUjYXFCkaGxwdHwUv/aAAwDAQACEQMRAD8A03h3ieXWyBMQWOik7pV0/wAx3X1aUAqWoJSNSSwEI/A3A1bTKVNK0SwoN4anU/TMBYN5wk8U/jZ9SuTVTBmQfddkNq6RvbfWEgDMIgiNePe0+mlFpIM5d76JH6n0EK1L7QKhVSmapIUE/CLMOxgDUYbLT8TsNrX/AOYqIC++j26bmGbROCfovhviGVWyhMlG4spO6T0/zBg043Efn3gzF5lPPSqWkqXmAYfECWynb/MabxR7SjSpCPAV4ykg5VWSkHqd/T5wojnELnEbpstCLkgAavCdxrxRSGUZUwpNwC6Soh7hgNHAs5EZzxDxtUVJ5p4SnokFPmLEkj1hYMpLuVlQ6hJ/UwQT5nszeeE8PpRIH4YJL6qAuX76+kGBRKa5v20jGvZ1Q1wniZSIWqW/MV8ksjuTuOzmNaxvjGlpEEzF51p1RL5iD0J0G2se2mcJ+YSkyC17RBjWCS6iUy2BF0qNmPn07QmUHH8/EJhl0ol0w2WshSm3LFgPIOfLWDcrBUIVnnTpk9aR701Vh3CBypgLMIPdDUN31BFJwHIQXqJ2fohDt6mGaUmXKl5ZEsADQOEj7GKNQsEuXS3Wz9ddorS8QyBBLZFXJJuBtte5FhEfrbfsEc2X+4yWbX1agyJVOj/etSi2myRHUjxVpCZy2WLnw0snyu5O14BYvxchIdB7C13/AEFt4o4LxDMVMzTisJJOVeXKh2diT2Fm3MebUMwwB+86tOOY0y6RedgVkAPrca92iji9FNmJaXULlnZlHyY9hFubXS1XCg6k3ILOkNd4oCpSHyrBCjYAvpbXZzb0iVtQUOVjRWG7EG4Lh9ZMUofiVWLEqW79WASQNrEk3DtBs4NWZQnxZMxksTMkZsxu5LGw06wNwfiuUJi5SiMyC5vq/Tv27RdPEN1JlqUhIezBnN3B6bsYb9c/Zg+iPAguowiam03C6ecDvJOU/KAOIUWHf/LTVNKS90qCh8iSxHS0OZ4lUkAkhSdywSodwCeYQH4pxYrk5k8sxPMRl95O4U+zHr1EUJqw096RB6/r/uLU7gCWoJMirTzAKSmcgyyQdGJsYK4L7OPDZU/nvYJun57wzYNJM2klHKpPI2UhmYNZ9QesVcTkGRKWuUpUqZonKWClaAFPul/KKRapOIht/UC8TcGJmAqkAJWPh2P7GM5qJCkKKVApULEHYxoFF7Q1hKTUyQsKJGaXyLcM7p906jpvFuvoaXE0PJWPFAs4yrHZSfiHlB99Tqlk4aZcVmO0qg5I4KqVTjKKCltVKslv18hDhhXA8qQQpQ8RerqFh5D945CawLAPCn4yWMyEPK1yrLZv9rwP4g4sqJpKC8pIsUBwfU6mNLMqAXEHDUufcuF6BQH0VHogOpbJEy9Wu8eO0XcRwmZTryzEkdDse4MUSI7Ke+oxcO8WTKc5Tzy90k6eUafg2MInpzoO1xuPOMqwXhmdPIITlR+dWnp19I0HAuGpUgEXJIuon9HtHucRFgXx3NdWYU+O+DU1svMlkz0jkVo/9p7faD2KY1JkB5iwO2pPkBeM84h9okxYKZAEtOmYl1nv/b9YQXC9zqVs/QmZowucZpkiWszHIKQCS/p940Hhn2PTVjNVK8NJ+Acy289ExY4A4nyTlpnlxMIGcgOFbAnoRsekaulcMW3eOJ6xDWcGDMD4Wp6RATJlgdSbknqTAvj7gxFfII92agOhX/qeoMMpmiB+KY3KkoUuYsISNVHR+g3J7COgfEVkz8+UvAdZMnmQmUrMNTolI6lWjfXtDSjAcPwwD8QTW1I/+JP/AE0Ederd38on4g9py5hKKUGVLu6tFq+Xuj6+UD8LpRXrAWvKs5UrP9uiZnUm+Q3uchOsGti7sGVHTWBN5GBPp/H1RULAWTLkD/4ZPKD2cX0f5aQO4ZM9c3JJlkhaWyAOGIIKlOn8pYqP7Q0Y77KpkhJXJWZyQNEghST+ZnL7CzRoPB/DSKOmSGGcgGYrqW0foNGhj2DxFKFUZMW+EPZ8JNMpFSgA+IVpY3Tygaj7GBuM4mJE0icgAC6FB1JXe2/Rh2LxoOIgTE5SHSTe7P2PaAtfJlIIIDqSCEJAc6MNrf5jIvtrfjzHV7s8iJM/jEKUQyzlHMAklgb3sekKdRiFTXVGWSpWQaDTa+YHe7Q9zZAzmbMyHMWKRsA7glw7H/iAM/FJNNVEghGcNcOxDX9Q2vSArfg4EYyAGF6HhUIUmZN/qqAfTlBszJ7dYKYpOlzUZJiCoKB1aw630hdquMEq+IEDuQB6awLn8S5gQjnJf+P02aJT6meI8Dd3IMZK6VSJUhQmpmKAR1BcskdBezQ74NwgQUqnTVLdnQOQepHMfJ4UMM4Om1RTNmq8MgukDUMxfUNF+fxqunmmXNUU5SXdJv8AIeukPOGGAMmAwYHgzSP9HpgMvgSsvTINe5gDjvCckpJkr8BRNrul9gx09CIWqP2gTJzok8xA1Av21bdrwYTR1qwMssDr40wBy3RL2e7Buke2Mx5EWNy85iBiuJzKSeUzOY/mTcHRiB/l4vcK18yfUSyEkALBJN++np9oo8WcKViJyFVCUlBLFUr3Q5e+4c7mHHh6g8CUpaWBAt/NYfYiIvXM6LGOcxiqZrkBJBLly9x1HnFLF8TTlyZCokFwE5h0vAmUtSVC7Am5La62f5RfMzMDcu5vb6tESGEYrTuFZ9TNMsZAAE5c11ZT/cxJY6mDOO+zeVR0YmpWtc1Cku1gp1AMALjWxd4OcFJ8SapRKVFGikggMRoCddHh4nUgXlBuygptdNPrGzUvsk73kHA6mcUVbVUwlIq5SlianldioaWzdQC7K/SDKqZMxJVIVmG6TZQ+e1tYZ8cwiXUyvDmAkOD0IPUGMqxxZw1fIWWSchdXu6/MHY2IOjatLY7i9i2/bwfiG1W6jziOonJSHUQBuTYQIwzjaXVkInASp3wqdkLI2/tP0MInHC6sTiiocJc5QHCCOo9OsdHMlZGU4Ihfi3jOQtBlS0iafzHRPluT30hf4crZKZwM1IIffTz9IX49EFtEIMQMZm/SFgpBSzbEdIvUakgnyjJOEONjIaVNvL2UNU+fURqGFVSVjOlQUkixBf7R4wIkVFbmJKlKUolzf+d4pCb1Hzg3xhgX4acQByE8vr69jASRQzJisqElR6JD7xjspzgz6JGXbkSJVR63eNN4C418SX4E4kKQLKJ1HTzFh3gPgPswUWVUqyDXIk39ToPSCeMYrT0aUSJCEhSyyAz73mL3yj6xVTWw5Mi1VqONo5MN8S8XIp0PlUon3UJBKldy3upffeMoXXTsSqf66ylICmCQSEMCQkJ2dmcwzTOLJchREoGYoklc1ZbMfLWwZgAw2hdxDFPHUqYsCWW0lEpKmNnvc2hj3KOIuiojnHPzCnBeAUk2auTUFSlKAMtlNbc2sS/nvGl0HAtNJl5ZKWUfjN1H16EWYNGLU6kS1ImZ1CYhik5+mj2e4b7RrfB/GqZzS1qTnP8AcAXu4y7aWDmASxScRmo9TGd3EY8Hr86SlThaSUqB1tv66vFutllUtQSzkEB9PWJEoSTmYP13joCKDyMTP6MzedxZJStQ8YKZwQV5QDdwRqzhrwPr+OZMoES1pJZzz79ne0GuL/ZlTzp/4piCRzoAsT+YdDt032gLTcMU8ssJCtWJcK+o0+WkY16V0tzkzRqIcZibVYxNmrUJAUty+ZQIvZ8r6h36GPabgZU5RVUqUCrQuxHzjQqMSU2lhOUaNYA7/aKuIT/yg33It894Aak/wDENliNhnAGSaoTCFJHukbjy2OhhvpcJlJslCQ27CBWP4mhElQUohZSWIUxzDQ2OjxUwX/UFZVrQChg6T77db6Ejbyj1nqWgsWnlO3hRHSRUoysACexGvp1gHxVgaZyMxAC3bq/R9x5tFerxxKHLKQEpbLk1V5i4MeS8UqKkZaaUvKdJqjkAUdCf7RezfeEojKciGeJY4Sl01NLQtJyrykLV/dqQdWIaGFXGySE5AST8WiHNhc6v0HeKsnhGVKkNIXkUA6lA5nVqVG/V27WgDWSa1PIpKZiSQM4DAA2cpNmu8VLcdxwYnYG5MZUY0pThQzpOpDEBtR3gLUF5w8MkIU4yuGGl26EbD9YJUlKkHwwRygJA6Nezdi8D+I6SYiX4w1l3ffp6jtHDYWG2eCDORPJsxaFBISS5szMD3eLlJOBCbjQkgjR3b06/8wMl1KirOoukAsHDn01a32izSTxMKgoa6bAsxb7G0BXkDENh5jlwVgqZEo5STmLuS8M6YD8KSlpkf1NXLeUFSouwvfbpG3WfaMzNs+4yCunMPWM44vwz8VLmeKoJmSSFy2GXMghyGJ5m06uO8O3Ec4SpC1Esw+9vuYGcQVSZdODlQvkYKUHAszvtrBNPISDxPz/Vyy/RTnMnQDyhowPGU1Eg01akql6S55B5DsFK6dDtA6ipxUVMqUEJDqyk3uHOYq6k7dLRqU1KUp8NKAEAZQkaN/xAh9spu+COZivE/C8yjmZVXQfdW1iP3gM0bJiIkoWmhqLypySZZOssuwS/R9DtppAHDeAEyJyvG5wk8oaxGxP7Q/MjxF3hzgSoqi4Tkl/nUG+Q1MargHA6adGVEyY+pOZnPloItUlblASwAFu0G8OqgflAEzmYscTcRUtSpMtSVKSFf9QWa+2584b8HwyRJQPAQlIIdxqfM6mMXnLDkw48DcSzMi5RuhCcwWT7vn9T6RDVYWbBE0L6dlftPEPcb8UppZJLudANMyvy+W5jGxjSphXNmKBWs8xe7ahIHQEaCPuLuITVTyoH+ml0oHbr5k3ihS4EteVSuRKrh9SBqW6ffZ4scAjETUuz3eZOrElEZUBSgDs517adIpnFV3CSb7XufvrtBZU7Igh2AYBj0a4/Yj1jrDg4VMIBUolQURcgWcnub6RKGVRkiVEMxxmcUGAqmDNOWZYawZz1A1s4e0HME8BIGUgTE3CzdWu2jEa26jpAmuxBk2JSHuNQxfXqdPnFbC85C5kwsgJDEpJcjowLWe/bWFbXsGSYZZU4m04NxqUhImBwWD9NgSnXUajW0OcjEETEgpUC/Qxg+GVrsqUo3cKsd9bW0cQ10uJqkOpKnd1ZEXADA9Wd/h7+cJXVNXw/MB9KG5WaROmhQKFlswI11Hn5RmQwmr/FTqYJeWnmE0kgEK5gCGIKtizaQVxTiSbNk5ZMsKmsChWYI5tWvYuHDPFjBeK1TZf9SUUThyqQbkEWDsLOL3h1xWyvcBmTIrVtgwLPwOslNk/qBy4SAAO7KZ2OjfrAapRWzAQiVlRdOYkBmF3HTURokxKpmswpBDEI+tzEC6RJQEJ0YC97Dq+sZ6kd4lG75mMHBp6qsJnXSGUG90hnAHyaHZBWhsyy6v7jbqfSK3Fk1MibLClpuSQMrcumo8z0ERyK1MxQ5r3YH5bbPDtQGcDA8Q6SBmHcKnyluF8xd7h36HSDaKtyEJSAwdtIW6alWmYomWsJBYEoU32O28S1+JNlPhq5CCo+6AN+5/WJfSYHBEY5DdRllVD+6LkOxDfpEdTMJQSR8r/51gbUYipiZRtlcHUev8EVhjykgiYA2xFi362bvHvTIiBPsOqUy8gCkeHcaKKg4JN92IO0WsdmhVOtG6hZ9HBs/rtCHinEKkTVFPKlSnSSMzbO3Q3cdIlpuJnKE8pCDmUc7pURZPcB2U3aKzScBhPDOZSr8RVLV4cwMqWSgK6Npp1HXWLOGYq6gm+hYNcnsIqYrLXVTJnhS8wLBSgbA3dn1N9IucO0aaZ9QvTm19HjjFAv6/EpAJHXE1PB+KUJlBC0qSpIbz6721b0ghI4mluXUAHtvZhr6xlU+pKi+bf6R6sqAc3foYJdXaPiTtplj5jc9NYBKTM95SXbWxzOPkIt4jgmaWiWlXKgZWVdwzX6xl34qYk6luhgzQ4/MysFkFiA5fW1iTt0P0iuvVg8OIl9MV5QwFxZJVQVRXKUxJCm/M5zFXzBSf8AMFJXtHp1JzqQsLCXKWBD9i7GAK61al+HUOpYsCu+Ydn+cVK3CEqKiAxUMtw4GjEdw31gvqFzgiGaCy5PcEcQ8QKqp/iKtslPRI0EaFwZjiq2QqWog1EkOCfjTs56jQ+YMZnU4VMlqLpOUaqAJT89n7xewDFFUs9E5GqC5HUbp9Q8VKw8RZoLKf0mqYTVInkgWWiy0HVJ0II84bsPASIzfjmkVJXKxGkJAmhOZtLjlfrblL9oZML4mySETaiXMSpdmSgqHX09Y6eJFiZjPPMXv/P5aDPEE38HQpki02outtQncfZP/lDVhnAsuWc00+It7D4Qf1jOeMsT8esmFJcJPhp8hb6qc+sKqrKDcZe9gtYKOpHwhgYnzStY/py7l9Cdh5bn/MXq2sdZW4Cla5bAJFgwI3DHtEmG1yqen8JKUMostRfNzW0DjSwBiLH6hMpJQ2Y2Y2YpDDY2N20vAWPuwFnFHuJeA66Y6ky0l8zEne9yPlBIzMqBcJSHSCRv/PtASnSZbTFb7ecEcOKKmaygT1uwAPf6OYCxR34EcjfPZkFFh5n5lEslPRy5/wCIP+JkQEgkshi7XFz0021e7bRakIyIKUIGXYjQFiXBPQve8BuJsTSpRShspfTqwD/Nz84n3tY20dRpCqMnuSTAEETpCWHuqQb7a30Ot/8AMNeE40iZlOa3MCDqLAObeTF94X5Ut8rKGZtUqBcgMSoM5AtY7X6xRq6Aj+rKcMWU+j3LWOm49IUyizg9xgOBkRtQkeKULchTcwBGzHQP7jdAW9Y4r6mYmb4iLiWGKlFlKQGPO7cwHult28lWn4lnBaGRvzMHKrZdLbbRpHDuCJnSkLnScylJzBCU8nZUxRZ+uUerw6ml1P6eYi10IOYbwCuEyV4qbyynMFEZQNXzE7vsNIWMc4znJJTLKEJST7tyU7l1Cxd7N184OcR46hMrLLWhcwEJCUhKUyntmyk3LaB232jPMRo83xMNi4JcmwY6klw4NvRo66opwsVSoblpxjSiZhCklSwliSoq1Zab7i3YMdNIv8TcWy58lKESihTpKrABIFykEXKXA6fSF+fVBMopKFKm3yqF1IY2TbUO+r69oGSsQUSMyS7MQRqN/pDsk8+I0InR7jGOLKwZCaiYSiwDJ1y2bqWNidIZsK9q07IElAXrc3L9SG0uLjoYRquSlahkQoWDjmZ93LO/VukU6KWoOvKMtjoWYguG26PtaBODzmDsHREe/wDXZtdWSg2QLsUyeTlYur+4hnv0aJZVEayYKaXOBUAozBMSxGVkuCmxCnfRxbWE9NYULdL5mActy9BsxuC8MNdxsZiRlQjx0OfHSShQNnCS5cKLhnPlHlAx7pxwc+0SDiih/CZUTwoqCXA94MCzg76aFiwhfw/CUTJoM1KhKmB5ZSodWu2jdId6SiXWy5niT5eZQSoeKpXiApDAsOVmKg4HM4LDSANdKMunShKZbSiS4Ki6ncpcOCWVqwG3mQrypCzgOMbv5S/QUpo0sDmlE2J1BOyv3i7PKJ4KVgeejd+sC8MxQTEc3MlmI1dJ6/OAlRUqkzvCUSUH3F9uh6t+0YwpZ3OfuE0SwUDHRkeKSZ9MssvMl7Zvs/6xNT4jUKQD4Kyk6KSLGCP4lM6WULuR7pMUaqtmSQnKtQzJKWRyBKgQbpuCSC7gB3jQpZXGHHMRbWe0M9/1oO0zMLFonpcSvYuIoVEuetImKVmyFykgajuN4sopU1EvOmyhuLGBsCDrqCAfMKYgEz5Z1zC6TuDFKgrCsZVEZ0/WA82pqKfmIzoJZ236FornFGmJXlKFA3HaOjTsV468QRaoODHymSAlw7EZFp2Uk/qIV5+BTJSVqQjxMtwSLBLs7fGpmPQd9majXYEMy236xcqJjP27winUMhxiFangGReyvGRMEymmkLY+KjNdy4zi/wD2q+catTKBFowukX+GxGVOAZBWCroyjkX9yY2mkSQogPaNwsHUOJkMpQ4gTiXEDJpp0z8iCR56D6kRglOXWCSbnXeNrxxBqaKTLXymoUnMRsADMJv2SIzTiHg9dMnxEq8RDs7MR5jp3jzHjEfp8AnMlWCtAcBCTtc5jcBwdxcsPrCziEpbhKjp1PW8N+GpSpOYJVzIN0tqBvfr6m1nvA3EsPBSCCQXY9PQtrra+sQ1vsPMsdAwwJGMPdDEMyWAvsdRb6RbppEsAKSLKCVEFhlJBszMe3lEtI3h6Wf3tNny6XNrvYWiFNU0lkqBMslhcFtifPYDeEl2IKxu0bg0sVdYlAIZyCALkvqWf0GkLcmkVUKWXbKH9dh/DFucldRM8NCeY3LMWHp0HT5QZwLDV06FJXLzE8wUDpZk3+F769naCH5SE+ZxvzGA8SOXyhPiIyLvzBwlZLEF+rm43j3FcyEiYOfKrIsZXBF7E6E20bpB78CmYhOQZgos5eznptcG4J8oGz6CYgkyhnTKd0sVHMHCQ2oG5IOgvCazvcQm9o4MFzqcJKQEKSspzXPui5AD9mv5xqOPVYpaOnl0y8oEsqQoXLlLuC7Ekk7W7Qp8HzKZCZkqtSSpbKSpV0pLMUtqkuQXbcbMSG4nqCgolSVqmSpIUlByq90qzNcXA91+g7X0TYNu1ZIadz4bqezap1ZlnOO9gSHDuC6mCnszlokTVyyhgyVEZikl+qQi9rum9jrrC9OxRdk+GrqQxc7hzqztYNYdbxcwgCYliljmcoBIffTpdhqQ0SbGA3GVZUnaJWq6pKS3KdWDqdLuG2Yiyn7CJ8OmEqABVvYEvpr02G8eYjRCYSf9x5jlIILEE9XgXSzwlWUKJL2V5fMF/OHBQV47g78HafMbKhKkpB3Dh7gkspYIBcNsSfQXsGqp6UFSQQxLHM5UC/MehsSLi8FaeURTrLObEpUkakC4AezZC5Z3bSFqrrVHNZJBIDBIDk3a1/hGn6wtEyYLEgZkdPPeYzhIdxqQ/wBTfT1gtLqSEsyBmzZgHcliwvYNmaB1Jw+X5yb6ZQS76E2cA+TwSXTZAcuoYEBjmHQ9LXuNX3EMsZTwsWob+KQ/6mcwKk8uiQo5SDYh7ObDUCC/CdV400ylsPFSQnOeUrBzcxJcOzBrAnQwInVSUyxmSCq5dhoWYu2wFu7xfwEeLUSlIDnOjUuXK7ljrY31EerOD1CdRtOYWqeG5tFOSlYaXMKkghTg9Q7Bjc7bEiK9TRZ0hKmF2zECytEq8nsf7SY0riTDjNlTZeZJUlAmgNfxBcEHoQFJZt4RcQQFgjZY+9om1J9K1Xh0P6lZQxWpZ5SvKtJSrv8Aodx3gnVU4UAo7M7at1+UGcQoUqQEEWADdujQGw6q5lSV+8m3mP8AiJhZvO9R1KAcDBl+vRLTOmIlZfCWlK0NYMR37gwuYdiBpqi4eWs384JYZTp/E5GfN9dGH6+sQV+HOVWuhYPoSxHyh67WsI8GLIITHxGPEMPSwIbItiGNvItBek4epVy80uShCh7yWBI7g6kHr84FYYcj0y77yzu3T9IvUFcqRNSoDN8Kh1T3j1N5oco3Unsr9RQVgzDpYM3Kn3PeSezsR845rUrUtTWAtFvCaLw1rUC4CT6AqKm+atfKLM4ggkCJnZTYSnUaNwUbu4q8QpaUkO5Soj/yH0ukbRsfC1T4suWstzyUK9WD/WM/wrAxVmYg+6UkO7MoAkFt2UdPOGfhSoVLo6dQSFKEsoIJbRRH6Rs6U5qxM/UjDSxW0rGllg2Qhb+iEp+5+sAeKZ8tFLNzqS60kAO5JIYW1it7ZHCKYhxeZp15IR8N4bqp6QsSlrT+YnXyJN4Owcgw6atwyTxKmHYyqn3sQWDP2I7fy8MdLUJWPCSPEHZmdjuRrppsPUcSuGEJl5ZiFZ25wssAq+VvJwdYvpwiWEPlSgFk5kgpYm5301+kQW2KTiXBec+JTkJynIRvy5Ry3BI72V6W3eF5UudOmKNPLdBLNtm9Wvf6wwzOHip3mTBlADDKlJGgJc+bnz6wWo8C/DoCc4y6uwJcknNozWHVmG0KFqpnyZ5kLRZwKiqqVefwkqJIUWUkq1IYXcX27adGSbj7TnnSpiFmyQQByq/mxdt4KSqRJcgkklJDhIPUKF7u57xFOl5ZiUq5mB1L3GgKf+Xv6Jsv3nkQ1rAlKfQpmOEuFBiCRodXDG5Z99DfofcE4mVRKWZqc6JpDKSQnRILgFgH3+8W5VMEDlJykElIV2Y3YhJ7jo0VZElM+ppcySAJ5lnxA7kozIfZnswDWEM03uYjxBtAxzPMRoJ1X4tSmWpJUpOWTld0hkOS2rhzpaBsqR4iiZR8MpbPLJBLhw6XDKfS/neHLjyunSUU06SPEBBC0NzZAGXzC3zG0ZDMxdlgpSUCzMTbvFr1dbRFUXbsg+OoxUtKVIToAosbHM497cOzgs426RFSU6gvRKiGISQ7Fhs46gF9WizQYmFTEGYll6OlRS47AWc3zekX8OowupUCWYBSmS7cuYh1Hp8R7sLRK2QOJYMZ93UjqaZUtgUhKWuC9hbN+ZrHdxv2hfnYfTliOVZCmUlByrUdspY7/CHHyg9xJjcszlkMdkBeY2cdC2t+YdukLM3FkgZQAe/Unq77dP3jtYbsRZQEczmmrilE1KipJcEJcgObebN32ijhk8Z76IdTZmGbQG+w8n0ilW1JUpwbs1ugiCXMYuAD5h9L/wAaLxXlZHZbtIEfKMAq1S5YpcH3SCwDkObMdN270sYmlmWpKS9i1lWIdgLADr1A2iLheuMw5cwFiAGLudGboQCASw2gfj/JZ0nM6rC4J1BPmND3iVE9+2PY4Xd4lFE4LmJQXy/Ujp6/SGWnm+CZc+UrQgHKBYhjbUddumrwm5XZtdoK4fiCkJaY+RRBbYt/NYsdCOpLW4cndNzx7EESaanq1Mopy6XKwpBDAkG7l3LfFcPGeyJuYIbVwG1Z2UB8jA+qxepqKWTJy/0pQZITcqIcAqvrdgB3i3WSBLlgmynBcdEkD7bRNrcFVz3mHpFIY/tGDEafw1pB6PH2GcFyajxJpUUzswCDm5dLBt3Md47MKjLJAFh6vE+D1eQqS/R3dt/0jO0zrW2X6jrQxX29xZosNmprh4iCnIopUSLORYA72vFitlp/EKJsm7+Qg5PmArQBsbl9ba9X7mK9bToMwKUzDUP3/aBttUW5XrEZUGdfd3KmOAy1SZpnS1hwwloIsQ/MSotZrHeLoRcqvfSO6eQJ6mLZE3Jb1Ee1lQHDH/EI1F3rNnGIyur0hjOZ7hcsnxH0LCJaiSMiw/Uv0t+kdYWr+mvdzaODL8RYQbJ95Z/tFz87D1jiHmC4yYb4Lw8ITds2UEjfmv8AaPcBkNQySCzlZ+a1mLOCYRkTNq5g51pUUj8qAnlHYkAE+cTYNThNFTBQv4aSfMjNv5x9Hp1K1jMyLjljFn2rUz08pQvlmkH/ALkfumGTAaqVMkylh8hATyj3SwGVXS9tOkDcdmya2hnKSshKC5UEuQUMqwBBNiYRcGxNctRTLrZfM7hRWgubOXDH1Jhlle7BjayGr25wQZrFfwRTz15yVhVrpU2mh017xAv2eJZkz5g1PMEqDnewD7wO4Vx2oCD439dIP/UllKykdF5TmI6KY9+sOUjEMwCmYHzgTUp7EV6li8ZifM9n81Obw5iOYubEMLaB2+o2haxNC6cE1VPlCXSD+cahzdKnNyxt6xsIMczZQUGIBB1BDgwv6av4hjUv5mHYhjtLKQFS5ipsxRJASLoFwLMA40v1MBaXDKquUF5ghIOq1MVK0PmbbaRqWP8AsrpJh8SnanmXPL7iv9ydvNLQqVk6dSqTLnykpYsCnQgMeUtcbkd73iTUIavdWollDizgmUaWkqKdJRMQpZ5eYJzgJCgoXDG7dg2xMX8Tqs6EsFIWFBSFKAsUjMCb2VzXfYP2juh4hSoFEwEKJ9AOpJ1c7bRdnVMlYSsKAW4JG2YBw40UCGuA1zeIUvKsCw/lKXTPUv4BxnJmhEqakiYFMke8ADYjyF+7bRnnF/DaU1E5KSEkK5Utsbjp3v2h64qqvxn4dEqUBPKgTMcJKSxsDrqHfa3WBPFVJU0nhrqimbmJCZiWKioXCVZgG8xaNCxmxlfETSqA/GfEzGSubKWBcK2LsR0vBheK+GhISXWRmUp36pAF+l/lBitovFOaZKAJDJAXzF2IDMzMSX7doVa6iS7NlG+rvfV99OkCli3dyoqUHHMj8WbULSgOSSQkEgByz+Q3g3//AAjSkzFTSygVZQLOl/i0+Y3jjBAJIBB5lalw7etg3XZzDbhlMmeFSwUuQS/vks/vEAhT/ELAue0dew9V8RDVt28RJ9LSoSoKC1FrElmBsC4AcDyd3ECMPwxc4kJygJuokgADR76+Qhg4kpHlgtlXLYKBKXdg7AB9xbQMdzFzCKdEuUArR8xO6iQEkN0Z2HnDBfsrz5ifp/VsxjiCJOHzJGWchyNweo6bnYuw1iaRgqqlK5xQTnW1ibFjudSTuehgvUcQgApSCHDOVbNYekDVY0vKUAADSw21vtAq7Nzjn5lJoAGPEDLwcpUA9ixfbp83cNBqkpES59OufL8RDutyGWymb006ENFSRXlBBUHAO9h3HkdIO0ONzPxkqapAWJd0yzypSkjMG2SL5sxsAHMN3sTzFNSq9RnxmZKnmSmTSeClJMwLMoS1FnAAAGmYu73ymAnGEoJMuUNQw+ZAhu/1lM4KqplkgHwwem2vXXyaM+qq3xqlBPxTB93/AEjMZy9vHS/3jtOuELRxxKQVGUlOoCRHGJShJAG+5/eC0spuoj3QwhfxiY9zqbAeekZqsWIEaFwMyOnUVkZTo5J+npHNXUAEjYfWLK5X4eRk+MsVFt9hFfB8JXUTUliUggk7W6mHBQTmMB2jMNU8vwacJ0XM5lDp0EU50gXe4MM6sNQHVNXpctoPWAFbWJz8gIHwg39T07CFDOcxa4bgTnDEZZYzFu3UX/SCtNSJW7DWxbcbvAehQVL9X84MV09Q8OTKAzzlBKXdu5PYC8NSou457gWuAOIwVM7Nh60oSU5/6KSfiK1BGYdRzG8cYvWZJ0uSm7SyryAKUJ/9omn1XiVkmnSQU0yfFmlOmdsktHzKlN2EZlxTxsBXzsgzZP6bvZk9G/uzR9Qi4UCYDHJhH2f4gM86Qv3ZgdvLlV/9S/pEvCXCMpFWoTJ0taZRUjw1pBU5a+tnABe8KuFVYkT0zXDoU7XuHY/MEiD/AB1QDPJq0F0TMqVHvrLUbjVNtRcRUwxxPDuazSy5UsNLSlI/tSB9tY+mYukAFifofkS8ZTwjVTVzzITPJISVAqHvNt1SwOl3hoq6arTdpZbqlV/kqJ4RUg8xqpsZzEDKzswdz6t/NYuVOJIlgqWoJADknoNYyun4wqpc8ylypaRmyqUMzi2t3Pp1iadOVUKaaS7ZgGsASQw72ERanVLpxz3KaNKbjnoR7ncS0ikuqakDYv8AtCxj2NUk2SEB6gkkjKMuUmzh/iZ+vpFWhwdOUHNcabfTrAytpFSCcqQQnmd2fqNNw8ZD/ibONoGDNGvRVK3ZOPEG43icinUmTLpgonKtZVch/hB6jzbtAivxppwUgJyp0SUg2I1Y9jv0gnW4mJs5NmBTqBft9egitjeFLUc3hKEsADPlIcsBd/TaOUkAjeOcfMu2Kq4zJUcQZEqmS3JRdaAAFAEkZkkBsybXs9x3iTE8YmTxLm5/xSSCA+35gEDRXUlyNWAYwL4a4TmVUxQ92WAeYlkkge6Tu+lnY7bRfkcHVEuarwQtC3GdC0AyyC/oeoI+kbNBrVfcRxMfUEh/bGrh3h7xsPTNk5Zkwp1e+YFsqrhsuyfre+bcV4VUSZzzAl1MzAAF3sehEO3D2MmlmKWtCpCromN7juObRnbRRG/vGHQYwipAGelnJsoeKnK+1iCpLgNd/SCWpN25Yn1nAwepgUicUjmBDG/y+kEMOxnIoFBFi7fz9Lxr2N8K0lQEqmSDIZQCiEcvR3SCFBtD32hcrPZBSFWf8V4UtROTOtB5eoch7tvvHWpBjl1hAwef3iZjk4ECcMinVclJcEtqH7ljux6CAVRiylTC6sw2JcPf1ZxBbHqGXTTBKlVX4lGiyAClugu5PlpDbi2EYaiRlppR/EcvOoLZNnN7BROgA66iOCsJ93ML1t/CcRDw/Cp9SrLJQVncgco1uVlgPOGmh9m/JnqayVJSWISDmzOW1dI22doP8KKpUCYurQyWGUrA8Pdw1nPmVa7QtcW8RURnldOnOMoSEDlQCN3N/RAA7wa5J4ETZYMkEmS4phdMEqEohSUj3lWSkWLrWS6iS7JTb/cYH8LYV+JUZct/ASXmzDYzOiP7Ub5egc7ABkzJ9bNTKDXJyoSMqEdVN5akuTGhTKQU8lFJTklaiABbnUTcnS/n26QjVXbB6Y+4ztKGw58CUOLsUCiJUs8id9H6nyhUoqeZMqZWQHKF2U1iRrf6Q9Yn7NqpCgCElBF5ib5R0y6u730ghhvBUuiV/wBVZUE5lBXugkugMN9TEoT6eolu5Y1yuQiHid4pMEpATqbv/PnA3Dk+JM8VXuIuO6th+sVsbqyVFy4f7mGPA8M5EhQ5Uhz3Vq31jJC4GfJlLMFHMipcA/EOuc4l6sLFR/QQanTciAlGVCUjTS0cVc/KA/oIFVlVm7dun8EFnAk+S5lWfVlnNwNBsT/iKCFuSTq9zE1bf5fKKwZPmdmdzo0Ei5jWbaMCH6dAlgcuZS7JT1O3pAXFcWWielCWTMkgkzSTYlILgbNZn7RfrcYFKnPMZdRlaXK1CB/d9yd9NID8PYZMqqgIWVFyqZOURfKSzHur3W79o2NJpvJmfZbjmNeHTzQ4ZNqFF5s3nD6nNyy3PX4vWMvl4IJyswOU7nr3hv8AaRjomT006PcksVNpnZm/7U29YrcKYZ40wp6IJ+qR+sakzc+Z9x3w3+Hn5kIJRMLjzJuB/N4LcO0yptMqlqZakpUDkKtSh3JHdKuYdiYBYjx5OmzkklOUEFmsP87Q14ljAnyJU+XZctYBHR+3Rx9YMk8AzueIm4RgFT+NXKzFM6nTmCgWKwCGYm1wdTbq8a7gOMJny986eWYlQZSVdwLeotC2B43h1cgf1ZLpUgaqT8Us9/iSfKOcWqxJArqdZzTSlJQQ6VDobOkhvnC39vMbn1MLJsbnS5swlIDJJSW+IgsX8m7xFIkBIG9v8xUqq6Sr+vTEKCjmnSibof3lgHZ9dtxqYD4fxEKmbklOkA89rtoG1FzZ+kfMa2i1rC7cj/E1aLFCBBGWVKJU4ys27/WIsVkLyDLlJbU6Pdr/AE3i/MTlTpbp17X6x9cggCwux2/gjI3gc4lGT3AGB0XgkhMpOdrra56gHYdhBTEcQAXLSpL5+VR/mt/vEkuoCFv1s3eKuOoCwkizXg/ULNkw8BmGRIqjFvwSAUoSUA+6AzJJvl2B3vFqXjIqChaHCTdjY7gg/eF3GMTTNkqlg3Ib1t+sS4IUTUywksG52PzA7vaGMn5eT3mEKwDkiW+I8Kl1aFcyypILZL/NLX/SEzAuCZ6VmYpcyTLRc2UmYbOwSH+dxDbXVS5JUcwRLZkJAuSxIHnbWJMKxRUyWSWCgfpb5nWKqtXdVVtXr5im0qk7jCNLP8MAJK0k2BCj2Ae+sTTcLmLdXjczFgtKlgX7rs/YCA6a4iaRMVzJALHTL26m997RaqsUzSjldWumgG7nQRONRqK24Y8w306MBgCIHEuK1lLMyTJaEuTlWCshXlzs9xYi0GMMo6iajNOm5D0QAnsA4vYDrE+L+HPQhUw5xLUFM13sSHt6229YllcTywyQn3rd7xpW666ysBe/OINOjWtizDI8SlI4akVKFeIVCY9s2o6Hu4a0AsU4AmJujKABf3jf9oZ5eMSkzVBSM4DPlILdSL3Z7jZod5ktLMdDptEv1mooOc8H5hXV0s2GWZDgSRREqUQVqT8r+WunWJaDibLWyZpBWETEqV5bt94YMc4bTOKQokAE3TqX09NIqrw2lkJTkllZL3UpSX8u3mekX16qt29Uj3HxAanavpr9vzNzoqxE1AUhQUk6EQucV8PkhU2W5a6k7+Y9BpAX2d42kpMlD8rqA1IT0PkdCLEeTRoEibmFmjUKJqEwZiHdp7OJjmG4cZtSlOQ5UgrJUCBYt5G8OFZOSgADQWYQ7ZYrVOHS5g5kJPp+sR2fh/8A5Mf9ZuPIma1tUCp3YHrFOdNJ00OsOOL+z9E11IUoWsgq5SdnIGZuzwj41NVTEoWghY21B6N19LxFbpHQiW03I3U8ql5Uhnc7QFqcYyE5WEwBgoFwgEbN8exOg2vpbk8O180haZEwXBBPL/8AprabQJrpUyQsomyZaVhnBQB/+SB8ou09KV8vOvW1n2kSOUolWmdRta51HzJEP82sGE0BKspqp/d+bp/tQD84+wLDJVJT/jKuVLlLTzIbM6Q1nBURnOwAt5xlfEfFi6ypM1fu6IT+VO3ruY1/HExrWycS7TKKlFSi6lFyTuSXJjUPZdQuZswjQBA89T9kxmWGkEA9Y23gijEijRmZJW6y9tdB/wCIECeouYTOkqfbXT/MH8ErFJTkB5Zgyne+oLa2O8CK5SQLuVZvRrnzN4+oawnlzAaOpvdGlmvqTFRWeJjJhfExp54UHII507EO1u41h9pJyW/E0/PLXeZLHXdaRssbp3brGRLqxKQcxdBJZtiGcAEb/vHnC3tEmUk98ryVHnR/7Dv94QZ7qahxBgCatCKqlWhC0JKgoD37PlUzdwXD3Ywn8JzZP4hc5CTLSsAql6gKc6HXLe3n2h+osk5P4miUlaZgeZKdkrsxI/JM++/WM4x+mFFNBkA+Au2VXvomC6kqGulxqCDYxFrKi9RVZbpXXd7o9VNb4joDDyN+tvWJPxBSkZztt16PCfQ4klQBCwVM99Lak9P8RFXcXBJCCcwbVt9vlfQx8mdI5OBNk4A4hPHsXCNHURYN1NoEUOIzkpyzQojUCxOU3F3uztEfC0w1NQtaySmWCQOpLgeQF7eUHMpnKDoKFAaO9nIfWzs8NZRQPTYfvH17X5i1jalKvKQQNydGZv0i1g9QmVJzpzPv3IBt0AiXFcDKHUlYJdmewF/pvAuXLBQoS18z8wPW9xFI22VhR1/3cbgDkQ8irTUoDuVZ2A1IO1t7GGDC+HZ3vEJQHBZQ2HYfrEfs4oUy5CVKSyphUoP7zWD9n1hynVSUpLlohtZayVEhu1TH2qJnXEHDHjDxETGVLcMU+9vqHjxc4yBLQoMnKAW0Nhe27/eHejo0qJUSMqtBAzjaWhNOoaONehDFJ8nEBXa1m1H6hJeFfaBF6aqTkynlfYfx4X8XppWsohRDaHsT6Hyi9TU4TJCl5jmFkBhre++t+kEZUhUtIKQCkXytdIOw/wAw9SKjkGaGTiKuF1BIXlS6vdzaMDa5i8cQnqqVBKyvKwYk7WPkdT6wQ4hwVS5fiyjkJLLYtmDi52sLvrAiVUCXNUZbX0Pft5xZlXUsBz8SZfexyOoYqseEt86LgAee/reAs3iULSoLl2IYH921tvFbEquYqfzkX0Gw/msd4oSwskj0/nrHatOq4yOT+sInicYNjSpChOQSkpLW6eW4Fn6xoWBe0NKZmSapImEsCLJW5cN0IfL8tYylcx5eVvd5n7bhov41kmeGEBlKylx3AsANLnTbzjWqJVpl6pBZzN/pcWzlhruDF0LOv0jJcGxeppUoTP5y1lb93vzAfONAwLGxNlpIPnu37WjQ7mKRiFZGKoOh8wbfeOyuUtXwlSeoDiBeL4N4pzyphln4rBj013hequG60TEk1YyuwQBzHyIGvpaFmEB8GGsc4llU2ZyVrAfIgZi3U7JHcwtUeGZlrxHEGQ3MiWrRAHulXfonrftFybSyaIKq6uaSR7oUQcpZmDXWr6B7dYyPjfjybXryh0SQeVAP1V1P2gUqAOTCNu0YXv5nfH3HC6+ZlS6ZCDyp6n8yu/baFIR8It0NAqaWSPOHxIEJ8LlSpyEM4Ubh2sLm/kDDli/Hc+pmZZZMmWjRIsXFr/tDN7L+C0yJZnzACtdkOPdR1Hmd+gEW+J/Zomom+LIKUKV76T7p/u89u8BkZ5h4BmYzKAqUQBclrXv0hv4c9nBUErnEpGuSz/4h2wDh+QgFSZYCsxDuSde5g/8Ah0gafy8Pd88CeIxEjiPgiVUUi5ctBQtPMjfmA0ud9IwiqpChRSoFKkliDqCLMY/WAkJ6bRlftG4fkGrzeGHUkFRBUHLs9jq0LWdVS3EzjhbiyfQTc8o8p95B91Q79D3Ea3KrKLG5BFpdQkWey0n/AN0v/BGdHApP5P8A7K7947kYZLlqCkApUkuCFqBBbYvHSI4adxyDLXFPBFZQpKgM8uzrl3SP9wNwe+kJKVqe51s5j9PcH1KptJLVMOYkEEne7X9Iz/2ncNU0qbLXLlJQVhRVlcA26AsPQQC1pzxOix2baTF3gejXTKKpiVZJrATGOR2cDNpo8M6sQRKXnyZk5SCQPX1GsIKJeVLJKgHBYKUz2uztDgiWPClm7qSHub3I+0Yn4joxv357mtpicbTBuNTUkASnYlww0B2bygNTIKSstdiCPP8Am0OtRQoFNNISxCbEEv7vWFSjlBlfzcQqmsBMS3eTGXCuIwrKL5kpAIe7sPKL1XXFUxDkgFiR16X84UsARmmXctYXNhct5PtDVS06SQSLu30iPU6Va3OIFTZGTDfD9aJgPKBzHTroftA/jAOZTq5FLZaVCx1UPqGi5RcikZbOS7eR/YQA40S82WDo/wBxE1FObQBEEYsyINXTTVz8wJbbtdvp0hlmpyJDMon3j1PX/EQ0EsHIe7egLfaCSJKShLjpHLASQPiVvZ1OUykmWQoWILxndepEmpmSw3LzAHoR1840ebKBzfuYzLjOSPFSd+cO92CrB4t/D6t7lSeJE9hrG4SDEgZoDAddLuzNrpFWnUAMqw5bc9oNcPU6VJ5g/K94oJp055gawJbfcRpoO0+I4MOx5leoUEDMliQwD9fJ7xoHCnB8uSJVUucmZyEpBQyfEOjXuxfbWFzAaCXMqJaVpCk6sflDFiGJzTVmnzkSUIsgcosLOzEjsYtpQBc+Zm6qxms2DqK3Ea1KWROV4kwCxcpAdRtlAYWG0GvZ8lKp4StSkl1q8QKUCs8oCSTYgMT6+kBuHKpUupQtBZSixsDYkWYhh6RqmBUMtNbVlKEgoVLysBbNLDt0e/zMGuT5ibiFBXHjMYJtKEgEXPVRdvT9mhP4q49p6JwGm1B+EHTpmPwjsP8AMQe1LF50qSnw5ik51FJaxZuuo9IyDwgTfeHhRM8ZaS45jU6tmZ5yiron4UjoBt56wIq8MKRmFxuekMdLSJtaI8SQBMlpGli3qIKFtxBmF4EVsV2T94fuE+GhNmBAS0tN1nt08zpFSTJDadI0vg6lSmlQQACpyo9S5H2AgSeJ6G5QAAADAWA2A6RZlXiECLEpMJnp/9k="/>
          <p:cNvSpPr>
            <a:spLocks noChangeAspect="1" noChangeArrowheads="1"/>
          </p:cNvSpPr>
          <p:nvPr/>
        </p:nvSpPr>
        <p:spPr bwMode="auto">
          <a:xfrm>
            <a:off x="63500" y="-86677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30" name="AutoShape 40" descr="data:image/jpeg;base64,/9j/4AAQSkZJRgABAQAAAQABAAD/2wCEAAkGBhQSERUUExQWFRUVGRwYGRgYGB4aHhwbIRwcGB0bHh4fHyYgHR8mGhwYHy8gIycpLC0sIB4xNTAqNSYrLCkBCQoKDgwOGg8PGiwlHyUsLCwvLCwsLCwsNCksKSwsLCwsLCwsLCwsLCwsLCwsLCwsLCwsLCwsLCwsLCwsLCwsLP/AABEIALsBDgMBIgACEQEDEQH/xAAcAAACAwEBAQEAAAAAAAAAAAAFBgMEBwIBAAj/xAA+EAABAgQEBAMGBQMDBAMBAAABAhEAAwQhBRIxQQYiUWETcYEHMkKRobEUUsHR8CNi4RVy8TOCksJDorIW/8QAGgEAAwEBAQEAAAAAAAAAAAAAAgMEBQEABv/EAC4RAAICAQQBAwIEBwEAAAAAAAECAAMRBBIhMUETIlEUMgUjYXFCkaGxwdHwUv/aAAwDAQACEQMRAD8A03h3ieXWyBMQWOik7pV0/wAx3X1aUAqWoJSNSSwEI/A3A1bTKVNK0SwoN4anU/TMBYN5wk8U/jZ9SuTVTBmQfddkNq6RvbfWEgDMIgiNePe0+mlFpIM5d76JH6n0EK1L7QKhVSmapIUE/CLMOxgDUYbLT8TsNrX/AOYqIC++j26bmGbROCfovhviGVWyhMlG4spO6T0/zBg043Efn3gzF5lPPSqWkqXmAYfECWynb/MabxR7SjSpCPAV4ykg5VWSkHqd/T5wojnELnEbpstCLkgAavCdxrxRSGUZUwpNwC6Soh7hgNHAs5EZzxDxtUVJ5p4SnokFPmLEkj1hYMpLuVlQ6hJ/UwQT5nszeeE8PpRIH4YJL6qAuX76+kGBRKa5v20jGvZ1Q1wniZSIWqW/MV8ksjuTuOzmNaxvjGlpEEzF51p1RL5iD0J0G2se2mcJ+YSkyC17RBjWCS6iUy2BF0qNmPn07QmUHH8/EJhl0ol0w2WshSm3LFgPIOfLWDcrBUIVnnTpk9aR701Vh3CBypgLMIPdDUN31BFJwHIQXqJ2fohDt6mGaUmXKl5ZEsADQOEj7GKNQsEuXS3Wz9ddorS8QyBBLZFXJJuBtte5FhEfrbfsEc2X+4yWbX1agyJVOj/etSi2myRHUjxVpCZy2WLnw0snyu5O14BYvxchIdB7C13/AEFt4o4LxDMVMzTisJJOVeXKh2diT2Fm3MebUMwwB+86tOOY0y6RedgVkAPrca92iji9FNmJaXULlnZlHyY9hFubXS1XCg6k3ILOkNd4oCpSHyrBCjYAvpbXZzb0iVtQUOVjRWG7EG4Lh9ZMUofiVWLEqW79WASQNrEk3DtBs4NWZQnxZMxksTMkZsxu5LGw06wNwfiuUJi5SiMyC5vq/Tv27RdPEN1JlqUhIezBnN3B6bsYb9c/Zg+iPAguowiam03C6ecDvJOU/KAOIUWHf/LTVNKS90qCh8iSxHS0OZ4lUkAkhSdywSodwCeYQH4pxYrk5k8sxPMRl95O4U+zHr1EUJqw096RB6/r/uLU7gCWoJMirTzAKSmcgyyQdGJsYK4L7OPDZU/nvYJun57wzYNJM2klHKpPI2UhmYNZ9QesVcTkGRKWuUpUqZonKWClaAFPul/KKRapOIht/UC8TcGJmAqkAJWPh2P7GM5qJCkKKVApULEHYxoFF7Q1hKTUyQsKJGaXyLcM7p906jpvFuvoaXE0PJWPFAs4yrHZSfiHlB99Tqlk4aZcVmO0qg5I4KqVTjKKCltVKslv18hDhhXA8qQQpQ8RerqFh5D945CawLAPCn4yWMyEPK1yrLZv9rwP4g4sqJpKC8pIsUBwfU6mNLMqAXEHDUufcuF6BQH0VHogOpbJEy9Wu8eO0XcRwmZTryzEkdDse4MUSI7Ke+oxcO8WTKc5Tzy90k6eUafg2MInpzoO1xuPOMqwXhmdPIITlR+dWnp19I0HAuGpUgEXJIuon9HtHucRFgXx3NdWYU+O+DU1svMlkz0jkVo/9p7faD2KY1JkB5iwO2pPkBeM84h9okxYKZAEtOmYl1nv/b9YQXC9zqVs/QmZowucZpkiWszHIKQCS/p940Hhn2PTVjNVK8NJ+Acy289ExY4A4nyTlpnlxMIGcgOFbAnoRsekaulcMW3eOJ6xDWcGDMD4Wp6RATJlgdSbknqTAvj7gxFfII92agOhX/qeoMMpmiB+KY3KkoUuYsISNVHR+g3J7COgfEVkz8+UvAdZMnmQmUrMNTolI6lWjfXtDSjAcPwwD8QTW1I/+JP/AE0Ederd38on4g9py5hKKUGVLu6tFq+Xuj6+UD8LpRXrAWvKs5UrP9uiZnUm+Q3uchOsGti7sGVHTWBN5GBPp/H1RULAWTLkD/4ZPKD2cX0f5aQO4ZM9c3JJlkhaWyAOGIIKlOn8pYqP7Q0Y77KpkhJXJWZyQNEghST+ZnL7CzRoPB/DSKOmSGGcgGYrqW0foNGhj2DxFKFUZMW+EPZ8JNMpFSgA+IVpY3Tygaj7GBuM4mJE0icgAC6FB1JXe2/Rh2LxoOIgTE5SHSTe7P2PaAtfJlIIIDqSCEJAc6MNrf5jIvtrfjzHV7s8iJM/jEKUQyzlHMAklgb3sekKdRiFTXVGWSpWQaDTa+YHe7Q9zZAzmbMyHMWKRsA7glw7H/iAM/FJNNVEghGcNcOxDX9Q2vSArfg4EYyAGF6HhUIUmZN/qqAfTlBszJ7dYKYpOlzUZJiCoKB1aw630hdquMEq+IEDuQB6awLn8S5gQjnJf+P02aJT6meI8Dd3IMZK6VSJUhQmpmKAR1BcskdBezQ74NwgQUqnTVLdnQOQepHMfJ4UMM4Om1RTNmq8MgukDUMxfUNF+fxqunmmXNUU5SXdJv8AIeukPOGGAMmAwYHgzSP9HpgMvgSsvTINe5gDjvCckpJkr8BRNrul9gx09CIWqP2gTJzok8xA1Av21bdrwYTR1qwMssDr40wBy3RL2e7Buke2Mx5EWNy85iBiuJzKSeUzOY/mTcHRiB/l4vcK18yfUSyEkALBJN++np9oo8WcKViJyFVCUlBLFUr3Q5e+4c7mHHh6g8CUpaWBAt/NYfYiIvXM6LGOcxiqZrkBJBLly9x1HnFLF8TTlyZCokFwE5h0vAmUtSVC7Am5La62f5RfMzMDcu5vb6tESGEYrTuFZ9TNMsZAAE5c11ZT/cxJY6mDOO+zeVR0YmpWtc1Cku1gp1AMALjWxd4OcFJ8SapRKVFGikggMRoCddHh4nUgXlBuygptdNPrGzUvsk73kHA6mcUVbVUwlIq5SlianldioaWzdQC7K/SDKqZMxJVIVmG6TZQ+e1tYZ8cwiXUyvDmAkOD0IPUGMqxxZw1fIWWSchdXu6/MHY2IOjatLY7i9i2/bwfiG1W6jziOonJSHUQBuTYQIwzjaXVkInASp3wqdkLI2/tP0MInHC6sTiiocJc5QHCCOo9OsdHMlZGU4Ihfi3jOQtBlS0iafzHRPluT30hf4crZKZwM1IIffTz9IX49EFtEIMQMZm/SFgpBSzbEdIvUakgnyjJOEONjIaVNvL2UNU+fURqGFVSVjOlQUkixBf7R4wIkVFbmJKlKUolzf+d4pCb1Hzg3xhgX4acQByE8vr69jASRQzJisqElR6JD7xjspzgz6JGXbkSJVR63eNN4C418SX4E4kKQLKJ1HTzFh3gPgPswUWVUqyDXIk39ToPSCeMYrT0aUSJCEhSyyAz73mL3yj6xVTWw5Mi1VqONo5MN8S8XIp0PlUon3UJBKldy3upffeMoXXTsSqf66ylICmCQSEMCQkJ2dmcwzTOLJchREoGYoklc1ZbMfLWwZgAw2hdxDFPHUqYsCWW0lEpKmNnvc2hj3KOIuiojnHPzCnBeAUk2auTUFSlKAMtlNbc2sS/nvGl0HAtNJl5ZKWUfjN1H16EWYNGLU6kS1ImZ1CYhik5+mj2e4b7RrfB/GqZzS1qTnP8AcAXu4y7aWDmASxScRmo9TGd3EY8Hr86SlThaSUqB1tv66vFutllUtQSzkEB9PWJEoSTmYP13joCKDyMTP6MzedxZJStQ8YKZwQV5QDdwRqzhrwPr+OZMoES1pJZzz79ne0GuL/ZlTzp/4piCRzoAsT+YdDt032gLTcMU8ssJCtWJcK+o0+WkY16V0tzkzRqIcZibVYxNmrUJAUty+ZQIvZ8r6h36GPabgZU5RVUqUCrQuxHzjQqMSU2lhOUaNYA7/aKuIT/yg33It894Aak/wDENliNhnAGSaoTCFJHukbjy2OhhvpcJlJslCQ27CBWP4mhElQUohZSWIUxzDQ2OjxUwX/UFZVrQChg6T77db6Ejbyj1nqWgsWnlO3hRHSRUoysACexGvp1gHxVgaZyMxAC3bq/R9x5tFerxxKHLKQEpbLk1V5i4MeS8UqKkZaaUvKdJqjkAUdCf7RezfeEojKciGeJY4Sl01NLQtJyrykLV/dqQdWIaGFXGySE5AST8WiHNhc6v0HeKsnhGVKkNIXkUA6lA5nVqVG/V27WgDWSa1PIpKZiSQM4DAA2cpNmu8VLcdxwYnYG5MZUY0pThQzpOpDEBtR3gLUF5w8MkIU4yuGGl26EbD9YJUlKkHwwRygJA6Nezdi8D+I6SYiX4w1l3ffp6jtHDYWG2eCDORPJsxaFBISS5szMD3eLlJOBCbjQkgjR3b06/8wMl1KirOoukAsHDn01a32izSTxMKgoa6bAsxb7G0BXkDENh5jlwVgqZEo5STmLuS8M6YD8KSlpkf1NXLeUFSouwvfbpG3WfaMzNs+4yCunMPWM44vwz8VLmeKoJmSSFy2GXMghyGJ5m06uO8O3Ec4SpC1Esw+9vuYGcQVSZdODlQvkYKUHAszvtrBNPISDxPz/Vyy/RTnMnQDyhowPGU1Eg01akql6S55B5DsFK6dDtA6ipxUVMqUEJDqyk3uHOYq6k7dLRqU1KUp8NKAEAZQkaN/xAh9spu+COZivE/C8yjmZVXQfdW1iP3gM0bJiIkoWmhqLypySZZOssuwS/R9DtppAHDeAEyJyvG5wk8oaxGxP7Q/MjxF3hzgSoqi4Tkl/nUG+Q1MargHA6adGVEyY+pOZnPloItUlblASwAFu0G8OqgflAEzmYscTcRUtSpMtSVKSFf9QWa+2584b8HwyRJQPAQlIIdxqfM6mMXnLDkw48DcSzMi5RuhCcwWT7vn9T6RDVYWbBE0L6dlftPEPcb8UppZJLudANMyvy+W5jGxjSphXNmKBWs8xe7ahIHQEaCPuLuITVTyoH+ml0oHbr5k3ihS4EteVSuRKrh9SBqW6ffZ4scAjETUuz3eZOrElEZUBSgDs517adIpnFV3CSb7XufvrtBZU7Igh2AYBj0a4/Yj1jrDg4VMIBUolQURcgWcnub6RKGVRkiVEMxxmcUGAqmDNOWZYawZz1A1s4e0HME8BIGUgTE3CzdWu2jEa26jpAmuxBk2JSHuNQxfXqdPnFbC85C5kwsgJDEpJcjowLWe/bWFbXsGSYZZU4m04NxqUhImBwWD9NgSnXUajW0OcjEETEgpUC/Qxg+GVrsqUo3cKsd9bW0cQ10uJqkOpKnd1ZEXADA9Wd/h7+cJXVNXw/MB9KG5WaROmhQKFlswI11Hn5RmQwmr/FTqYJeWnmE0kgEK5gCGIKtizaQVxTiSbNk5ZMsKmsChWYI5tWvYuHDPFjBeK1TZf9SUUThyqQbkEWDsLOL3h1xWyvcBmTIrVtgwLPwOslNk/qBy4SAAO7KZ2OjfrAapRWzAQiVlRdOYkBmF3HTURokxKpmswpBDEI+tzEC6RJQEJ0YC97Dq+sZ6kd4lG75mMHBp6qsJnXSGUG90hnAHyaHZBWhsyy6v7jbqfSK3Fk1MibLClpuSQMrcumo8z0ERyK1MxQ5r3YH5bbPDtQGcDA8Q6SBmHcKnyluF8xd7h36HSDaKtyEJSAwdtIW6alWmYomWsJBYEoU32O28S1+JNlPhq5CCo+6AN+5/WJfSYHBEY5DdRllVD+6LkOxDfpEdTMJQSR8r/51gbUYipiZRtlcHUev8EVhjykgiYA2xFi362bvHvTIiBPsOqUy8gCkeHcaKKg4JN92IO0WsdmhVOtG6hZ9HBs/rtCHinEKkTVFPKlSnSSMzbO3Q3cdIlpuJnKE8pCDmUc7pURZPcB2U3aKzScBhPDOZSr8RVLV4cwMqWSgK6Npp1HXWLOGYq6gm+hYNcnsIqYrLXVTJnhS8wLBSgbA3dn1N9IucO0aaZ9QvTm19HjjFAv6/EpAJHXE1PB+KUJlBC0qSpIbz6721b0ghI4mluXUAHtvZhr6xlU+pKi+bf6R6sqAc3foYJdXaPiTtplj5jc9NYBKTM95SXbWxzOPkIt4jgmaWiWlXKgZWVdwzX6xl34qYk6luhgzQ4/MysFkFiA5fW1iTt0P0iuvVg8OIl9MV5QwFxZJVQVRXKUxJCm/M5zFXzBSf8AMFJXtHp1JzqQsLCXKWBD9i7GAK61al+HUOpYsCu+Ydn+cVK3CEqKiAxUMtw4GjEdw31gvqFzgiGaCy5PcEcQ8QKqp/iKtslPRI0EaFwZjiq2QqWog1EkOCfjTs56jQ+YMZnU4VMlqLpOUaqAJT89n7xewDFFUs9E5GqC5HUbp9Q8VKw8RZoLKf0mqYTVInkgWWiy0HVJ0II84bsPASIzfjmkVJXKxGkJAmhOZtLjlfrblL9oZML4mySETaiXMSpdmSgqHX09Y6eJFiZjPPMXv/P5aDPEE38HQpki02outtQncfZP/lDVhnAsuWc00+It7D4Qf1jOeMsT8esmFJcJPhp8hb6qc+sKqrKDcZe9gtYKOpHwhgYnzStY/py7l9Cdh5bn/MXq2sdZW4Cla5bAJFgwI3DHtEmG1yqen8JKUMostRfNzW0DjSwBiLH6hMpJQ2Y2Y2YpDDY2N20vAWPuwFnFHuJeA66Y6ky0l8zEne9yPlBIzMqBcJSHSCRv/PtASnSZbTFb7ecEcOKKmaygT1uwAPf6OYCxR34EcjfPZkFFh5n5lEslPRy5/wCIP+JkQEgkshi7XFz0021e7bRakIyIKUIGXYjQFiXBPQve8BuJsTSpRShspfTqwD/Nz84n3tY20dRpCqMnuSTAEETpCWHuqQb7a30Ot/8AMNeE40iZlOa3MCDqLAObeTF94X5Ut8rKGZtUqBcgMSoM5AtY7X6xRq6Aj+rKcMWU+j3LWOm49IUyizg9xgOBkRtQkeKULchTcwBGzHQP7jdAW9Y4r6mYmb4iLiWGKlFlKQGPO7cwHult28lWn4lnBaGRvzMHKrZdLbbRpHDuCJnSkLnScylJzBCU8nZUxRZ+uUerw6ml1P6eYi10IOYbwCuEyV4qbyynMFEZQNXzE7vsNIWMc4znJJTLKEJST7tyU7l1Cxd7N184OcR46hMrLLWhcwEJCUhKUyntmyk3LaB232jPMRo83xMNi4JcmwY6klw4NvRo66opwsVSoblpxjSiZhCklSwliSoq1Zab7i3YMdNIv8TcWy58lKESihTpKrABIFykEXKXA6fSF+fVBMopKFKm3yqF1IY2TbUO+r69oGSsQUSMyS7MQRqN/pDsk8+I0InR7jGOLKwZCaiYSiwDJ1y2bqWNidIZsK9q07IElAXrc3L9SG0uLjoYRquSlahkQoWDjmZ93LO/VukU6KWoOvKMtjoWYguG26PtaBODzmDsHREe/wDXZtdWSg2QLsUyeTlYur+4hnv0aJZVEayYKaXOBUAozBMSxGVkuCmxCnfRxbWE9NYULdL5mActy9BsxuC8MNdxsZiRlQjx0OfHSShQNnCS5cKLhnPlHlAx7pxwc+0SDiih/CZUTwoqCXA94MCzg76aFiwhfw/CUTJoM1KhKmB5ZSodWu2jdId6SiXWy5niT5eZQSoeKpXiApDAsOVmKg4HM4LDSANdKMunShKZbSiS4Ki6ncpcOCWVqwG3mQrypCzgOMbv5S/QUpo0sDmlE2J1BOyv3i7PKJ4KVgeejd+sC8MxQTEc3MlmI1dJ6/OAlRUqkzvCUSUH3F9uh6t+0YwpZ3OfuE0SwUDHRkeKSZ9MssvMl7Zvs/6xNT4jUKQD4Kyk6KSLGCP4lM6WULuR7pMUaqtmSQnKtQzJKWRyBKgQbpuCSC7gB3jQpZXGHHMRbWe0M9/1oO0zMLFonpcSvYuIoVEuetImKVmyFykgajuN4sopU1EvOmyhuLGBsCDrqCAfMKYgEz5Z1zC6TuDFKgrCsZVEZ0/WA82pqKfmIzoJZ236FornFGmJXlKFA3HaOjTsV468QRaoODHymSAlw7EZFp2Uk/qIV5+BTJSVqQjxMtwSLBLs7fGpmPQd9majXYEMy236xcqJjP27winUMhxiFangGReyvGRMEymmkLY+KjNdy4zi/wD2q+catTKBFowukX+GxGVOAZBWCroyjkX9yY2mkSQogPaNwsHUOJkMpQ4gTiXEDJpp0z8iCR56D6kRglOXWCSbnXeNrxxBqaKTLXymoUnMRsADMJv2SIzTiHg9dMnxEq8RDs7MR5jp3jzHjEfp8AnMlWCtAcBCTtc5jcBwdxcsPrCziEpbhKjp1PW8N+GpSpOYJVzIN0tqBvfr6m1nvA3EsPBSCCQXY9PQtrra+sQ1vsPMsdAwwJGMPdDEMyWAvsdRb6RbppEsAKSLKCVEFhlJBszMe3lEtI3h6Wf3tNny6XNrvYWiFNU0lkqBMslhcFtifPYDeEl2IKxu0bg0sVdYlAIZyCALkvqWf0GkLcmkVUKWXbKH9dh/DFucldRM8NCeY3LMWHp0HT5QZwLDV06FJXLzE8wUDpZk3+F769naCH5SE+ZxvzGA8SOXyhPiIyLvzBwlZLEF+rm43j3FcyEiYOfKrIsZXBF7E6E20bpB78CmYhOQZgos5eznptcG4J8oGz6CYgkyhnTKd0sVHMHCQ2oG5IOgvCazvcQm9o4MFzqcJKQEKSspzXPui5AD9mv5xqOPVYpaOnl0y8oEsqQoXLlLuC7Ekk7W7Qp8HzKZCZkqtSSpbKSpV0pLMUtqkuQXbcbMSG4nqCgolSVqmSpIUlByq90qzNcXA91+g7X0TYNu1ZIadz4bqezap1ZlnOO9gSHDuC6mCnszlokTVyyhgyVEZikl+qQi9rum9jrrC9OxRdk+GrqQxc7hzqztYNYdbxcwgCYliljmcoBIffTpdhqQ0SbGA3GVZUnaJWq6pKS3KdWDqdLuG2Yiyn7CJ8OmEqABVvYEvpr02G8eYjRCYSf9x5jlIILEE9XgXSzwlWUKJL2V5fMF/OHBQV47g78HafMbKhKkpB3Dh7gkspYIBcNsSfQXsGqp6UFSQQxLHM5UC/MehsSLi8FaeURTrLObEpUkakC4AezZC5Z3bSFqrrVHNZJBIDBIDk3a1/hGn6wtEyYLEgZkdPPeYzhIdxqQ/wBTfT1gtLqSEsyBmzZgHcliwvYNmaB1Jw+X5yb6ZQS76E2cA+TwSXTZAcuoYEBjmHQ9LXuNX3EMsZTwsWob+KQ/6mcwKk8uiQo5SDYh7ObDUCC/CdV400ylsPFSQnOeUrBzcxJcOzBrAnQwInVSUyxmSCq5dhoWYu2wFu7xfwEeLUSlIDnOjUuXK7ljrY31EerOD1CdRtOYWqeG5tFOSlYaXMKkghTg9Q7Bjc7bEiK9TRZ0hKmF2zECytEq8nsf7SY0riTDjNlTZeZJUlAmgNfxBcEHoQFJZt4RcQQFgjZY+9om1J9K1Xh0P6lZQxWpZ5SvKtJSrv8Aodx3gnVU4UAo7M7at1+UGcQoUqQEEWADdujQGw6q5lSV+8m3mP8AiJhZvO9R1KAcDBl+vRLTOmIlZfCWlK0NYMR37gwuYdiBpqi4eWs384JYZTp/E5GfN9dGH6+sQV+HOVWuhYPoSxHyh67WsI8GLIITHxGPEMPSwIbItiGNvItBek4epVy80uShCh7yWBI7g6kHr84FYYcj0y77yzu3T9IvUFcqRNSoDN8Kh1T3j1N5oco3Unsr9RQVgzDpYM3Kn3PeSezsR845rUrUtTWAtFvCaLw1rUC4CT6AqKm+atfKLM4ggkCJnZTYSnUaNwUbu4q8QpaUkO5Soj/yH0ukbRsfC1T4suWstzyUK9WD/WM/wrAxVmYg+6UkO7MoAkFt2UdPOGfhSoVLo6dQSFKEsoIJbRRH6Rs6U5qxM/UjDSxW0rGllg2Qhb+iEp+5+sAeKZ8tFLNzqS60kAO5JIYW1it7ZHCKYhxeZp15IR8N4bqp6QsSlrT+YnXyJN4Owcgw6atwyTxKmHYyqn3sQWDP2I7fy8MdLUJWPCSPEHZmdjuRrppsPUcSuGEJl5ZiFZ25wssAq+VvJwdYvpwiWEPlSgFk5kgpYm5301+kQW2KTiXBec+JTkJynIRvy5Ry3BI72V6W3eF5UudOmKNPLdBLNtm9Wvf6wwzOHip3mTBlADDKlJGgJc+bnz6wWo8C/DoCc4y6uwJcknNozWHVmG0KFqpnyZ5kLRZwKiqqVefwkqJIUWUkq1IYXcX27adGSbj7TnnSpiFmyQQByq/mxdt4KSqRJcgkklJDhIPUKF7u57xFOl5ZiUq5mB1L3GgKf+Xv6Jsv3nkQ1rAlKfQpmOEuFBiCRodXDG5Z99DfofcE4mVRKWZqc6JpDKSQnRILgFgH3+8W5VMEDlJykElIV2Y3YhJ7jo0VZElM+ppcySAJ5lnxA7kozIfZnswDWEM03uYjxBtAxzPMRoJ1X4tSmWpJUpOWTld0hkOS2rhzpaBsqR4iiZR8MpbPLJBLhw6XDKfS/neHLjyunSUU06SPEBBC0NzZAGXzC3zG0ZDMxdlgpSUCzMTbvFr1dbRFUXbsg+OoxUtKVIToAosbHM497cOzgs426RFSU6gvRKiGISQ7Fhs46gF9WizQYmFTEGYll6OlRS47AWc3zekX8OowupUCWYBSmS7cuYh1Hp8R7sLRK2QOJYMZ93UjqaZUtgUhKWuC9hbN+ZrHdxv2hfnYfTliOVZCmUlByrUdspY7/CHHyg9xJjcszlkMdkBeY2cdC2t+YdukLM3FkgZQAe/Unq77dP3jtYbsRZQEczmmrilE1KipJcEJcgObebN32ijhk8Z76IdTZmGbQG+w8n0ilW1JUpwbs1ugiCXMYuAD5h9L/wAaLxXlZHZbtIEfKMAq1S5YpcH3SCwDkObMdN270sYmlmWpKS9i1lWIdgLADr1A2iLheuMw5cwFiAGLudGboQCASw2gfj/JZ0nM6rC4J1BPmND3iVE9+2PY4Xd4lFE4LmJQXy/Ujp6/SGWnm+CZc+UrQgHKBYhjbUddumrwm5XZtdoK4fiCkJaY+RRBbYt/NYsdCOpLW4cndNzx7EESaanq1Mopy6XKwpBDAkG7l3LfFcPGeyJuYIbVwG1Z2UB8jA+qxepqKWTJy/0pQZITcqIcAqvrdgB3i3WSBLlgmynBcdEkD7bRNrcFVz3mHpFIY/tGDEafw1pB6PH2GcFyajxJpUUzswCDm5dLBt3Md47MKjLJAFh6vE+D1eQqS/R3dt/0jO0zrW2X6jrQxX29xZosNmprh4iCnIopUSLORYA72vFitlp/EKJsm7+Qg5PmArQBsbl9ba9X7mK9bToMwKUzDUP3/aBttUW5XrEZUGdfd3KmOAy1SZpnS1hwwloIsQ/MSotZrHeLoRcqvfSO6eQJ6mLZE3Jb1Ee1lQHDH/EI1F3rNnGIyur0hjOZ7hcsnxH0LCJaiSMiw/Uv0t+kdYWr+mvdzaODL8RYQbJ95Z/tFz87D1jiHmC4yYb4Lw8ITds2UEjfmv8AaPcBkNQySCzlZ+a1mLOCYRkTNq5g51pUUj8qAnlHYkAE+cTYNThNFTBQv4aSfMjNv5x9Hp1K1jMyLjljFn2rUz08pQvlmkH/ALkfumGTAaqVMkylh8hATyj3SwGVXS9tOkDcdmya2hnKSshKC5UEuQUMqwBBNiYRcGxNctRTLrZfM7hRWgubOXDH1Jhlle7BjayGr25wQZrFfwRTz15yVhVrpU2mh017xAv2eJZkz5g1PMEqDnewD7wO4Vx2oCD439dIP/UllKykdF5TmI6KY9+sOUjEMwCmYHzgTUp7EV6li8ZifM9n81Obw5iOYubEMLaB2+o2haxNC6cE1VPlCXSD+cahzdKnNyxt6xsIMczZQUGIBB1BDgwv6av4hjUv5mHYhjtLKQFS5ipsxRJASLoFwLMA40v1MBaXDKquUF5ghIOq1MVK0PmbbaRqWP8AsrpJh8SnanmXPL7iv9ydvNLQqVk6dSqTLnykpYsCnQgMeUtcbkd73iTUIavdWollDizgmUaWkqKdJRMQpZ5eYJzgJCgoXDG7dg2xMX8Tqs6EsFIWFBSFKAsUjMCb2VzXfYP2juh4hSoFEwEKJ9AOpJ1c7bRdnVMlYSsKAW4JG2YBw40UCGuA1zeIUvKsCw/lKXTPUv4BxnJmhEqakiYFMke8ADYjyF+7bRnnF/DaU1E5KSEkK5Utsbjp3v2h64qqvxn4dEqUBPKgTMcJKSxsDrqHfa3WBPFVJU0nhrqimbmJCZiWKioXCVZgG8xaNCxmxlfETSqA/GfEzGSubKWBcK2LsR0vBheK+GhISXWRmUp36pAF+l/lBitovFOaZKAJDJAXzF2IDMzMSX7doVa6iS7NlG+rvfV99OkCli3dyoqUHHMj8WbULSgOSSQkEgByz+Q3g3//AAjSkzFTSygVZQLOl/i0+Y3jjBAJIBB5lalw7etg3XZzDbhlMmeFSwUuQS/vks/vEAhT/ELAue0dew9V8RDVt28RJ9LSoSoKC1FrElmBsC4AcDyd3ECMPwxc4kJygJuokgADR76+Qhg4kpHlgtlXLYKBKXdg7AB9xbQMdzFzCKdEuUArR8xO6iQEkN0Z2HnDBfsrz5ifp/VsxjiCJOHzJGWchyNweo6bnYuw1iaRgqqlK5xQTnW1ibFjudSTuehgvUcQgApSCHDOVbNYekDVY0vKUAADSw21vtAq7Nzjn5lJoAGPEDLwcpUA9ixfbp83cNBqkpES59OufL8RDutyGWymb006ENFSRXlBBUHAO9h3HkdIO0ONzPxkqapAWJd0yzypSkjMG2SL5sxsAHMN3sTzFNSq9RnxmZKnmSmTSeClJMwLMoS1FnAAAGmYu73ymAnGEoJMuUNQw+ZAhu/1lM4KqplkgHwwem2vXXyaM+qq3xqlBPxTB93/AEjMZy9vHS/3jtOuELRxxKQVGUlOoCRHGJShJAG+5/eC0spuoj3QwhfxiY9zqbAeekZqsWIEaFwMyOnUVkZTo5J+npHNXUAEjYfWLK5X4eRk+MsVFt9hFfB8JXUTUliUggk7W6mHBQTmMB2jMNU8vwacJ0XM5lDp0EU50gXe4MM6sNQHVNXpctoPWAFbWJz8gIHwg39T07CFDOcxa4bgTnDEZZYzFu3UX/SCtNSJW7DWxbcbvAehQVL9X84MV09Q8OTKAzzlBKXdu5PYC8NSou457gWuAOIwVM7Nh60oSU5/6KSfiK1BGYdRzG8cYvWZJ0uSm7SyryAKUJ/9omn1XiVkmnSQU0yfFmlOmdsktHzKlN2EZlxTxsBXzsgzZP6bvZk9G/uzR9Qi4UCYDHJhH2f4gM86Qv3ZgdvLlV/9S/pEvCXCMpFWoTJ0taZRUjw1pBU5a+tnABe8KuFVYkT0zXDoU7XuHY/MEiD/AB1QDPJq0F0TMqVHvrLUbjVNtRcRUwxxPDuazSy5UsNLSlI/tSB9tY+mYukAFifofkS8ZTwjVTVzzITPJISVAqHvNt1SwOl3hoq6arTdpZbqlV/kqJ4RUg8xqpsZzEDKzswdz6t/NYuVOJIlgqWoJADknoNYyun4wqpc8ylypaRmyqUMzi2t3Pp1iadOVUKaaS7ZgGsASQw72ERanVLpxz3KaNKbjnoR7ncS0ikuqakDYv8AtCxj2NUk2SEB6gkkjKMuUmzh/iZ+vpFWhwdOUHNcabfTrAytpFSCcqQQnmd2fqNNw8ZD/ibONoGDNGvRVK3ZOPEG43icinUmTLpgonKtZVch/hB6jzbtAivxppwUgJyp0SUg2I1Y9jv0gnW4mJs5NmBTqBft9egitjeFLUc3hKEsADPlIcsBd/TaOUkAjeOcfMu2Kq4zJUcQZEqmS3JRdaAAFAEkZkkBsybXs9x3iTE8YmTxLm5/xSSCA+35gEDRXUlyNWAYwL4a4TmVUxQ92WAeYlkkge6Tu+lnY7bRfkcHVEuarwQtC3GdC0AyyC/oeoI+kbNBrVfcRxMfUEh/bGrh3h7xsPTNk5Zkwp1e+YFsqrhsuyfre+bcV4VUSZzzAl1MzAAF3sehEO3D2MmlmKWtCpCromN7juObRnbRRG/vGHQYwipAGelnJsoeKnK+1iCpLgNd/SCWpN25Yn1nAwepgUicUjmBDG/y+kEMOxnIoFBFi7fz9Lxr2N8K0lQEqmSDIZQCiEcvR3SCFBtD32hcrPZBSFWf8V4UtROTOtB5eoch7tvvHWpBjl1hAwef3iZjk4ECcMinVclJcEtqH7ljux6CAVRiylTC6sw2JcPf1ZxBbHqGXTTBKlVX4lGiyAClugu5PlpDbi2EYaiRlppR/EcvOoLZNnN7BROgA66iOCsJ93ML1t/CcRDw/Cp9SrLJQVncgco1uVlgPOGmh9m/JnqayVJSWISDmzOW1dI22doP8KKpUCYurQyWGUrA8Pdw1nPmVa7QtcW8RURnldOnOMoSEDlQCN3N/RAA7wa5J4ETZYMkEmS4phdMEqEohSUj3lWSkWLrWS6iS7JTb/cYH8LYV+JUZct/ASXmzDYzOiP7Ub5egc7ABkzJ9bNTKDXJyoSMqEdVN5akuTGhTKQU8lFJTklaiABbnUTcnS/n26QjVXbB6Y+4ztKGw58CUOLsUCiJUs8id9H6nyhUoqeZMqZWQHKF2U1iRrf6Q9Yn7NqpCgCElBF5ib5R0y6u730ghhvBUuiV/wBVZUE5lBXugkugMN9TEoT6eolu5Y1yuQiHid4pMEpATqbv/PnA3Dk+JM8VXuIuO6th+sVsbqyVFy4f7mGPA8M5EhQ5Uhz3Vq31jJC4GfJlLMFHMipcA/EOuc4l6sLFR/QQanTciAlGVCUjTS0cVc/KA/oIFVlVm7dun8EFnAk+S5lWfVlnNwNBsT/iKCFuSTq9zE1bf5fKKwZPmdmdzo0Ei5jWbaMCH6dAlgcuZS7JT1O3pAXFcWWielCWTMkgkzSTYlILgbNZn7RfrcYFKnPMZdRlaXK1CB/d9yd9NID8PYZMqqgIWVFyqZOURfKSzHur3W79o2NJpvJmfZbjmNeHTzQ4ZNqFF5s3nD6nNyy3PX4vWMvl4IJyswOU7nr3hv8AaRjomT006PcksVNpnZm/7U29YrcKYZ40wp6IJ+qR+sakzc+Z9x3w3+Hn5kIJRMLjzJuB/N4LcO0yptMqlqZakpUDkKtSh3JHdKuYdiYBYjx5OmzkklOUEFmsP87Q14ljAnyJU+XZctYBHR+3Rx9YMk8AzueIm4RgFT+NXKzFM6nTmCgWKwCGYm1wdTbq8a7gOMJny986eWYlQZSVdwLeotC2B43h1cgf1ZLpUgaqT8Us9/iSfKOcWqxJArqdZzTSlJQQ6VDobOkhvnC39vMbn1MLJsbnS5swlIDJJSW+IgsX8m7xFIkBIG9v8xUqq6Sr+vTEKCjmnSibof3lgHZ9dtxqYD4fxEKmbklOkA89rtoG1FzZ+kfMa2i1rC7cj/E1aLFCBBGWVKJU4ys27/WIsVkLyDLlJbU6Pdr/AE3i/MTlTpbp17X6x9cggCwux2/gjI3gc4lGT3AGB0XgkhMpOdrra56gHYdhBTEcQAXLSpL5+VR/mt/vEkuoCFv1s3eKuOoCwkizXg/ULNkw8BmGRIqjFvwSAUoSUA+6AzJJvl2B3vFqXjIqChaHCTdjY7gg/eF3GMTTNkqlg3Ib1t+sS4IUTUywksG52PzA7vaGMn5eT3mEKwDkiW+I8Kl1aFcyypILZL/NLX/SEzAuCZ6VmYpcyTLRc2UmYbOwSH+dxDbXVS5JUcwRLZkJAuSxIHnbWJMKxRUyWSWCgfpb5nWKqtXdVVtXr5im0qk7jCNLP8MAJK0k2BCj2Ae+sTTcLmLdXjczFgtKlgX7rs/YCA6a4iaRMVzJALHTL26m997RaqsUzSjldWumgG7nQRONRqK24Y8w306MBgCIHEuK1lLMyTJaEuTlWCshXlzs9xYi0GMMo6iajNOm5D0QAnsA4vYDrE+L+HPQhUw5xLUFM13sSHt6229YllcTywyQn3rd7xpW666ysBe/OINOjWtizDI8SlI4akVKFeIVCY9s2o6Hu4a0AsU4AmJujKABf3jf9oZ5eMSkzVBSM4DPlILdSL3Z7jZod5ktLMdDptEv1mooOc8H5hXV0s2GWZDgSRREqUQVqT8r+WunWJaDibLWyZpBWETEqV5bt94YMc4bTOKQokAE3TqX09NIqrw2lkJTkllZL3UpSX8u3mekX16qt29Uj3HxAanavpr9vzNzoqxE1AUhQUk6EQucV8PkhU2W5a6k7+Y9BpAX2d42kpMlD8rqA1IT0PkdCLEeTRoEibmFmjUKJqEwZiHdp7OJjmG4cZtSlOQ5UgrJUCBYt5G8OFZOSgADQWYQ7ZYrVOHS5g5kJPp+sR2fh/8A5Mf9ZuPIma1tUCp3YHrFOdNJ00OsOOL+z9E11IUoWsgq5SdnIGZuzwj41NVTEoWghY21B6N19LxFbpHQiW03I3U8ql5Uhnc7QFqcYyE5WEwBgoFwgEbN8exOg2vpbk8O180haZEwXBBPL/8AprabQJrpUyQsomyZaVhnBQB/+SB8ou09KV8vOvW1n2kSOUolWmdRta51HzJEP82sGE0BKspqp/d+bp/tQD84+wLDJVJT/jKuVLlLTzIbM6Q1nBURnOwAt5xlfEfFi6ypM1fu6IT+VO3ruY1/HExrWycS7TKKlFSi6lFyTuSXJjUPZdQuZswjQBA89T9kxmWGkEA9Y23gijEijRmZJW6y9tdB/wCIECeouYTOkqfbXT/MH8ErFJTkB5Zgyne+oLa2O8CK5SQLuVZvRrnzN4+oawnlzAaOpvdGlmvqTFRWeJjJhfExp54UHII507EO1u41h9pJyW/E0/PLXeZLHXdaRssbp3brGRLqxKQcxdBJZtiGcAEb/vHnC3tEmUk98ryVHnR/7Dv94QZ7qahxBgCatCKqlWhC0JKgoD37PlUzdwXD3Ywn8JzZP4hc5CTLSsAql6gKc6HXLe3n2h+osk5P4miUlaZgeZKdkrsxI/JM++/WM4x+mFFNBkA+Au2VXvomC6kqGulxqCDYxFrKi9RVZbpXXd7o9VNb4joDDyN+tvWJPxBSkZztt16PCfQ4klQBCwVM99Lak9P8RFXcXBJCCcwbVt9vlfQx8mdI5OBNk4A4hPHsXCNHURYN1NoEUOIzkpyzQojUCxOU3F3uztEfC0w1NQtaySmWCQOpLgeQF7eUHMpnKDoKFAaO9nIfWzs8NZRQPTYfvH17X5i1jalKvKQQNydGZv0i1g9QmVJzpzPv3IBt0AiXFcDKHUlYJdmewF/pvAuXLBQoS18z8wPW9xFI22VhR1/3cbgDkQ8irTUoDuVZ2A1IO1t7GGDC+HZ3vEJQHBZQ2HYfrEfs4oUy5CVKSyphUoP7zWD9n1hynVSUpLlohtZayVEhu1TH2qJnXEHDHjDxETGVLcMU+9vqHjxc4yBLQoMnKAW0Nhe27/eHejo0qJUSMqtBAzjaWhNOoaONehDFJ8nEBXa1m1H6hJeFfaBF6aqTkynlfYfx4X8XppWsohRDaHsT6Hyi9TU4TJCl5jmFkBhre++t+kEZUhUtIKQCkXytdIOw/wAw9SKjkGaGTiKuF1BIXlS6vdzaMDa5i8cQnqqVBKyvKwYk7WPkdT6wQ4hwVS5fiyjkJLLYtmDi52sLvrAiVUCXNUZbX0Pft5xZlXUsBz8SZfexyOoYqseEt86LgAee/reAs3iULSoLl2IYH921tvFbEquYqfzkX0Gw/msd4oSwskj0/nrHatOq4yOT+sInicYNjSpChOQSkpLW6eW4Fn6xoWBe0NKZmSapImEsCLJW5cN0IfL8tYylcx5eVvd5n7bhov41kmeGEBlKylx3AsANLnTbzjWqJVpl6pBZzN/pcWzlhruDF0LOv0jJcGxeppUoTP5y1lb93vzAfONAwLGxNlpIPnu37WjQ7mKRiFZGKoOh8wbfeOyuUtXwlSeoDiBeL4N4pzyphln4rBj013hequG60TEk1YyuwQBzHyIGvpaFmEB8GGsc4llU2ZyVrAfIgZi3U7JHcwtUeGZlrxHEGQ3MiWrRAHulXfonrftFybSyaIKq6uaSR7oUQcpZmDXWr6B7dYyPjfjybXryh0SQeVAP1V1P2gUqAOTCNu0YXv5nfH3HC6+ZlS6ZCDyp6n8yu/baFIR8It0NAqaWSPOHxIEJ8LlSpyEM4Ubh2sLm/kDDli/Hc+pmZZZMmWjRIsXFr/tDN7L+C0yJZnzACtdkOPdR1Hmd+gEW+J/Zomom+LIKUKV76T7p/u89u8BkZ5h4BmYzKAqUQBclrXv0hv4c9nBUErnEpGuSz/4h2wDh+QgFSZYCsxDuSde5g/8Ah0gafy8Pd88CeIxEjiPgiVUUi5ctBQtPMjfmA0ud9IwiqpChRSoFKkliDqCLMY/WAkJ6bRlftG4fkGrzeGHUkFRBUHLs9jq0LWdVS3EzjhbiyfQTc8o8p95B91Q79D3Ea3KrKLG5BFpdQkWey0n/AN0v/BGdHApP5P8A7K7947kYZLlqCkApUkuCFqBBbYvHSI4adxyDLXFPBFZQpKgM8uzrl3SP9wNwe+kJKVqe51s5j9PcH1KptJLVMOYkEEne7X9Iz/2ncNU0qbLXLlJQVhRVlcA26AsPQQC1pzxOix2baTF3gejXTKKpiVZJrATGOR2cDNpo8M6sQRKXnyZk5SCQPX1GsIKJeVLJKgHBYKUz2uztDgiWPClm7qSHub3I+0Yn4joxv357mtpicbTBuNTUkASnYlww0B2bygNTIKSstdiCPP8Am0OtRQoFNNISxCbEEv7vWFSjlBlfzcQqmsBMS3eTGXCuIwrKL5kpAIe7sPKL1XXFUxDkgFiR16X84UsARmmXctYXNhct5PtDVS06SQSLu30iPU6Va3OIFTZGTDfD9aJgPKBzHTroftA/jAOZTq5FLZaVCx1UPqGi5RcikZbOS7eR/YQA40S82WDo/wBxE1FObQBEEYsyINXTTVz8wJbbtdvp0hlmpyJDMon3j1PX/EQ0EsHIe7egLfaCSJKShLjpHLASQPiVvZ1OUykmWQoWILxndepEmpmSw3LzAHoR1840ebKBzfuYzLjOSPFSd+cO92CrB4t/D6t7lSeJE9hrG4SDEgZoDAddLuzNrpFWnUAMqw5bc9oNcPU6VJ5g/K94oJp055gawJbfcRpoO0+I4MOx5leoUEDMliQwD9fJ7xoHCnB8uSJVUucmZyEpBQyfEOjXuxfbWFzAaCXMqJaVpCk6sflDFiGJzTVmnzkSUIsgcosLOzEjsYtpQBc+Zm6qxms2DqK3Ea1KWROV4kwCxcpAdRtlAYWG0GvZ8lKp4StSkl1q8QKUCs8oCSTYgMT6+kBuHKpUupQtBZSixsDYkWYhh6RqmBUMtNbVlKEgoVLysBbNLDt0e/zMGuT5ibiFBXHjMYJtKEgEXPVRdvT9mhP4q49p6JwGm1B+EHTpmPwjsP8AMQe1LF50qSnw5ik51FJaxZuuo9IyDwgTfeHhRM8ZaS45jU6tmZ5yiron4UjoBt56wIq8MKRmFxuekMdLSJtaI8SQBMlpGli3qIKFtxBmF4EVsV2T94fuE+GhNmBAS0tN1nt08zpFSTJDadI0vg6lSmlQQACpyo9S5H2AgSeJ6G5QAAADAWA2A6RZlXiECLEpMJnp/9k="/>
          <p:cNvSpPr>
            <a:spLocks noChangeAspect="1" noChangeArrowheads="1"/>
          </p:cNvSpPr>
          <p:nvPr/>
        </p:nvSpPr>
        <p:spPr bwMode="auto">
          <a:xfrm>
            <a:off x="215900" y="-71437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31" name="AutoShape 42" descr="data:image/jpeg;base64,/9j/4AAQSkZJRgABAQAAAQABAAD/2wCEAAkGBhQSERUUExQWFRUVGRwYGRgYGB4aHhwbIRwcGB0bHh4fHyYgHR8mGhwYHy8gIycpLC0sIB4xNTAqNSYrLCkBCQoKDgwOGg8PGiwlHyUsLCwvLCwsLCwsNCksKSwsLCwsLCwsLCwsLCwsLCwsLCwsLCwsLCwsLCwsLCwsLCwsLP/AABEIALsBDgMBIgACEQEDEQH/xAAcAAACAwEBAQEAAAAAAAAAAAAFBgMEBwIBAAj/xAA+EAABAgQEBAMGBQMDBAMBAAABAhEAAwQhBRIxQQYiUWETcYEHMkKRobEUUsHR8CNi4RVy8TOCksJDorIW/8QAGgEAAwEBAQEAAAAAAAAAAAAAAgMEBQEABv/EAC4RAAICAQQBAwIEBwEAAAAAAAECAAMRBBIhMUETIlEUMgUjYXFCkaGxwdHwUv/aAAwDAQACEQMRAD8A03h3ieXWyBMQWOik7pV0/wAx3X1aUAqWoJSNSSwEI/A3A1bTKVNK0SwoN4anU/TMBYN5wk8U/jZ9SuTVTBmQfddkNq6RvbfWEgDMIgiNePe0+mlFpIM5d76JH6n0EK1L7QKhVSmapIUE/CLMOxgDUYbLT8TsNrX/AOYqIC++j26bmGbROCfovhviGVWyhMlG4spO6T0/zBg043Efn3gzF5lPPSqWkqXmAYfECWynb/MabxR7SjSpCPAV4ykg5VWSkHqd/T5wojnELnEbpstCLkgAavCdxrxRSGUZUwpNwC6Soh7hgNHAs5EZzxDxtUVJ5p4SnokFPmLEkj1hYMpLuVlQ6hJ/UwQT5nszeeE8PpRIH4YJL6qAuX76+kGBRKa5v20jGvZ1Q1wniZSIWqW/MV8ksjuTuOzmNaxvjGlpEEzF51p1RL5iD0J0G2se2mcJ+YSkyC17RBjWCS6iUy2BF0qNmPn07QmUHH8/EJhl0ol0w2WshSm3LFgPIOfLWDcrBUIVnnTpk9aR701Vh3CBypgLMIPdDUN31BFJwHIQXqJ2fohDt6mGaUmXKl5ZEsADQOEj7GKNQsEuXS3Wz9ddorS8QyBBLZFXJJuBtte5FhEfrbfsEc2X+4yWbX1agyJVOj/etSi2myRHUjxVpCZy2WLnw0snyu5O14BYvxchIdB7C13/AEFt4o4LxDMVMzTisJJOVeXKh2diT2Fm3MebUMwwB+86tOOY0y6RedgVkAPrca92iji9FNmJaXULlnZlHyY9hFubXS1XCg6k3ILOkNd4oCpSHyrBCjYAvpbXZzb0iVtQUOVjRWG7EG4Lh9ZMUofiVWLEqW79WASQNrEk3DtBs4NWZQnxZMxksTMkZsxu5LGw06wNwfiuUJi5SiMyC5vq/Tv27RdPEN1JlqUhIezBnN3B6bsYb9c/Zg+iPAguowiam03C6ecDvJOU/KAOIUWHf/LTVNKS90qCh8iSxHS0OZ4lUkAkhSdywSodwCeYQH4pxYrk5k8sxPMRl95O4U+zHr1EUJqw096RB6/r/uLU7gCWoJMirTzAKSmcgyyQdGJsYK4L7OPDZU/nvYJun57wzYNJM2klHKpPI2UhmYNZ9QesVcTkGRKWuUpUqZonKWClaAFPul/KKRapOIht/UC8TcGJmAqkAJWPh2P7GM5qJCkKKVApULEHYxoFF7Q1hKTUyQsKJGaXyLcM7p906jpvFuvoaXE0PJWPFAs4yrHZSfiHlB99Tqlk4aZcVmO0qg5I4KqVTjKKCltVKslv18hDhhXA8qQQpQ8RerqFh5D945CawLAPCn4yWMyEPK1yrLZv9rwP4g4sqJpKC8pIsUBwfU6mNLMqAXEHDUufcuF6BQH0VHogOpbJEy9Wu8eO0XcRwmZTryzEkdDse4MUSI7Ke+oxcO8WTKc5Tzy90k6eUafg2MInpzoO1xuPOMqwXhmdPIITlR+dWnp19I0HAuGpUgEXJIuon9HtHucRFgXx3NdWYU+O+DU1svMlkz0jkVo/9p7faD2KY1JkB5iwO2pPkBeM84h9okxYKZAEtOmYl1nv/b9YQXC9zqVs/QmZowucZpkiWszHIKQCS/p940Hhn2PTVjNVK8NJ+Acy289ExY4A4nyTlpnlxMIGcgOFbAnoRsekaulcMW3eOJ6xDWcGDMD4Wp6RATJlgdSbknqTAvj7gxFfII92agOhX/qeoMMpmiB+KY3KkoUuYsISNVHR+g3J7COgfEVkz8+UvAdZMnmQmUrMNTolI6lWjfXtDSjAcPwwD8QTW1I/+JP/AE0Ederd38on4g9py5hKKUGVLu6tFq+Xuj6+UD8LpRXrAWvKs5UrP9uiZnUm+Q3uchOsGti7sGVHTWBN5GBPp/H1RULAWTLkD/4ZPKD2cX0f5aQO4ZM9c3JJlkhaWyAOGIIKlOn8pYqP7Q0Y77KpkhJXJWZyQNEghST+ZnL7CzRoPB/DSKOmSGGcgGYrqW0foNGhj2DxFKFUZMW+EPZ8JNMpFSgA+IVpY3Tygaj7GBuM4mJE0icgAC6FB1JXe2/Rh2LxoOIgTE5SHSTe7P2PaAtfJlIIIDqSCEJAc6MNrf5jIvtrfjzHV7s8iJM/jEKUQyzlHMAklgb3sekKdRiFTXVGWSpWQaDTa+YHe7Q9zZAzmbMyHMWKRsA7glw7H/iAM/FJNNVEghGcNcOxDX9Q2vSArfg4EYyAGF6HhUIUmZN/qqAfTlBszJ7dYKYpOlzUZJiCoKB1aw630hdquMEq+IEDuQB6awLn8S5gQjnJf+P02aJT6meI8Dd3IMZK6VSJUhQmpmKAR1BcskdBezQ74NwgQUqnTVLdnQOQepHMfJ4UMM4Om1RTNmq8MgukDUMxfUNF+fxqunmmXNUU5SXdJv8AIeukPOGGAMmAwYHgzSP9HpgMvgSsvTINe5gDjvCckpJkr8BRNrul9gx09CIWqP2gTJzok8xA1Av21bdrwYTR1qwMssDr40wBy3RL2e7Buke2Mx5EWNy85iBiuJzKSeUzOY/mTcHRiB/l4vcK18yfUSyEkALBJN++np9oo8WcKViJyFVCUlBLFUr3Q5e+4c7mHHh6g8CUpaWBAt/NYfYiIvXM6LGOcxiqZrkBJBLly9x1HnFLF8TTlyZCokFwE5h0vAmUtSVC7Am5La62f5RfMzMDcu5vb6tESGEYrTuFZ9TNMsZAAE5c11ZT/cxJY6mDOO+zeVR0YmpWtc1Cku1gp1AMALjWxd4OcFJ8SapRKVFGikggMRoCddHh4nUgXlBuygptdNPrGzUvsk73kHA6mcUVbVUwlIq5SlianldioaWzdQC7K/SDKqZMxJVIVmG6TZQ+e1tYZ8cwiXUyvDmAkOD0IPUGMqxxZw1fIWWSchdXu6/MHY2IOjatLY7i9i2/bwfiG1W6jziOonJSHUQBuTYQIwzjaXVkInASp3wqdkLI2/tP0MInHC6sTiiocJc5QHCCOo9OsdHMlZGU4Ihfi3jOQtBlS0iafzHRPluT30hf4crZKZwM1IIffTz9IX49EFtEIMQMZm/SFgpBSzbEdIvUakgnyjJOEONjIaVNvL2UNU+fURqGFVSVjOlQUkixBf7R4wIkVFbmJKlKUolzf+d4pCb1Hzg3xhgX4acQByE8vr69jASRQzJisqElR6JD7xjspzgz6JGXbkSJVR63eNN4C418SX4E4kKQLKJ1HTzFh3gPgPswUWVUqyDXIk39ToPSCeMYrT0aUSJCEhSyyAz73mL3yj6xVTWw5Mi1VqONo5MN8S8XIp0PlUon3UJBKldy3upffeMoXXTsSqf66ylICmCQSEMCQkJ2dmcwzTOLJchREoGYoklc1ZbMfLWwZgAw2hdxDFPHUqYsCWW0lEpKmNnvc2hj3KOIuiojnHPzCnBeAUk2auTUFSlKAMtlNbc2sS/nvGl0HAtNJl5ZKWUfjN1H16EWYNGLU6kS1ImZ1CYhik5+mj2e4b7RrfB/GqZzS1qTnP8AcAXu4y7aWDmASxScRmo9TGd3EY8Hr86SlThaSUqB1tv66vFutllUtQSzkEB9PWJEoSTmYP13joCKDyMTP6MzedxZJStQ8YKZwQV5QDdwRqzhrwPr+OZMoES1pJZzz79ne0GuL/ZlTzp/4piCRzoAsT+YdDt032gLTcMU8ssJCtWJcK+o0+WkY16V0tzkzRqIcZibVYxNmrUJAUty+ZQIvZ8r6h36GPabgZU5RVUqUCrQuxHzjQqMSU2lhOUaNYA7/aKuIT/yg33It894Aak/wDENliNhnAGSaoTCFJHukbjy2OhhvpcJlJslCQ27CBWP4mhElQUohZSWIUxzDQ2OjxUwX/UFZVrQChg6T77db6Ejbyj1nqWgsWnlO3hRHSRUoysACexGvp1gHxVgaZyMxAC3bq/R9x5tFerxxKHLKQEpbLk1V5i4MeS8UqKkZaaUvKdJqjkAUdCf7RezfeEojKciGeJY4Sl01NLQtJyrykLV/dqQdWIaGFXGySE5AST8WiHNhc6v0HeKsnhGVKkNIXkUA6lA5nVqVG/V27WgDWSa1PIpKZiSQM4DAA2cpNmu8VLcdxwYnYG5MZUY0pThQzpOpDEBtR3gLUF5w8MkIU4yuGGl26EbD9YJUlKkHwwRygJA6Nezdi8D+I6SYiX4w1l3ffp6jtHDYWG2eCDORPJsxaFBISS5szMD3eLlJOBCbjQkgjR3b06/8wMl1KirOoukAsHDn01a32izSTxMKgoa6bAsxb7G0BXkDENh5jlwVgqZEo5STmLuS8M6YD8KSlpkf1NXLeUFSouwvfbpG3WfaMzNs+4yCunMPWM44vwz8VLmeKoJmSSFy2GXMghyGJ5m06uO8O3Ec4SpC1Esw+9vuYGcQVSZdODlQvkYKUHAszvtrBNPISDxPz/Vyy/RTnMnQDyhowPGU1Eg01akql6S55B5DsFK6dDtA6ipxUVMqUEJDqyk3uHOYq6k7dLRqU1KUp8NKAEAZQkaN/xAh9spu+COZivE/C8yjmZVXQfdW1iP3gM0bJiIkoWmhqLypySZZOssuwS/R9DtppAHDeAEyJyvG5wk8oaxGxP7Q/MjxF3hzgSoqi4Tkl/nUG+Q1MargHA6adGVEyY+pOZnPloItUlblASwAFu0G8OqgflAEzmYscTcRUtSpMtSVKSFf9QWa+2584b8HwyRJQPAQlIIdxqfM6mMXnLDkw48DcSzMi5RuhCcwWT7vn9T6RDVYWbBE0L6dlftPEPcb8UppZJLudANMyvy+W5jGxjSphXNmKBWs8xe7ahIHQEaCPuLuITVTyoH+ml0oHbr5k3ihS4EteVSuRKrh9SBqW6ffZ4scAjETUuz3eZOrElEZUBSgDs517adIpnFV3CSb7XufvrtBZU7Igh2AYBj0a4/Yj1jrDg4VMIBUolQURcgWcnub6RKGVRkiVEMxxmcUGAqmDNOWZYawZz1A1s4e0HME8BIGUgTE3CzdWu2jEa26jpAmuxBk2JSHuNQxfXqdPnFbC85C5kwsgJDEpJcjowLWe/bWFbXsGSYZZU4m04NxqUhImBwWD9NgSnXUajW0OcjEETEgpUC/Qxg+GVrsqUo3cKsd9bW0cQ10uJqkOpKnd1ZEXADA9Wd/h7+cJXVNXw/MB9KG5WaROmhQKFlswI11Hn5RmQwmr/FTqYJeWnmE0kgEK5gCGIKtizaQVxTiSbNk5ZMsKmsChWYI5tWvYuHDPFjBeK1TZf9SUUThyqQbkEWDsLOL3h1xWyvcBmTIrVtgwLPwOslNk/qBy4SAAO7KZ2OjfrAapRWzAQiVlRdOYkBmF3HTURokxKpmswpBDEI+tzEC6RJQEJ0YC97Dq+sZ6kd4lG75mMHBp6qsJnXSGUG90hnAHyaHZBWhsyy6v7jbqfSK3Fk1MibLClpuSQMrcumo8z0ERyK1MxQ5r3YH5bbPDtQGcDA8Q6SBmHcKnyluF8xd7h36HSDaKtyEJSAwdtIW6alWmYomWsJBYEoU32O28S1+JNlPhq5CCo+6AN+5/WJfSYHBEY5DdRllVD+6LkOxDfpEdTMJQSR8r/51gbUYipiZRtlcHUev8EVhjykgiYA2xFi362bvHvTIiBPsOqUy8gCkeHcaKKg4JN92IO0WsdmhVOtG6hZ9HBs/rtCHinEKkTVFPKlSnSSMzbO3Q3cdIlpuJnKE8pCDmUc7pURZPcB2U3aKzScBhPDOZSr8RVLV4cwMqWSgK6Npp1HXWLOGYq6gm+hYNcnsIqYrLXVTJnhS8wLBSgbA3dn1N9IucO0aaZ9QvTm19HjjFAv6/EpAJHXE1PB+KUJlBC0qSpIbz6721b0ghI4mluXUAHtvZhr6xlU+pKi+bf6R6sqAc3foYJdXaPiTtplj5jc9NYBKTM95SXbWxzOPkIt4jgmaWiWlXKgZWVdwzX6xl34qYk6luhgzQ4/MysFkFiA5fW1iTt0P0iuvVg8OIl9MV5QwFxZJVQVRXKUxJCm/M5zFXzBSf8AMFJXtHp1JzqQsLCXKWBD9i7GAK61al+HUOpYsCu+Ydn+cVK3CEqKiAxUMtw4GjEdw31gvqFzgiGaCy5PcEcQ8QKqp/iKtslPRI0EaFwZjiq2QqWog1EkOCfjTs56jQ+YMZnU4VMlqLpOUaqAJT89n7xewDFFUs9E5GqC5HUbp9Q8VKw8RZoLKf0mqYTVInkgWWiy0HVJ0II84bsPASIzfjmkVJXKxGkJAmhOZtLjlfrblL9oZML4mySETaiXMSpdmSgqHX09Y6eJFiZjPPMXv/P5aDPEE38HQpki02outtQncfZP/lDVhnAsuWc00+It7D4Qf1jOeMsT8esmFJcJPhp8hb6qc+sKqrKDcZe9gtYKOpHwhgYnzStY/py7l9Cdh5bn/MXq2sdZW4Cla5bAJFgwI3DHtEmG1yqen8JKUMostRfNzW0DjSwBiLH6hMpJQ2Y2Y2YpDDY2N20vAWPuwFnFHuJeA66Y6ky0l8zEne9yPlBIzMqBcJSHSCRv/PtASnSZbTFb7ecEcOKKmaygT1uwAPf6OYCxR34EcjfPZkFFh5n5lEslPRy5/wCIP+JkQEgkshi7XFz0021e7bRakIyIKUIGXYjQFiXBPQve8BuJsTSpRShspfTqwD/Nz84n3tY20dRpCqMnuSTAEETpCWHuqQb7a30Ot/8AMNeE40iZlOa3MCDqLAObeTF94X5Ut8rKGZtUqBcgMSoM5AtY7X6xRq6Aj+rKcMWU+j3LWOm49IUyizg9xgOBkRtQkeKULchTcwBGzHQP7jdAW9Y4r6mYmb4iLiWGKlFlKQGPO7cwHult28lWn4lnBaGRvzMHKrZdLbbRpHDuCJnSkLnScylJzBCU8nZUxRZ+uUerw6ml1P6eYi10IOYbwCuEyV4qbyynMFEZQNXzE7vsNIWMc4znJJTLKEJST7tyU7l1Cxd7N184OcR46hMrLLWhcwEJCUhKUyntmyk3LaB232jPMRo83xMNi4JcmwY6klw4NvRo66opwsVSoblpxjSiZhCklSwliSoq1Zab7i3YMdNIv8TcWy58lKESihTpKrABIFykEXKXA6fSF+fVBMopKFKm3yqF1IY2TbUO+r69oGSsQUSMyS7MQRqN/pDsk8+I0InR7jGOLKwZCaiYSiwDJ1y2bqWNidIZsK9q07IElAXrc3L9SG0uLjoYRquSlahkQoWDjmZ93LO/VukU6KWoOvKMtjoWYguG26PtaBODzmDsHREe/wDXZtdWSg2QLsUyeTlYur+4hnv0aJZVEayYKaXOBUAozBMSxGVkuCmxCnfRxbWE9NYULdL5mActy9BsxuC8MNdxsZiRlQjx0OfHSShQNnCS5cKLhnPlHlAx7pxwc+0SDiih/CZUTwoqCXA94MCzg76aFiwhfw/CUTJoM1KhKmB5ZSodWu2jdId6SiXWy5niT5eZQSoeKpXiApDAsOVmKg4HM4LDSANdKMunShKZbSiS4Ki6ncpcOCWVqwG3mQrypCzgOMbv5S/QUpo0sDmlE2J1BOyv3i7PKJ4KVgeejd+sC8MxQTEc3MlmI1dJ6/OAlRUqkzvCUSUH3F9uh6t+0YwpZ3OfuE0SwUDHRkeKSZ9MssvMl7Zvs/6xNT4jUKQD4Kyk6KSLGCP4lM6WULuR7pMUaqtmSQnKtQzJKWRyBKgQbpuCSC7gB3jQpZXGHHMRbWe0M9/1oO0zMLFonpcSvYuIoVEuetImKVmyFykgajuN4sopU1EvOmyhuLGBsCDrqCAfMKYgEz5Z1zC6TuDFKgrCsZVEZ0/WA82pqKfmIzoJZ236FornFGmJXlKFA3HaOjTsV468QRaoODHymSAlw7EZFp2Uk/qIV5+BTJSVqQjxMtwSLBLs7fGpmPQd9majXYEMy236xcqJjP27winUMhxiFangGReyvGRMEymmkLY+KjNdy4zi/wD2q+catTKBFowukX+GxGVOAZBWCroyjkX9yY2mkSQogPaNwsHUOJkMpQ4gTiXEDJpp0z8iCR56D6kRglOXWCSbnXeNrxxBqaKTLXymoUnMRsADMJv2SIzTiHg9dMnxEq8RDs7MR5jp3jzHjEfp8AnMlWCtAcBCTtc5jcBwdxcsPrCziEpbhKjp1PW8N+GpSpOYJVzIN0tqBvfr6m1nvA3EsPBSCCQXY9PQtrra+sQ1vsPMsdAwwJGMPdDEMyWAvsdRb6RbppEsAKSLKCVEFhlJBszMe3lEtI3h6Wf3tNny6XNrvYWiFNU0lkqBMslhcFtifPYDeEl2IKxu0bg0sVdYlAIZyCALkvqWf0GkLcmkVUKWXbKH9dh/DFucldRM8NCeY3LMWHp0HT5QZwLDV06FJXLzE8wUDpZk3+F769naCH5SE+ZxvzGA8SOXyhPiIyLvzBwlZLEF+rm43j3FcyEiYOfKrIsZXBF7E6E20bpB78CmYhOQZgos5eznptcG4J8oGz6CYgkyhnTKd0sVHMHCQ2oG5IOgvCazvcQm9o4MFzqcJKQEKSspzXPui5AD9mv5xqOPVYpaOnl0y8oEsqQoXLlLuC7Ekk7W7Qp8HzKZCZkqtSSpbKSpV0pLMUtqkuQXbcbMSG4nqCgolSVqmSpIUlByq90qzNcXA91+g7X0TYNu1ZIadz4bqezap1ZlnOO9gSHDuC6mCnszlokTVyyhgyVEZikl+qQi9rum9jrrC9OxRdk+GrqQxc7hzqztYNYdbxcwgCYliljmcoBIffTpdhqQ0SbGA3GVZUnaJWq6pKS3KdWDqdLuG2Yiyn7CJ8OmEqABVvYEvpr02G8eYjRCYSf9x5jlIILEE9XgXSzwlWUKJL2V5fMF/OHBQV47g78HafMbKhKkpB3Dh7gkspYIBcNsSfQXsGqp6UFSQQxLHM5UC/MehsSLi8FaeURTrLObEpUkakC4AezZC5Z3bSFqrrVHNZJBIDBIDk3a1/hGn6wtEyYLEgZkdPPeYzhIdxqQ/wBTfT1gtLqSEsyBmzZgHcliwvYNmaB1Jw+X5yb6ZQS76E2cA+TwSXTZAcuoYEBjmHQ9LXuNX3EMsZTwsWob+KQ/6mcwKk8uiQo5SDYh7ObDUCC/CdV400ylsPFSQnOeUrBzcxJcOzBrAnQwInVSUyxmSCq5dhoWYu2wFu7xfwEeLUSlIDnOjUuXK7ljrY31EerOD1CdRtOYWqeG5tFOSlYaXMKkghTg9Q7Bjc7bEiK9TRZ0hKmF2zECytEq8nsf7SY0riTDjNlTZeZJUlAmgNfxBcEHoQFJZt4RcQQFgjZY+9om1J9K1Xh0P6lZQxWpZ5SvKtJSrv8Aodx3gnVU4UAo7M7at1+UGcQoUqQEEWADdujQGw6q5lSV+8m3mP8AiJhZvO9R1KAcDBl+vRLTOmIlZfCWlK0NYMR37gwuYdiBpqi4eWs384JYZTp/E5GfN9dGH6+sQV+HOVWuhYPoSxHyh67WsI8GLIITHxGPEMPSwIbItiGNvItBek4epVy80uShCh7yWBI7g6kHr84FYYcj0y77yzu3T9IvUFcqRNSoDN8Kh1T3j1N5oco3Unsr9RQVgzDpYM3Kn3PeSezsR845rUrUtTWAtFvCaLw1rUC4CT6AqKm+atfKLM4ggkCJnZTYSnUaNwUbu4q8QpaUkO5Soj/yH0ukbRsfC1T4suWstzyUK9WD/WM/wrAxVmYg+6UkO7MoAkFt2UdPOGfhSoVLo6dQSFKEsoIJbRRH6Rs6U5qxM/UjDSxW0rGllg2Qhb+iEp+5+sAeKZ8tFLNzqS60kAO5JIYW1it7ZHCKYhxeZp15IR8N4bqp6QsSlrT+YnXyJN4Owcgw6atwyTxKmHYyqn3sQWDP2I7fy8MdLUJWPCSPEHZmdjuRrppsPUcSuGEJl5ZiFZ25wssAq+VvJwdYvpwiWEPlSgFk5kgpYm5301+kQW2KTiXBec+JTkJynIRvy5Ry3BI72V6W3eF5UudOmKNPLdBLNtm9Wvf6wwzOHip3mTBlADDKlJGgJc+bnz6wWo8C/DoCc4y6uwJcknNozWHVmG0KFqpnyZ5kLRZwKiqqVefwkqJIUWUkq1IYXcX27adGSbj7TnnSpiFmyQQByq/mxdt4KSqRJcgkklJDhIPUKF7u57xFOl5ZiUq5mB1L3GgKf+Xv6Jsv3nkQ1rAlKfQpmOEuFBiCRodXDG5Z99DfofcE4mVRKWZqc6JpDKSQnRILgFgH3+8W5VMEDlJykElIV2Y3YhJ7jo0VZElM+ppcySAJ5lnxA7kozIfZnswDWEM03uYjxBtAxzPMRoJ1X4tSmWpJUpOWTld0hkOS2rhzpaBsqR4iiZR8MpbPLJBLhw6XDKfS/neHLjyunSUU06SPEBBC0NzZAGXzC3zG0ZDMxdlgpSUCzMTbvFr1dbRFUXbsg+OoxUtKVIToAosbHM497cOzgs426RFSU6gvRKiGISQ7Fhs46gF9WizQYmFTEGYll6OlRS47AWc3zekX8OowupUCWYBSmS7cuYh1Hp8R7sLRK2QOJYMZ93UjqaZUtgUhKWuC9hbN+ZrHdxv2hfnYfTliOVZCmUlByrUdspY7/CHHyg9xJjcszlkMdkBeY2cdC2t+YdukLM3FkgZQAe/Unq77dP3jtYbsRZQEczmmrilE1KipJcEJcgObebN32ijhk8Z76IdTZmGbQG+w8n0ilW1JUpwbs1ugiCXMYuAD5h9L/wAaLxXlZHZbtIEfKMAq1S5YpcH3SCwDkObMdN270sYmlmWpKS9i1lWIdgLADr1A2iLheuMw5cwFiAGLudGboQCASw2gfj/JZ0nM6rC4J1BPmND3iVE9+2PY4Xd4lFE4LmJQXy/Ujp6/SGWnm+CZc+UrQgHKBYhjbUddumrwm5XZtdoK4fiCkJaY+RRBbYt/NYsdCOpLW4cndNzx7EESaanq1Mopy6XKwpBDAkG7l3LfFcPGeyJuYIbVwG1Z2UB8jA+qxepqKWTJy/0pQZITcqIcAqvrdgB3i3WSBLlgmynBcdEkD7bRNrcFVz3mHpFIY/tGDEafw1pB6PH2GcFyajxJpUUzswCDm5dLBt3Md47MKjLJAFh6vE+D1eQqS/R3dt/0jO0zrW2X6jrQxX29xZosNmprh4iCnIopUSLORYA72vFitlp/EKJsm7+Qg5PmArQBsbl9ba9X7mK9bToMwKUzDUP3/aBttUW5XrEZUGdfd3KmOAy1SZpnS1hwwloIsQ/MSotZrHeLoRcqvfSO6eQJ6mLZE3Jb1Ee1lQHDH/EI1F3rNnGIyur0hjOZ7hcsnxH0LCJaiSMiw/Uv0t+kdYWr+mvdzaODL8RYQbJ95Z/tFz87D1jiHmC4yYb4Lw8ITds2UEjfmv8AaPcBkNQySCzlZ+a1mLOCYRkTNq5g51pUUj8qAnlHYkAE+cTYNThNFTBQv4aSfMjNv5x9Hp1K1jMyLjljFn2rUz08pQvlmkH/ALkfumGTAaqVMkylh8hATyj3SwGVXS9tOkDcdmya2hnKSshKC5UEuQUMqwBBNiYRcGxNctRTLrZfM7hRWgubOXDH1Jhlle7BjayGr25wQZrFfwRTz15yVhVrpU2mh017xAv2eJZkz5g1PMEqDnewD7wO4Vx2oCD439dIP/UllKykdF5TmI6KY9+sOUjEMwCmYHzgTUp7EV6li8ZifM9n81Obw5iOYubEMLaB2+o2haxNC6cE1VPlCXSD+cahzdKnNyxt6xsIMczZQUGIBB1BDgwv6av4hjUv5mHYhjtLKQFS5ipsxRJASLoFwLMA40v1MBaXDKquUF5ghIOq1MVK0PmbbaRqWP8AsrpJh8SnanmXPL7iv9ydvNLQqVk6dSqTLnykpYsCnQgMeUtcbkd73iTUIavdWollDizgmUaWkqKdJRMQpZ5eYJzgJCgoXDG7dg2xMX8Tqs6EsFIWFBSFKAsUjMCb2VzXfYP2juh4hSoFEwEKJ9AOpJ1c7bRdnVMlYSsKAW4JG2YBw40UCGuA1zeIUvKsCw/lKXTPUv4BxnJmhEqakiYFMke8ADYjyF+7bRnnF/DaU1E5KSEkK5Utsbjp3v2h64qqvxn4dEqUBPKgTMcJKSxsDrqHfa3WBPFVJU0nhrqimbmJCZiWKioXCVZgG8xaNCxmxlfETSqA/GfEzGSubKWBcK2LsR0vBheK+GhISXWRmUp36pAF+l/lBitovFOaZKAJDJAXzF2IDMzMSX7doVa6iS7NlG+rvfV99OkCli3dyoqUHHMj8WbULSgOSSQkEgByz+Q3g3//AAjSkzFTSygVZQLOl/i0+Y3jjBAJIBB5lalw7etg3XZzDbhlMmeFSwUuQS/vks/vEAhT/ELAue0dew9V8RDVt28RJ9LSoSoKC1FrElmBsC4AcDyd3ECMPwxc4kJygJuokgADR76+Qhg4kpHlgtlXLYKBKXdg7AB9xbQMdzFzCKdEuUArR8xO6iQEkN0Z2HnDBfsrz5ifp/VsxjiCJOHzJGWchyNweo6bnYuw1iaRgqqlK5xQTnW1ibFjudSTuehgvUcQgApSCHDOVbNYekDVY0vKUAADSw21vtAq7Nzjn5lJoAGPEDLwcpUA9ixfbp83cNBqkpES59OufL8RDutyGWymb006ENFSRXlBBUHAO9h3HkdIO0ONzPxkqapAWJd0yzypSkjMG2SL5sxsAHMN3sTzFNSq9RnxmZKnmSmTSeClJMwLMoS1FnAAAGmYu73ymAnGEoJMuUNQw+ZAhu/1lM4KqplkgHwwem2vXXyaM+qq3xqlBPxTB93/AEjMZy9vHS/3jtOuELRxxKQVGUlOoCRHGJShJAG+5/eC0spuoj3QwhfxiY9zqbAeekZqsWIEaFwMyOnUVkZTo5J+npHNXUAEjYfWLK5X4eRk+MsVFt9hFfB8JXUTUliUggk7W6mHBQTmMB2jMNU8vwacJ0XM5lDp0EU50gXe4MM6sNQHVNXpctoPWAFbWJz8gIHwg39T07CFDOcxa4bgTnDEZZYzFu3UX/SCtNSJW7DWxbcbvAehQVL9X84MV09Q8OTKAzzlBKXdu5PYC8NSou457gWuAOIwVM7Nh60oSU5/6KSfiK1BGYdRzG8cYvWZJ0uSm7SyryAKUJ/9omn1XiVkmnSQU0yfFmlOmdsktHzKlN2EZlxTxsBXzsgzZP6bvZk9G/uzR9Qi4UCYDHJhH2f4gM86Qv3ZgdvLlV/9S/pEvCXCMpFWoTJ0taZRUjw1pBU5a+tnABe8KuFVYkT0zXDoU7XuHY/MEiD/AB1QDPJq0F0TMqVHvrLUbjVNtRcRUwxxPDuazSy5UsNLSlI/tSB9tY+mYukAFifofkS8ZTwjVTVzzITPJISVAqHvNt1SwOl3hoq6arTdpZbqlV/kqJ4RUg8xqpsZzEDKzswdz6t/NYuVOJIlgqWoJADknoNYyun4wqpc8ylypaRmyqUMzi2t3Pp1iadOVUKaaS7ZgGsASQw72ERanVLpxz3KaNKbjnoR7ncS0ikuqakDYv8AtCxj2NUk2SEB6gkkjKMuUmzh/iZ+vpFWhwdOUHNcabfTrAytpFSCcqQQnmd2fqNNw8ZD/ibONoGDNGvRVK3ZOPEG43icinUmTLpgonKtZVch/hB6jzbtAivxppwUgJyp0SUg2I1Y9jv0gnW4mJs5NmBTqBft9egitjeFLUc3hKEsADPlIcsBd/TaOUkAjeOcfMu2Kq4zJUcQZEqmS3JRdaAAFAEkZkkBsybXs9x3iTE8YmTxLm5/xSSCA+35gEDRXUlyNWAYwL4a4TmVUxQ92WAeYlkkge6Tu+lnY7bRfkcHVEuarwQtC3GdC0AyyC/oeoI+kbNBrVfcRxMfUEh/bGrh3h7xsPTNk5Zkwp1e+YFsqrhsuyfre+bcV4VUSZzzAl1MzAAF3sehEO3D2MmlmKWtCpCromN7juObRnbRRG/vGHQYwipAGelnJsoeKnK+1iCpLgNd/SCWpN25Yn1nAwepgUicUjmBDG/y+kEMOxnIoFBFi7fz9Lxr2N8K0lQEqmSDIZQCiEcvR3SCFBtD32hcrPZBSFWf8V4UtROTOtB5eoch7tvvHWpBjl1hAwef3iZjk4ECcMinVclJcEtqH7ljux6CAVRiylTC6sw2JcPf1ZxBbHqGXTTBKlVX4lGiyAClugu5PlpDbi2EYaiRlppR/EcvOoLZNnN7BROgA66iOCsJ93ML1t/CcRDw/Cp9SrLJQVncgco1uVlgPOGmh9m/JnqayVJSWISDmzOW1dI22doP8KKpUCYurQyWGUrA8Pdw1nPmVa7QtcW8RURnldOnOMoSEDlQCN3N/RAA7wa5J4ETZYMkEmS4phdMEqEohSUj3lWSkWLrWS6iS7JTb/cYH8LYV+JUZct/ASXmzDYzOiP7Ub5egc7ABkzJ9bNTKDXJyoSMqEdVN5akuTGhTKQU8lFJTklaiABbnUTcnS/n26QjVXbB6Y+4ztKGw58CUOLsUCiJUs8id9H6nyhUoqeZMqZWQHKF2U1iRrf6Q9Yn7NqpCgCElBF5ib5R0y6u730ghhvBUuiV/wBVZUE5lBXugkugMN9TEoT6eolu5Y1yuQiHid4pMEpATqbv/PnA3Dk+JM8VXuIuO6th+sVsbqyVFy4f7mGPA8M5EhQ5Uhz3Vq31jJC4GfJlLMFHMipcA/EOuc4l6sLFR/QQanTciAlGVCUjTS0cVc/KA/oIFVlVm7dun8EFnAk+S5lWfVlnNwNBsT/iKCFuSTq9zE1bf5fKKwZPmdmdzo0Ei5jWbaMCH6dAlgcuZS7JT1O3pAXFcWWielCWTMkgkzSTYlILgbNZn7RfrcYFKnPMZdRlaXK1CB/d9yd9NID8PYZMqqgIWVFyqZOURfKSzHur3W79o2NJpvJmfZbjmNeHTzQ4ZNqFF5s3nD6nNyy3PX4vWMvl4IJyswOU7nr3hv8AaRjomT006PcksVNpnZm/7U29YrcKYZ40wp6IJ+qR+sakzc+Z9x3w3+Hn5kIJRMLjzJuB/N4LcO0yptMqlqZakpUDkKtSh3JHdKuYdiYBYjx5OmzkklOUEFmsP87Q14ljAnyJU+XZctYBHR+3Rx9YMk8AzueIm4RgFT+NXKzFM6nTmCgWKwCGYm1wdTbq8a7gOMJny986eWYlQZSVdwLeotC2B43h1cgf1ZLpUgaqT8Us9/iSfKOcWqxJArqdZzTSlJQQ6VDobOkhvnC39vMbn1MLJsbnS5swlIDJJSW+IgsX8m7xFIkBIG9v8xUqq6Sr+vTEKCjmnSibof3lgHZ9dtxqYD4fxEKmbklOkA89rtoG1FzZ+kfMa2i1rC7cj/E1aLFCBBGWVKJU4ys27/WIsVkLyDLlJbU6Pdr/AE3i/MTlTpbp17X6x9cggCwux2/gjI3gc4lGT3AGB0XgkhMpOdrra56gHYdhBTEcQAXLSpL5+VR/mt/vEkuoCFv1s3eKuOoCwkizXg/ULNkw8BmGRIqjFvwSAUoSUA+6AzJJvl2B3vFqXjIqChaHCTdjY7gg/eF3GMTTNkqlg3Ib1t+sS4IUTUywksG52PzA7vaGMn5eT3mEKwDkiW+I8Kl1aFcyypILZL/NLX/SEzAuCZ6VmYpcyTLRc2UmYbOwSH+dxDbXVS5JUcwRLZkJAuSxIHnbWJMKxRUyWSWCgfpb5nWKqtXdVVtXr5im0qk7jCNLP8MAJK0k2BCj2Ae+sTTcLmLdXjczFgtKlgX7rs/YCA6a4iaRMVzJALHTL26m997RaqsUzSjldWumgG7nQRONRqK24Y8w306MBgCIHEuK1lLMyTJaEuTlWCshXlzs9xYi0GMMo6iajNOm5D0QAnsA4vYDrE+L+HPQhUw5xLUFM13sSHt6229YllcTywyQn3rd7xpW666ysBe/OINOjWtizDI8SlI4akVKFeIVCY9s2o6Hu4a0AsU4AmJujKABf3jf9oZ5eMSkzVBSM4DPlILdSL3Z7jZod5ktLMdDptEv1mooOc8H5hXV0s2GWZDgSRREqUQVqT8r+WunWJaDibLWyZpBWETEqV5bt94YMc4bTOKQokAE3TqX09NIqrw2lkJTkllZL3UpSX8u3mekX16qt29Uj3HxAanavpr9vzNzoqxE1AUhQUk6EQucV8PkhU2W5a6k7+Y9BpAX2d42kpMlD8rqA1IT0PkdCLEeTRoEibmFmjUKJqEwZiHdp7OJjmG4cZtSlOQ5UgrJUCBYt5G8OFZOSgADQWYQ7ZYrVOHS5g5kJPp+sR2fh/8A5Mf9ZuPIma1tUCp3YHrFOdNJ00OsOOL+z9E11IUoWsgq5SdnIGZuzwj41NVTEoWghY21B6N19LxFbpHQiW03I3U8ql5Uhnc7QFqcYyE5WEwBgoFwgEbN8exOg2vpbk8O180haZEwXBBPL/8AprabQJrpUyQsomyZaVhnBQB/+SB8ou09KV8vOvW1n2kSOUolWmdRta51HzJEP82sGE0BKspqp/d+bp/tQD84+wLDJVJT/jKuVLlLTzIbM6Q1nBURnOwAt5xlfEfFi6ypM1fu6IT+VO3ruY1/HExrWycS7TKKlFSi6lFyTuSXJjUPZdQuZswjQBA89T9kxmWGkEA9Y23gijEijRmZJW6y9tdB/wCIECeouYTOkqfbXT/MH8ErFJTkB5Zgyne+oLa2O8CK5SQLuVZvRrnzN4+oawnlzAaOpvdGlmvqTFRWeJjJhfExp54UHII507EO1u41h9pJyW/E0/PLXeZLHXdaRssbp3brGRLqxKQcxdBJZtiGcAEb/vHnC3tEmUk98ryVHnR/7Dv94QZ7qahxBgCatCKqlWhC0JKgoD37PlUzdwXD3Ywn8JzZP4hc5CTLSsAql6gKc6HXLe3n2h+osk5P4miUlaZgeZKdkrsxI/JM++/WM4x+mFFNBkA+Au2VXvomC6kqGulxqCDYxFrKi9RVZbpXXd7o9VNb4joDDyN+tvWJPxBSkZztt16PCfQ4klQBCwVM99Lak9P8RFXcXBJCCcwbVt9vlfQx8mdI5OBNk4A4hPHsXCNHURYN1NoEUOIzkpyzQojUCxOU3F3uztEfC0w1NQtaySmWCQOpLgeQF7eUHMpnKDoKFAaO9nIfWzs8NZRQPTYfvH17X5i1jalKvKQQNydGZv0i1g9QmVJzpzPv3IBt0AiXFcDKHUlYJdmewF/pvAuXLBQoS18z8wPW9xFI22VhR1/3cbgDkQ8irTUoDuVZ2A1IO1t7GGDC+HZ3vEJQHBZQ2HYfrEfs4oUy5CVKSyphUoP7zWD9n1hynVSUpLlohtZayVEhu1TH2qJnXEHDHjDxETGVLcMU+9vqHjxc4yBLQoMnKAW0Nhe27/eHejo0qJUSMqtBAzjaWhNOoaONehDFJ8nEBXa1m1H6hJeFfaBF6aqTkynlfYfx4X8XppWsohRDaHsT6Hyi9TU4TJCl5jmFkBhre++t+kEZUhUtIKQCkXytdIOw/wAw9SKjkGaGTiKuF1BIXlS6vdzaMDa5i8cQnqqVBKyvKwYk7WPkdT6wQ4hwVS5fiyjkJLLYtmDi52sLvrAiVUCXNUZbX0Pft5xZlXUsBz8SZfexyOoYqseEt86LgAee/reAs3iULSoLl2IYH921tvFbEquYqfzkX0Gw/msd4oSwskj0/nrHatOq4yOT+sInicYNjSpChOQSkpLW6eW4Fn6xoWBe0NKZmSapImEsCLJW5cN0IfL8tYylcx5eVvd5n7bhov41kmeGEBlKylx3AsANLnTbzjWqJVpl6pBZzN/pcWzlhruDF0LOv0jJcGxeppUoTP5y1lb93vzAfONAwLGxNlpIPnu37WjQ7mKRiFZGKoOh8wbfeOyuUtXwlSeoDiBeL4N4pzyphln4rBj013hequG60TEk1YyuwQBzHyIGvpaFmEB8GGsc4llU2ZyVrAfIgZi3U7JHcwtUeGZlrxHEGQ3MiWrRAHulXfonrftFybSyaIKq6uaSR7oUQcpZmDXWr6B7dYyPjfjybXryh0SQeVAP1V1P2gUqAOTCNu0YXv5nfH3HC6+ZlS6ZCDyp6n8yu/baFIR8It0NAqaWSPOHxIEJ8LlSpyEM4Ubh2sLm/kDDli/Hc+pmZZZMmWjRIsXFr/tDN7L+C0yJZnzACtdkOPdR1Hmd+gEW+J/Zomom+LIKUKV76T7p/u89u8BkZ5h4BmYzKAqUQBclrXv0hv4c9nBUErnEpGuSz/4h2wDh+QgFSZYCsxDuSde5g/8Ah0gafy8Pd88CeIxEjiPgiVUUi5ctBQtPMjfmA0ud9IwiqpChRSoFKkliDqCLMY/WAkJ6bRlftG4fkGrzeGHUkFRBUHLs9jq0LWdVS3EzjhbiyfQTc8o8p95B91Q79D3Ea3KrKLG5BFpdQkWey0n/AN0v/BGdHApP5P8A7K7947kYZLlqCkApUkuCFqBBbYvHSI4adxyDLXFPBFZQpKgM8uzrl3SP9wNwe+kJKVqe51s5j9PcH1KptJLVMOYkEEne7X9Iz/2ncNU0qbLXLlJQVhRVlcA26AsPQQC1pzxOix2baTF3gejXTKKpiVZJrATGOR2cDNpo8M6sQRKXnyZk5SCQPX1GsIKJeVLJKgHBYKUz2uztDgiWPClm7qSHub3I+0Yn4joxv357mtpicbTBuNTUkASnYlww0B2bygNTIKSstdiCPP8Am0OtRQoFNNISxCbEEv7vWFSjlBlfzcQqmsBMS3eTGXCuIwrKL5kpAIe7sPKL1XXFUxDkgFiR16X84UsARmmXctYXNhct5PtDVS06SQSLu30iPU6Va3OIFTZGTDfD9aJgPKBzHTroftA/jAOZTq5FLZaVCx1UPqGi5RcikZbOS7eR/YQA40S82WDo/wBxE1FObQBEEYsyINXTTVz8wJbbtdvp0hlmpyJDMon3j1PX/EQ0EsHIe7egLfaCSJKShLjpHLASQPiVvZ1OUykmWQoWILxndepEmpmSw3LzAHoR1840ebKBzfuYzLjOSPFSd+cO92CrB4t/D6t7lSeJE9hrG4SDEgZoDAddLuzNrpFWnUAMqw5bc9oNcPU6VJ5g/K94oJp055gawJbfcRpoO0+I4MOx5leoUEDMliQwD9fJ7xoHCnB8uSJVUucmZyEpBQyfEOjXuxfbWFzAaCXMqJaVpCk6sflDFiGJzTVmnzkSUIsgcosLOzEjsYtpQBc+Zm6qxms2DqK3Ea1KWROV4kwCxcpAdRtlAYWG0GvZ8lKp4StSkl1q8QKUCs8oCSTYgMT6+kBuHKpUupQtBZSixsDYkWYhh6RqmBUMtNbVlKEgoVLysBbNLDt0e/zMGuT5ibiFBXHjMYJtKEgEXPVRdvT9mhP4q49p6JwGm1B+EHTpmPwjsP8AMQe1LF50qSnw5ik51FJaxZuuo9IyDwgTfeHhRM8ZaS45jU6tmZ5yiron4UjoBt56wIq8MKRmFxuekMdLSJtaI8SQBMlpGli3qIKFtxBmF4EVsV2T94fuE+GhNmBAS0tN1nt08zpFSTJDadI0vg6lSmlQQACpyo9S5H2AgSeJ6G5QAAADAWA2A6RZlXiECLEpMJnp/9k="/>
          <p:cNvSpPr>
            <a:spLocks noChangeAspect="1" noChangeArrowheads="1"/>
          </p:cNvSpPr>
          <p:nvPr/>
        </p:nvSpPr>
        <p:spPr bwMode="auto">
          <a:xfrm>
            <a:off x="368300" y="-561975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32" name="AutoShape 44" descr="data:image/jpeg;base64,/9j/4AAQSkZJRgABAQAAAQABAAD/2wCEAAkGBhQSERUUExQWFRUWGBoYGRgWFxgcGBodGBUaFxwXGRgcHCYeFxojGhgXHy8gIycpLCwsFh4xNTAqNSYsLCkBCQoKDgwOGg8PGiwkHyUsLCwsLSwsLCwsLCwsLCwsLCwpLCwsLCwsLCwsLCwsLCwsLCwsLCwsLCksLCwsLCwsLP/AABEIAMIBAwMBIgACEQEDEQH/xAAcAAACAgMBAQAAAAAAAAAAAAAFBgMEAAIHAQj/xABCEAABAgQEBAMFBwIEBgIDAAABAhEAAwQhBRIxQQZRYXETIoEyQpGhsQcUI8HR4fBSYhVygvEkM0NjkrKEwhZTc//EABoBAAIDAQEAAAAAAAAAAAAAAAIDAQQFAAb/xAAvEQACAgEEAgEDAwEJAAAAAAAAAQIRAwQSITFBURMiMnEFYbEUIzNCkaHB0eHw/9oADAMBAAIRAxEAPwDktOIJSkRQli8X5DtpFdd2Xoo3MuJ5MuNUSni5JlFna0TY5Iq1dE6e8KdTIyqI5Q/+C4hUx6mKF5tjBxYnPDiwLG8uepOhP5fDSPFjeNYYUicVIPtISe3lPyt8o9Jl7BfZ0/VvyiCLVDhk2crLKQpZ6DTudB6xDkoq2yKvo0E1H/6we6lfk0bCqA0lo9cx+qmhkwv7PlzD+LNRLG7EKZg5e4AtvpBrCPs+l1Jy0qVTECyqmcSJIbUS0JYzVeuXmYRHVQnPZDl/t0vy+hnxtK2IH35exA7BI+gieVMnL9lKldkA/RMdnwjDsMw8MEGcse1N8MLPpsB0QPjD1hsyXNlhcogoOjBvQjY9ItRlGTpPkFxa5aPmmXhFYdKeaf8A45P/ANIs0/D9SpSUrpCkKLZly1ywN/aDDSPovFMWkUyXnTAl9BqpXZIuY5nxfxmKiZJ8CWoGWon8QsFAhj5QC1tyd4HLOMVw+QscNz/YzCeGpMpvDlgHcm50bU3+EEajCiAHHyilhOJBaUrcBZDkJOhIfKeog5JqFTQLkd/rrGBNyv6jVVJcdC9W8OSpp80tJbcgfXWF6v8As/lqBMsqlq2Bun9W7GOkLp3Fw5fbb0iKdItdLlOhHzeJjmnDpkShGXaODYjhq5KyhYuNxoeoO8TzaoZEIDFmuPmPjHY63h9C0EKQFJUHLgc/r1jmvEnBqqZQmIcyioO+qXO/MbP8Y0sOqWTh8MpZNO48x5QZwdLpEGPDA1hYk4mUpIl7MH/MDlYj1EV5Kps5ac5JDnmzDVm76xboF5F4GoVCHPmT8fT+djEQxKUQfMGG5ty+OoithmHrZSXyvmHkClO72LeUjSzjTZrxqwooQsELclJFgQwBCnFzmfKxHIxzSIU5C7xinzo5EH8oAolKOh+cHq+k91TkJ0u+vI/JukCZuHkXSX+scLly7IMi+seFC+sSfeVD2hG4qknVxHAkHgqjxinaLQI5iPCiOOK2fpGRZCOkZHHBg0vnMXZEuNZnt94vU1PCmaEKPBIa4i1Sp2jZMqwidMhmIjqGcI3FORfaAPFdMPDJ7fWCc3FMq0p3J06c4L1uGpmSyDcERIE3uVHISIIYPgE6pVllIKuZ0SO6tBDhgn2dJUtSp6mlouE6KI1BUfdDcuR0hvOIS5MoiSJcuWge2ohKBozJ95792OsZep/U1F7MC3S9+F/yVo4PMhfwz7O5FOAuqV4iv6Q+XsALr+kFKmsEqbLRLlZVN5JMoPOVc6pHlShtza5uYvUGGVNeoLlJNPKLPPmJ8ytHMiWbgWDKWWGovDFhcujw9apUtCjNYGZNV5lqcO61kuebAN0heLRZc39pq5UvX/Xj+QnNLiCBdJwcZn4uJLQhBLppkq/DBN/xVazVb5R5e8B6ziSbLQqnzgyzYAC4QAr2WAASW05RNPx0zphVMzA/ToCbAfpAibPIJKRnUW9pRbdg973+cWnkjFbMaqK9f7jceLzLll6impmkGXKWRlAYi6re0Oh6R7I4tXTZ5cpYlgm7pzKSRY5RtyuDoIroxhcvNlQqWsJZgX2216ftANMpRW6S5Udd3BYvzu8LXErQ6lJUy/U1oKs5zTFn3phJJ+Llo9ly1KIcs/8ATaI/uKwfYV3ylhuP4HgrhvDtVULSiSlI0K1rcplp5nQlXJI1a5Ecoym6XZLcYK2V0YekBwcqv6nuO5O0GMMxFKgUp8q0gOncfqOogjxNg0ugkJSPxps10lU4JUAAASUymyguQzgt1gLQYGkyk2KF+0FAAKSrmP00I1iMuNY3tk+QYT3rdFcB+mqtjaLiUOdemzdIW5VUSSiYAmZtexs+ZD6tdxqG3sYMUdQRrppcXEVZRoZ2XDLcWNz87QLqkSlpIBzAWIZ+hS3WDeVNr7b/AEjQU9jpc7D+P3iEwTmk3hIoUpTEyX1Adsz2PLk51YbwYpkIAGVDtupv3hoqEqSCUKIs1rdwRuO8C5gTukB2fKPm23paNTFqlJVLsX8UVfAMM5unp9IrTqhRsAfVoKz6e5+Xbb5RpKpxvFvsChKxqkUTmYjm31gMZAjpVRQZgbfGE3F8KMpTtb6ftHCZw8gOZIBipMoAYJzGiIpieRPAKVQdY0+59YKKTEC0RINFMUQ5x7ExjImyKC9ZV5Ak7khvjDIgggEco5zNqVKU6i7R0XBlvLSeggKos45WQzaxKSAogPudA35xdw+p3UnONklwPVrnsCID8W0f4eYbEH5wW4fmiZJSq2kCOu3yLvENBME9K5ablXlSl9SXygG7Q90pUlDLQrxAkHKA6Q49rMxB0O20Ry6uXJWAQZk8+xKljMv1Hu9zBui4On1bKrleHK2ppR1H/dmC6uybdYzJ/NrJbMaqHmT8/j2gXKOPmwJS106fOKaZIqFtkUwanQ4vnme89zkDnqYbMB+z1CCmZVKFRNT7IIaTL3aXK0/1G/aGagw9EpAlykJQgaJSAAPQRdBCQVEsAHJOgaNLT6PFp1cVz7/90VZZJSPEohA46loNVLykpKgUTFJPlLjyJPW30EVeJ+IJtTNySlqTICmLHKS1yVbkHRu0VZGGoUZqFEpUtDABWX2bkdbOYTm1Kn9CLGLA4/UyijD/AAipI94e9dw+xjyjw/NUSk2AzOodgS45XAtBmoowmWnMoTUt71l9nFz316wMM8S5iSEFKWUASSS5sOwsR/vFBJ2XL4PVYhJSucShS5i1+HKNvDSCls2U6rbR7CA0xSpE95aQXA1F2e5YEP3eHGkwlCEAlnNyq1j6/CBmLIIsJed7Z3YJDs7G5s5glkTpeiNtcmiMamLyvLzAhz5C4As+sW6OnUSCAqWpTlINlMncKB9WjVQSr7szB7H/AMd/X5iN6OSpCJygplSlEA6+Vhb4H5QF+gq9keKSp9RPT4ivMhAuvSxLaak7nneA1dSVkhiXUP7QcobTZwYcKGWidKUkAeIACCQ7gF7E3B6jnFqQtgAEkW3P05mJ33y+QVxwhIkYgagiUryl3Bu7pu4tYhifSD8hSkBiXGmY6Dvo/eL9bhcucAU+RQJIXL9oEdt3ex684HS6pafwpoCV67Moc08xzGo+cRLlWiYyvhhKmq/XoYKhYUPnfWFqW/u33bT4foYv0VUCRdlHbl3HxhLVdBNWXqmZ5dIBpmMGUGAOrfxoKVDqdKWvYm9g18semQLptpuQ/L1iLJR7h9OicBJLAn/lr73yHmk7cibQIn0C5M0oWGI+fXrFimnmRORMylUtKgSkd9R21bdoea/DpVbJC0EG3lWPod+42jX0kt8NrfKKuR/HO/DERLMTsIpVlKhYIIBfWJMRlKlrMpVlA35CJZMhOXmYssa0nycl4pwBdMt0kmWo2vcf2wCFWsbmOjfaBOHhBG5U49I5suCRm5ElLgmGIK6Rt/iJ5CKkZEiydVYYyIQIyJOs9a8PvDE55QB5QhNDfwmp0DoYBlnDyw5isnPJUNXSYi4A4aqamV5FiTJzF5gYrOjpQPdP9x52eD2D4YZ00I21V2/fSDVdS/4dO+9Sk/8ADTGFTLSPYOgqEgctFDleCjBNcnZnTpDBw/wzIpEtJQxPtLVdajzUo3PbTpBtCYip1hSQpJBBAIIuCDcEHcRXxvGRSyjMKSouAlI3J/IBz6Q2TUVbK6Tk6C0uXa8AuLcUSmUZQPnW3lHJ7k8tDC6rjGqzpWkhQJSDLUkZQ5bykeYa6kmK02uMycqYQM6r5SXYZgCAd2DfCM/Nq04PaWseBqX1A4pOYkc7htCLdjpEFfS5imYqX50Fwqw3Jv0e8EJKpk2Yp0hEtyEqzXtY2277RtVyEIleHmUUrOUkq59e0Zi4ZfpNGmGKStA6gXJ5iPan2rWAFz2+oaBqqdSAAkpACtwSLnZiCL/CJVrfMlYUWLEJDDXe+hvvEbb5QV0WZOKCZuoBLWsCCzux6t6RLNAvmUtRbdR10fs8Vf8AD0TVgpGWboHGo+LWd31D8oLYvTeElLXvrza2u8E2ooHt0K1bJKVJCR5ysFJB0TyLlmd7DrDHgajkmicyfGCbHYkZVA7ddYhVh0maoKmMlnL7B76d9IuV1Evwj4Kc5S3tFwtlP3Dgb84JSujpRRDRUUynmHwz4spKmSsbp2LH4H4h4tIxZQWtC0KQkuqWoiz7gH5t3g1gk5NTLAMoy1p8qkkjMggP6g8xzBi3Ow1gQxUG1+PKAnPnoVGumLSadaxnSky5pPtpUziwCVIIKVDVib3sRFmryTJeWoSlrMo2Y7F9Ul2YiLiJZSXB6XvFGvrUzE5fKSHzJLMQNbHbpELI5sJxS6A0xBkqyzFEoJ8k3volZayuuhbnaClMpyyiXFgr4a9IhRh6/DIAC5atZag7A7JJdx0JPeBcqYqQXSFLlCxTrNl7sAbrA5e1yzRLW7oNMbZSEiws2j6H1iQJHc6fP9opYTiaFpBQUqSd+23Q9NYuVyV5FGUkKVsNju1t4VTTIbKq05isZSMpbod3H0jzAMZ+6zmUWkzCynHsKFgptrsD0IO0b0yJhuR3BtY3c9YpY7IBTbX+bw3HNwlaIcVNbWDuLK0qrpwN8qso6BIAEeyJxy7QLkzlzZq5k0utSnJ+nyaLNdO8JObYAk9mjZvdyiVDbDkQONcQzVID2Slj3J/2hYny2UYlqZ5WtSlaqLxDOLgcxDDJk7dkJj1KY8ienGvpBC26RglRkEhTRkTRV+ZAd4YOFKwpUU7awvmGTgHDzPrUS9jdX+VNz+nrA1ZoY5bZWdq4Tw/JKzn2pnmPQbD+c4YvCCgUkAghiDoQQxBG4iKRKYCLLgalu9od0Lk9zsV8GmHD6gUayfu00k0qz7itTTKPzRzFuxDjikK6cKAJ8NQUQL+ViCfRwfQwB404pp5qFUoT4js8wKYIUC4KCNVpZ3Ftr3iXBuOloAFSCtDAZ0gZrBnUHZRO+nroK08kHcGxkYTX1IAyK4KcAENzFi+hB3itKzENLUAoBYuXALsBoddb6NF/HpMtSvEkAyQQTlN0n+5IHsdgWgZQTXSSDcliQGBIf9T8TGQ4xhJ+UaablH9y0hExAunOkHzurmHNmZQc6W1icoTMUVMoJWkhyDlzBmCRro+nKJ+HJaPxJKtFOtN+bBQ9LH/V0iWgpswmSVg5kp8hT0Or7FyDe3wiKTZ1tFX7wGZTBaWB2B2zA9Y0OET8yyEqbKzPqxYMOgjTFUpWkylhlny6FiSGBHXpt84O8IYnNkBNPVjMLJlzTqeSF8lNod++vJUrREmCsWrk01XSlLGWgpCiW/6oKAS97MLhtYe8Qwnx5RbUfz4RDi/DMuegggEEcvpyPXpGvD+MeGoyZ1i7JWSPOw1bYtqPXSBtTW2QDf8AiiKiEsVS1gDYu7W179osYOqfIWorQVyNUrTdg1iQ76O/Z+xzinCQr8RFiH03Dad4r8MYm5yL7pPN4TGVcMdJ7luQxUiELAWg9lDU+u4gZVcSy0zvBWopWQFJISooWHIsoOAQ1xG1UhVIrMgPJVZaR7pO4HLnyhRxSUiXUyjKcoCwGD5Ukgk202u3LrDkr4EKN8hbEeJ0CamTKAUtSmL2SlklVyQ/y7tENTIAIFgTo7uep2ishCRUS5rMpS1JdtQUuOj2I9TDBXUwUd2e8JnUftHx47F/AK+pTOyKKVS1OAynNz5W8ot37vA/7Qq8yghh51eULSpmCXKgptdQz6Xhtw6RIlr8RaimWgZtNxcA9A3yhQ4940oqhPhy0LnEqCs90pTe+QG5JHppe0aWmhGa3sq5pbZUhWp8bXTzAuVobqSTZfcc231+kdQ4axkz5SZqEZQp7KbZRB03H5xx6mmAgoPoTqLmx7x177LkBdEUKDFK1gFtCWNvjDcmBZPyA57VwEaqqA5AiAdbiAUoI3UQkXa5LBz6w0f/AIkJ7gzCCLEgA3O220EKDgemly1IWgTs4IUZgBcHUAaJ9LwiGhk39TD/AKmCXHZzXEMBqKWoWmakBKlEy1ofItPK90rDXSe4tG9VT/eJfhWBX5H/AM/lc82eHdWGzKcilmg1dHM8qCtQ8aSQHCVEkGYgN5ZgOdNnexjTAuEJdKSogzmWVIKyStA2S+kxtiQD1jScEugI6l7GpHzRieHrkTVypgZctRQodUljFKaI6n9u2ACXUoqkDyVCfMR/Whg/qnL/AOJjlmVzBNUymyOJaedlUDr0jRSTHgjgWr4DQxRH8EZAe3KMibEf08CxTUK5hZCST8vU6COh8B0n3ErmKyqWsBI1ZIdz3OnwgZSU6UgJSGA2379TF2pqhKQVrNtAN1FtI6q5LSGrEONlpSVKXkT0t6DcmEDiDjGZUeVBUlG5J8yu52HSBNXWKnLzKNhoNgOQjWQjVg8C3YaQf4PPnyFm1vq/T0htnIACikOXzEs4J7dvyjn1NTF3NugN/wBocsHoZ9QWQAG95RCUJ2ck6luQJMInhc/tHLKl2WkqVPlhJUyEaPoWuxbbR+0FJVEgBNmcPpY3257xRxPB/BKZapniApuUBkhT6C7qDbtziaYoBIKCxOW45JBAHzaM7Uqp0W8LuNkWJ0+RXkVcEFC9L3Fuhdj6xrU4nNXkmZTIXo48yj6AeZL69OUWkFLCZMJOSwBTzGravYj4xNTHxMq1FnD6aA6D84By2+A1HcygKub94lrWlLAHNlcuQRlKQQ/PqH6Q3mnl1MsgX5dN379YBYkgrSyAhgzuSFat5Q3YvFSgqZ8qYs5SqVbMUEAizl0bg6+XcaXgG20c4DTg2MmU0qaSUkkIWoEPySeut92jXGqRCnLsLEeha3xPxMSVVTJqZRSVAghrOFAtY80qBYjtAuaJqZaJU51L8oSpIYKby3Bski797QvujkqZ7QylrGXOtkuGzaXIIuCVXDgwMRJnU7Z0kpSbTB8tNNf0hypaV8t2bYP9YIT6JKpS0kAghi+lxE3vdAuewhpqxM+SLgv+cBF0xSpW4SWPZ9SN9Yo8GzCoHcA9di31GkG6/D1TVKsMp5ga8wGPSO5fB1KD4BFZTkOQx0UG0sx/h6wWpvxEJL2IFidh+l7c4rzKCcFF8hRlYM+Z2ZzsB2ipQypoWSGKCzpHthW5F2INn6h4ja2uQ3JeC5iCcwyuMqnFw+tjv1f1jj/3WUlS0KXdC1Jc2diQ7N0jq9bNA1Lam7liRyF9hp+sUJX2bUlYmZPKlAlRe+VKcupy/P1i5om7cROekrOUmWqcs+ExyJJJJSkZU33a+gA1MdL4F4ikyqZEqZOQhZJUp3e9gklmdgLvAPEuBp0gKVLR4spJLLQkvbcp19Q+8LMtRKrbGNToqVuXZ9O4ZKSmWAkgv5iQQXfdxrZrxzbjz7R6iXUKk0ikIEs5VKKQpalDVgoFISNNH1jm8uqX4ueWooKAlloOUg9Cnb9Irzauapa6hYWpMxRJU1s5LqY2AO7dYLdYtY0nydF4P+0aZOqBLrCknRCwMt/6VAWvsQB846HU1v4YUPKSR7YPzAuLR8+yssyyCHtrYj9o6p9n3FK5yDJnF1ywGJ1UnRz1BsfSISOml2ih9pvCyptHUzETCpKCJqpSr5FJA88s6pzSyvMnQsCLgvwbJH09iPDH3kTJspZlzS8snVE2XlYypqdxdRChdJLjcR8zVcrw1KSdUkp9QW/KCa4ARClTF9t4impD20jxRePAI5IFs9EZHrR5BEHQJAct9f12gbjNDNmzgk2QkWOo691H8hA3D+JFkpQUhSioDMbMCQNBy7x1TFOCmp88hf4iSFedsiwDdBYOlxuL/GOqwk6EWg4azeykqbUnT9IM03C4KQSr0SLD4wxhCUuoASwL2PlA69OphTxzjlIJTTAE6FZ9nukb9zboYFNJ0Tyy/Po6emTnmZR3uo9ANzAPEuNJ7mXKBkgW/wC58dE9h8YXJsxS1FS1FSjqSXMbp6XMc5NhqPseeEZ6pwWVnKoEkEJDKJGjkajVusEgtKZjFnSOmpBuAA3MG+sJmFrWksTlAIUUuxLF9RdP+0MkqpzF0pzKtoNhp6bRUnGpJosRaaaCVSoEosTrYagEC7nQ2IbqY2oa8mZ4QQTkSL2D3YW0azxpTm52DeZySzAX5Df4RQm1yifElFKJkouCsshSWcpUTsW+LNfWjkfy5Gi1BbIWN9FhpUXUOrP00MGJeFBmCQB8Cba/nADh3iqXMQkLUlEwpzlKiyr/ANP9QP5aQ3oxGWA5WQG2ZmbqIqOMumdKfkrf4YCsApDjcgaa2P6QH4vQUyypIBWgpmB/+2oL+gaDE7GEKUBLdRDB7AF9u8U6iRnBKg5U2u3Zv3gbUGSrkE8MdUtKxoQCOxuPlEeN1RAKEe0pg/cN9PlHklC0ywkFgkcrsLc+UaSqXzpUQfKDv/UAST8G9YOMo3wLcX2yHCMCEokgnzXVyJ3I5R4viuQleQEm7ZgPI7try6xfxOUpclaUG6kkA9xCnhHBswrBmjKgHRwSWvttETclJKKHY4wlFyyMdggHrAzEpRQcwA2Z2b484My0gQNxFHiKyhtfNuG7aQySRXg+QXW1CFgoPtNy+cb8DYgnxJkgv5khfmu5ACFt09gseZi6cMloHmPxfQdtoHzaJCZkubJSRNlklI2NmKTf2SD9OQg8OT45chzipxpDhT0pALs5LsNANgOUc748+zybUVAVTmWEqSHQfK6gTdwPMSDvyh1IXMLksNLOD6Rp/hzEEKLjd/n3i89UvC4KixteTnR+x6cpeU1CUpYeykuS3m3DAc7x0DCOF5dLRfdiEzEXKs6Ac6jqog2+AswizIWuUsKUc494n2vRouVOIo8MqCgQxP8ABrFnFkU+hU1JdiJif2bYclKpykmVbMWmEBPa+kL/AAXw6aiqmLopypcuQUWmKUorzZnItYMnQ84Xsf4imVCi6iJYJyIfQPZ+Z6mG/wCxFZ+8VI28NPxC/wBzDdyuiXFpNs6xT0wQgJG3zO5+MfJ/H1J4eJVaOU9bdlKzfnH1fJrUrUpIc5d28p7H+aR8wfakxxaqKSCCsXFx/wAtL37vDfAgUWj1KYwxIkWiEQzRoyPcsZEnHuHq/Fl/50/+wj6XqB+AW5D6iPmGWpiDyL/CPqLCJueUg/1JB+IBiIh+DlPG9BPmqSJYzS2ulH9T6kbhmaFH/B5wd5S7f2mO+r4TlKe609iGHZxC5h3DfhVE6XUK8WWSFSF5gHB1QsJAcp6M8DKL7RKkcqo8GXMuQUjtc9hDHQ8GTiPw5SgD7yrfM/lHUKWily1eylIF3YD1/eEbjb7Q/ECqekJCNFzdCr+1HJP92+1tVYpqUbffoOV3SFbE5CJBKfETMmCxCLpSeSlGxI5D5QX4erSwChlExeQFKw4cj3S7B3uedoV5cgJF/hE6VzFEZEqLN7IJ0MROO4ZD6TpWJUqQWSpilL6fU6trC/jWZSZSloPhZnUGN/NlCrDQAKP+0XpWdaUlZD6qIf0DKuOvWLalKUlk8tzYva2u/wBIqLFBO58ehznKqjyT4dh9IlGZXhTQsh8t2JsxDfl+sCcUpZUipl+E60rIGQ5yZYdvLdst3yke6GisFGmmHw7IIOZA9lxbMgaOCCOrwSp8Q8UCYtRXlULksqzskpZzrodoTLHLDJyXT8+BsZRyKn2NdJR5RlSbc2YDXQWHp2gxJD66gO2xbUj9oX5eMgZElKgToFJbQXBduhvGJ4pkuxzvd05FBjuHLD0BIOojPhCUvA2UkhoStJYBuvWPUz0IHnUEjmosPQkwsy8RVNB8MFLFv7y42ZwNjrts8BpuHoXMeYgKzPmUoZlglszEudiA2jxZxYd0kpOhM20m0dAkVCS4B0v6RP4wDXF7xyPiHi+fRsmUoEr0EwFRSlIAYEEBn2ILwQ4b44mVKwJiVIdZTkRL/DAY5fxVF0qcENbo0OyaeUORUZRkPtfi4QG0N7MST+gbnGSZmVILAqJvtt9IFYhWSsqEoIS7+Ul3Yi7k3+dj0gjh58RRLggeU6WIf9RFSXZYS4LlPSbnXe8ZKpM0zomwI9DFuZMCUEnYRR4XqjMCyqys6nTfysT5T/cN4NQVoW5OmwyoNCziHFqJcwpCSrKWJDa8tbw0TNI5jX4ctM1SSkvmLFjdzYg7v9YHV5JYopxGaPHDJJ7x+pKlM2WFpuFCEn7SsfmU0lMpI8s1TFVvKn3kjdy7/GGzh6gVJkBKvaLqI5PtEq8ClVgmInoC5bAdQp3CknYi/wAYuaSUm4t9srZtsW65RwSplJUkKSQ2jb/COh/ZXhC5cqdNV5RORlSMilKISTdhokkkA3uns7FJ+zqilFJSnOPN7brS6SBlyobd730beBXGv2gZEppKIJE8pGZQ0p0lIdOlpmoYaW3sNeGNykkuytLJaKfGnHRHiU1KseKuWM8xKcokE+0kMT+IUliXtlA104xi0oCcpI91KE36S0w7SaFMpBAck3KjqTuTCRXzc0+Yf7yPgW/KNbUaNafFHd9zZUjl3yaXSBm8TEWiNQ80SPGahpE8exJlMZE0QUo+ieAMTSvD5C1KAZASSTunyn6R87R0j7N5s6fIVIlrSPCXnyqfzBXUdQfjCosYjptfxFslsp5G5/QQGq6/OAGYPY+8CPpuIGVUlco/ioKAT3S/NKtIkUvbV2v39lTwRPBAaZKsyTmObyqJUp1B3Yqd2uLb/KK83h6nQ/4Y0s5UfzvE82rAuHctYtYpsX7MInlUpme2Tzb+WETHH6RzkDZFAh/LKSPSGPB+F5k0FbES0jVteiRuYtYdQJDWeGVOJLys7ghrgMzNsLQxYwHIQ8SlZJiUMdHLPc7dTEqlpTLXMVpLBGpJOzB9zYQUx7DzMGdJZY0Jbm/87xz7iHGDlEjzjKp1OGBbRhq1/wCbZmbDL5bkuC7iyLZSBuJVk5S89h0AYevP9zGU+MKkqE+UQFJIK0l2V7rjt+cSKnBYEU50jKXEPVKOx9C5W3uXYzVfF6ChE6UomoBsltOaVjRQ1uGJcRHTYlNkTkeOM0xSZhWC1lFVhbQB2b6sILfZzwzJXMCyFTFDzoT5QkkEX5qyn3dBZ3ijxelqlRa9/mtRI+nwiI6THjg68nPPKc0vRrKx2aJiVv7PuhwgjkQNjpBvBaqZNzLWpR8w0CQNDmZg7ny/CI+EuGUVMpalqKSFMGI5OXHrDZhOABSggAiUkWO7vv8AOFyUI8tDdzfBBhOASVqE2ckFV0odPmSNyOQvDIhEhIV5GHVHtdRBOloEoFgB+0Dqmb4qzLHshiTu4OnSKGSTbtkxp8IHVuFy5xHhofIoEP7LjkntZ+sXKHBlS3ykfD0v0YQWlSgBpG+YQrZfYTyPpAypkrKSlQcEEEizOGha4dmTaSYtE0jw3zJIvmcse2x9YemcQIxjDgUm1jsNR1HWIljp7kFDJa2sJonBQcaGI1s8Kqa6bKz5QtYCQQ6SObhnF97RepK+ZNWE+VAIfOssPgWfbTnBqe7gB49vIWqJ+wDk6AamJZQ8FglysgKWm515t7A2B3Y7BxvIw8ypfiWXNb2gFFIc6hILkAXtcwi8WcarpiaeRlVWTEgqUL+A4dRWSLr0awsEuHAzammwO/3ZUyTT/BZ4/wCOzTqVS0ZepWkZzZpAZsxa2fLlDbMDyBQMPoBLDXUol1KOqibkkx7RUIlg3KlqLrWblRNySe8TrMe3/T/09YI7pfc/9DJzZ9zpdFSvnZUknQOT6Xjm4U5zc7mHTiiqyyVDdTJHrc/IH4wmoTZoz/1ed5VBeF/I7TL6W/ZpMTvG8hAjEjaJkpbaMdLksGvh9YyJvB7RkHRNgaGf7Osa+71yHLJmfhq9dD/5N8YWI9Qpi41EVFwwz6F4l42p6RGVY8WaoWkpYk9VPZKep9AY5iusmTpqpiiJb2EuU6UJHLXzHrFFMxMw+NvNGYn+8MFAvs9+yhFiSvTW5Gmty1o3tHpse35Z8lfJJ9IZ8LpEpAV7xGpfQtZzeGDDpQCh5oCS1O1+/WC9ABoe4gclTREbQ202GKDFrQURhlopcO4qFp8FZ86R5TzH6iC9PVZbHSMKeWeHJT6ZZ2qSBc+iaA+K8CS6xJcOoC2yh1SrT/SbQ4zpLiwirhKlZgSkpJF0nUW06xbclOIqnFnD8T4DqJCyEjOB2SrsQTr2gRJqQfKqx0vH0vV0MuaGmJB67jsYS+Lfs1kzZRUFhGV1ZiwIto+l7a9IqSjRYjk9nMsAxQypglq9kl09FDQA6hwCLdIs8S1viTypgHAsDpA4cOL8QI8RBS5Zj5wxt5C1zrrF/GKQgBWhTZQL7lgR+jwj+oheyyx8UvuGfhdBlyHYnP5rH4C38vHRcBkhMpJAbN5mOz3aObYXUD7vLKSoeUNyBTYk25g+kdEwatC5aSCDZnEL1XG0iPKZbxfFk08pUxWiR6noOsDOH6oTElaTZZKuz7RS46oVz6YpQ5IIUw3A179oqcF4gVSspRkynK3a299t4zZzuVFmGNfHfkZcXrjKkrWA5AsI5/OxKeVZitQNlC5AY8hy/SOhzpImIKVBwoMYWl8FKzBppyhxcOQDty3MVdRHJNraWtJPFBPf2GuF8VVOkuseZJKSdi28EqsukxBh9GJSAhOgjyunsnvaLcLUEpdlKdPI3Ho9lygUC20QmhDMzwrcRcVTJREqTldLZibs9wkDtvFjhbihU5WSYBmYkFOltQRsYU5w3bfJY+DIob/ASxapqpckoppgSSGBWlwgE3UmzuA5Av2hH4i4ImYePvCFKqJEwBU2YR+KhRDlat1SyS/MPfmenTpQIMS4HPKkLlrObKWALPkIDPzGojY0GpnhyJp9dGdngpx/k42lYUkFJcHcaGIZimhl444JVRFVTSpKqbWbKTcyucyWN0cxt20Ta3EEiWZj5kgZu+wHqWEe/wBLr8eXG5vhrtGJkwOMqXkV+LKoqmBA0SHP+ZV/kG+cBmizPUVEqV7SiSe5vEIQeceYzzeXI5vyX4x2qjURPLH8MaAHdo8VUN1hVqPYVWWA0exR+8K5x5AfPEnYynHkZGQkIL4DVBzKUWCy6SdAsWHor2T3HKCSJ5Bu4KSLbhjcd9YVgYY6ep8aXn/6iB5x/UkWEwdRor4840dHqNn9nLpgSjfI20tQ7EXBDiDdFP2hDwKbOXNEqnT4hLOC+VIBuSp/IGtHSZWCTUOyQWD2PyD3JgsmRRdJnKIcw3hqYR4mbKoXQBz18xg9h9UJyHIZabKTyI19IWqWonosywwdmJDejiMViapajOdvKSosWIAdy3IRRyR+RNSDXA1yalMsAF7qYPe6tn2EWMMneZalJyBD+YkXH9XQfpCkrFlrpzVJUnwQkqzDQgbga622vHOZvGVRXKXLUWRdQSklkhPMD2yeZ0u0VI5JYYuMvA1Y1klwdTxv7S5CMyJB8Rd/NbJysfeL9GhTxLifxljxlTCxCgn3b80gsG7OXhMnFSRLVbzuwYvqz6M3Y7wRTUpQhz7dyc+jjncfxoyc2XLllT69GrDDjxq0E04hKkKE2ZnXOIa5CikNZnsDcW2FusQ1oppUv7xMV4hU/lUbqKh5glOzF2PSFSpxUeIrKlM5RFyHYHnbU/K0erQn2prKIsEpdmF2bfUPFvT6Kc/qlwvZXzaiMeFyxw4TrUGlKlzQmWFKyhRuByJvZwbAc4McJ8VgK8PMgouQQFJ33Ctd9PlCfSYEooSXH9SZXuAFi6jppq2kMK8H8eW4SlBazDTfy/FoHV6vGqguf3IxYH9z/wAjpFNVhYBBBHSKGK0XmTNlAZ0kvdioEM3X1hW4HROmpWlUzKZUzLmvfcuPe1/jQw4hJmS1mV4mYkEulnDFr2t2hMsUox3Po5NOVLsv4TjKZiQXY7jeCoqBCnJ4fGYLzEL3IYP35xdTRTA4E0ts4v2POEqQUophufWgDWKtN+Mp38oNg2sL1dSzkqC8+Ybp2LOeTj9hBzDMXStIGha45QV2+QXGlwL/ABZwpMXMM2SArMzpJbZnB+EScH8MzJJKpjA6AAuz3N4bBPEYqaIH4Y7twx6rJs+PwbrUwiLhwuuarIWLAL5tqkdjeKGIYmLITdSrBr+sMGHUfgywjMVM7k7klz2i/p4bp7vRTyOo0Wlqj5z49kU/3mbLpRklBZUQD5c7MrKNkguwG5OzN1D7SuNBTyjIlK/FmDUe4k79zt8Y4mt+caE5uHCEKN9gqbSKHUdIi+7KF2gwTEC1QPzSJ2IDLnPERiWpQyjZniIxEpOXZ1UeRkY8eRBxXjIyMhgBkTUlWqWsLQWI/jHmIhjI446/wLjEhcppSEy1O60jmd+o5Q6yKiPnXDsRXIWFyyxHwPQ9I6xwvxgioSz5VjVP5jmIJSoJUzoUioi7LmuLwuSKuL8mqidx20TeI5asOTPkgPRVaVZOUicQ+XohRH8YvzCmrlS1haCxGvrqDH0DiVHLqZK5U0ZkLDEb9CORBuD0jjWMcMKkzVyv+qkOLWmo0ExP92yk8wYXKO7gmL2nkriSUmSc2YzAXQkaB+fIa9YDVWIKnE97dvzipKo1FR8ptqdAO5OkNkvhQSEySpQKpwzJIuEpIsq2p6dRvovHhhD6n0hksspcFDB5CQohnIBKgS2g0fqbN1hrwelkSkLWVBUxvKFgOCRs+l7DvAShyyppll2Fyd17gnlFmvxKUq5LLCbaPmCg2b/S9/8AeKWq1E8j2x4j6LuHAoq337C0/CVSlAzF+QKygj3cwLpJPvW1GoEE8UxzK0qnQtaiBq4DuA55J033gXxBxPK+7eGVeIuZlXlGiSGIUTzLfDvB77M8MnTkLXNdKVqBJPtMB5UpfTUl+p3LwrBpnlalLojNn2Kl2XOHpRlSi/ueeYpixUT7PdWgfYbQWw+XYqVdSiSTqbl9YrcUcOiQrx5ClIQsCXOlZiUrAulYBdlguDzfu9ilm+Udosa6XKgukI0/Tl7LNTWplpKlFgIH0XFUuYrLpdg+/aB3FOYygRoDdoXKghWQS82YgPpq+ib6NGPPI1KkaOPDGUbZ03OCIG0+DpXOyhfhm+U5QSp3cPa4YEP1jenm+Udo0+9FM2UUhznAAZ3e0W8dblZVaaTotjCqtJUBlUE6F2zcgBse9o8l4TVTACSlAOoJ8wHNmb0hpMyNFTY1FpMZS+eRVwvB0SCopUpRUzlRB05MBzgVxnxmiilbKmqshP5nkBAzjr7R5VCgpSQueR5UA6f3K5D6xwau4jnTzNmTlZ1qOvJ7MBsBsIs0oKoi/udsv4tjniTFLmLzLUXO5v8AQRXl1aVFhrANCWHWJadJUARq5hLiMQZKrtETRUyLRd35iLMmaFBxA1RJXr5bpflAyC9TJzJI9RApaCLGCQDNIyPYyJIKxjIyMgwDIyMjIk4yLeGTCmaggkHMLgtvGRkccjtmGqOUQWkmMjI4ay7KMJv2qhkUqh7Qns+7EXD6sWHwjyMgvQDFTjEf8Oj/APqf/UxRpJyjTU7k+WYQLmwzksOQfaMjInL9svwRD7grxJaqlNvKS/VlKSPkAOwgRUnzn1/9oyMjLXg1o/3ZHhSXq5YNx4gDHTXSPo/htIFNLYNbbvHkZGlj6MvL2VuND/wp/wAyfrAOiPlHYRkZGZrfvX4LWn+0nm6GB1PISFWSB2AjIyM2XZch0wqnSKVSfxEf5h9YyMh0O0J9j0qKOKrIlqYtY6RkZHokZh8vYlOUubMUolRKlOSSSb8zFaX/AMv/AF/lGRkKl2FEinRth5/EEZGRHgl/cGRFWg97vGRkK8DCwYHYjqO35xkZExBZUjIyMggT/9k="/>
          <p:cNvSpPr>
            <a:spLocks noChangeAspect="1" noChangeArrowheads="1"/>
          </p:cNvSpPr>
          <p:nvPr/>
        </p:nvSpPr>
        <p:spPr bwMode="auto">
          <a:xfrm>
            <a:off x="368300" y="-5921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7709" y="-28914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4276" y="95538"/>
            <a:ext cx="5201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6"/>
                </a:solidFill>
                <a:latin typeface="Comic Sans MS" pitchFamily="66" charset="0"/>
              </a:rPr>
              <a:t>Test your memory </a:t>
            </a:r>
            <a:endParaRPr lang="en-GB" sz="40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35" y="865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-27709" y="-28914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2" name="Picture 24" descr="http://moroccotravelblog.files.wordpress.com/2010/06/moroccan-tea-glasses-on-moroccan-tea-tr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3592" y="2086556"/>
            <a:ext cx="1848448" cy="14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2" descr="http://t0.gstatic.com/images?q=tbn:ANd9GcSsoZD8lIoI9V3KX98w39JpUX_9mSDv4PhUMLTShWZ4p63ybFb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6115" y="2133607"/>
            <a:ext cx="1646286" cy="13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" y="2133607"/>
            <a:ext cx="1763712" cy="151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6" y="4941167"/>
            <a:ext cx="1262895" cy="113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4" descr="http://t2.gstatic.com/images?q=tbn:ANd9GcSZBD_nLK1LG-Eknzj-FwSXVtU94oCYrYXYLatcmek_OMlWVL7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2498" y="5016400"/>
            <a:ext cx="1411053" cy="98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6" descr="http://t2.gstatic.com/images?q=tbn:ANd9GcSzoI_eIfL_qUduTd0zQJjIRvyJpNFIzRXEIeWPPS4E8il9b9cGR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3267" y="4955310"/>
            <a:ext cx="1209134" cy="106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49646" y="3736795"/>
            <a:ext cx="23820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  <a:latin typeface="Verdana" pitchFamily="34" charset="0"/>
              </a:rPr>
              <a:t>waqah</a:t>
            </a:r>
            <a:endParaRPr lang="en-GB" sz="32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endParaRPr lang="en-GB" sz="24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en-GB" dirty="0" smtClean="0">
                <a:latin typeface="Verdana" pitchFamily="34" charset="0"/>
              </a:rPr>
              <a:t> 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49" name="TextBox 21"/>
          <p:cNvSpPr txBox="1">
            <a:spLocks noChangeArrowheads="1"/>
          </p:cNvSpPr>
          <p:nvPr/>
        </p:nvSpPr>
        <p:spPr bwMode="auto">
          <a:xfrm>
            <a:off x="3069737" y="3794882"/>
            <a:ext cx="25401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  <a:latin typeface="Verdana" pitchFamily="34" charset="0"/>
              </a:rPr>
              <a:t>yasha</a:t>
            </a:r>
            <a:endParaRPr lang="en-GB" sz="3200" b="1" dirty="0" smtClean="0">
              <a:solidFill>
                <a:srgbClr val="7030A0"/>
              </a:solidFill>
              <a:latin typeface="Verdana" pitchFamily="34" charset="0"/>
            </a:endParaRPr>
          </a:p>
          <a:p>
            <a:endParaRPr lang="en-GB" sz="24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en-GB" dirty="0" smtClean="0">
                <a:latin typeface="Verdana" pitchFamily="34" charset="0"/>
              </a:rPr>
              <a:t> 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51" name="TextBox 23"/>
          <p:cNvSpPr txBox="1">
            <a:spLocks noChangeArrowheads="1"/>
          </p:cNvSpPr>
          <p:nvPr/>
        </p:nvSpPr>
        <p:spPr bwMode="auto">
          <a:xfrm>
            <a:off x="3285761" y="6109970"/>
            <a:ext cx="21081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  <a:latin typeface="Verdana" pitchFamily="34" charset="0"/>
              </a:rPr>
              <a:t>bii</a:t>
            </a:r>
            <a:r>
              <a:rPr lang="en-GB" sz="3200" b="1" u="sng" dirty="0" err="1" smtClean="0">
                <a:solidFill>
                  <a:srgbClr val="7030A0"/>
                </a:solidFill>
                <a:latin typeface="Verdana" pitchFamily="34" charset="0"/>
              </a:rPr>
              <a:t>d</a:t>
            </a:r>
            <a:r>
              <a:rPr lang="en-GB" sz="3200" b="1" dirty="0" err="1" smtClean="0">
                <a:solidFill>
                  <a:srgbClr val="7030A0"/>
                </a:solidFill>
                <a:latin typeface="Verdana" pitchFamily="34" charset="0"/>
              </a:rPr>
              <a:t>na</a:t>
            </a:r>
            <a:endParaRPr lang="en-GB" sz="3200" b="1" u="sng" dirty="0">
              <a:solidFill>
                <a:srgbClr val="7030A0"/>
              </a:solidFill>
              <a:latin typeface="Verdana" pitchFamily="34" charset="0"/>
            </a:endParaRPr>
          </a:p>
          <a:p>
            <a:endParaRPr lang="en-GB" sz="3200" dirty="0">
              <a:latin typeface="Verdana" pitchFamily="34" charset="0"/>
            </a:endParaRPr>
          </a:p>
        </p:txBody>
      </p:sp>
      <p:sp>
        <p:nvSpPr>
          <p:cNvPr id="52" name="TextBox 24"/>
          <p:cNvSpPr txBox="1">
            <a:spLocks noChangeArrowheads="1"/>
          </p:cNvSpPr>
          <p:nvPr/>
        </p:nvSpPr>
        <p:spPr bwMode="auto">
          <a:xfrm>
            <a:off x="7004365" y="6079193"/>
            <a:ext cx="220056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  <a:latin typeface="Verdana" pitchFamily="34" charset="0"/>
              </a:rPr>
              <a:t>aa’m</a:t>
            </a:r>
            <a:endParaRPr lang="en-GB" sz="3200" b="1" dirty="0">
              <a:solidFill>
                <a:srgbClr val="7030A0"/>
              </a:solidFill>
              <a:latin typeface="Verdana" pitchFamily="34" charset="0"/>
            </a:endParaRPr>
          </a:p>
          <a:p>
            <a:endParaRPr lang="en-GB" dirty="0">
              <a:latin typeface="Verdana" pitchFamily="34" charset="0"/>
            </a:endParaRPr>
          </a:p>
          <a:p>
            <a:r>
              <a:rPr lang="en-GB" dirty="0" smtClean="0">
                <a:latin typeface="Verdana" pitchFamily="34" charset="0"/>
              </a:rPr>
              <a:t> </a:t>
            </a:r>
            <a:endParaRPr lang="en-GB" dirty="0">
              <a:latin typeface="Verdana" pitchFamily="34" charset="0"/>
            </a:endParaRP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5957322" y="3896753"/>
            <a:ext cx="412205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Verdana" pitchFamily="34" charset="0"/>
              </a:rPr>
              <a:t>Siir3a </a:t>
            </a:r>
            <a:r>
              <a:rPr lang="en-GB" sz="2400" b="1" dirty="0" err="1" smtClean="0">
                <a:solidFill>
                  <a:srgbClr val="7030A0"/>
                </a:solidFill>
                <a:latin typeface="Verdana" pitchFamily="34" charset="0"/>
              </a:rPr>
              <a:t>qaalburtu</a:t>
            </a:r>
            <a:endParaRPr lang="en-GB" sz="2400" b="1" dirty="0">
              <a:solidFill>
                <a:srgbClr val="7030A0"/>
              </a:solidFill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 </a:t>
            </a:r>
            <a:endParaRPr lang="en-GB" sz="2400" dirty="0"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351" y="6080669"/>
            <a:ext cx="29943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Siir3a </a:t>
            </a:r>
            <a:r>
              <a:rPr lang="en-GB" sz="3200" b="1" dirty="0" err="1" smtClean="0">
                <a:solidFill>
                  <a:srgbClr val="7030A0"/>
                </a:solidFill>
              </a:rPr>
              <a:t>ffaHtu</a:t>
            </a:r>
            <a:endParaRPr lang="en-GB" sz="3200" b="1" dirty="0" smtClean="0">
              <a:solidFill>
                <a:srgbClr val="7030A0"/>
              </a:solidFill>
            </a:endParaRPr>
          </a:p>
          <a:p>
            <a:endParaRPr lang="en-GB" sz="2400" b="1" dirty="0" smtClean="0">
              <a:solidFill>
                <a:srgbClr val="7030A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3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623" y="27371"/>
            <a:ext cx="2069456" cy="14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094276" y="26987"/>
            <a:ext cx="5201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6"/>
                </a:solidFill>
                <a:latin typeface="Comic Sans MS" pitchFamily="66" charset="0"/>
              </a:rPr>
              <a:t>Test your memory</a:t>
            </a:r>
          </a:p>
          <a:p>
            <a:r>
              <a:rPr lang="en-GB" b="1" dirty="0" smtClean="0">
                <a:solidFill>
                  <a:schemeClr val="accent6"/>
                </a:solidFill>
                <a:latin typeface="Comic Sans MS" pitchFamily="66" charset="0"/>
              </a:rPr>
              <a:t>By putting the letters in the right order</a:t>
            </a:r>
            <a:r>
              <a:rPr lang="en-GB" sz="4000" b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endParaRPr lang="en-GB" sz="4000" b="1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7265" y="6620385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27709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Expressing Likes and dislikes 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7" y="1274937"/>
            <a:ext cx="1858242" cy="172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7" y="3212976"/>
            <a:ext cx="1829502" cy="16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1" y="5285918"/>
            <a:ext cx="1696193" cy="157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181" y="18541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70C0"/>
                </a:solidFill>
              </a:rPr>
              <a:t>uHibbu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/>
              <a:t>= I like/I love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335699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70C0"/>
                </a:solidFill>
              </a:rPr>
              <a:t>l</a:t>
            </a:r>
            <a:r>
              <a:rPr lang="en-GB" sz="3200" b="1" dirty="0" err="1" smtClean="0">
                <a:solidFill>
                  <a:srgbClr val="0070C0"/>
                </a:solidFill>
              </a:rPr>
              <a:t>aa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uHibbu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/>
              <a:t>= I don’t like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544522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0070C0"/>
                </a:solidFill>
              </a:rPr>
              <a:t>akrahu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smtClean="0"/>
              <a:t>= I hate </a:t>
            </a:r>
            <a:endParaRPr lang="en-GB" sz="32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07417" y="3212976"/>
            <a:ext cx="1829502" cy="169563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7417" y="5273477"/>
            <a:ext cx="1829502" cy="169563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4071" y="5273477"/>
            <a:ext cx="1762848" cy="158452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33181" y="1244516"/>
            <a:ext cx="609600" cy="609600"/>
          </a:xfrm>
          <a:prstGeom prst="rect">
            <a:avLst/>
          </a:prstGeom>
        </p:spPr>
      </p:pic>
      <p:pic>
        <p:nvPicPr>
          <p:cNvPr id="307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07924" y="4060794"/>
            <a:ext cx="609600" cy="609600"/>
          </a:xfrm>
          <a:prstGeom prst="rect">
            <a:avLst/>
          </a:prstGeom>
        </p:spPr>
      </p:pic>
      <p:pic>
        <p:nvPicPr>
          <p:cNvPr id="307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53889" y="6086660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By </a:t>
            </a:r>
            <a:r>
              <a:rPr lang="en-GB" b="1" dirty="0" err="1" smtClean="0">
                <a:solidFill>
                  <a:schemeClr val="tx1"/>
                </a:solidFill>
              </a:rPr>
              <a:t>Ghizlane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Lafdi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88" fill="hold"/>
                                        <p:tgtEl>
                                          <p:spTgt spid="30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08" fill="hold"/>
                                        <p:tgtEl>
                                          <p:spTgt spid="3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502</Words>
  <Application>Microsoft Office PowerPoint</Application>
  <PresentationFormat>On-screen Show (4:3)</PresentationFormat>
  <Paragraphs>779</Paragraphs>
  <Slides>21</Slides>
  <Notes>0</Notes>
  <HiddenSlides>0</HiddenSlides>
  <MMClips>33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ghizlane laptop</dc:creator>
  <cp:lastModifiedBy>ghizlane laptop</cp:lastModifiedBy>
  <cp:revision>52</cp:revision>
  <dcterms:created xsi:type="dcterms:W3CDTF">2012-06-18T19:36:47Z</dcterms:created>
  <dcterms:modified xsi:type="dcterms:W3CDTF">2012-06-20T19:37:12Z</dcterms:modified>
</cp:coreProperties>
</file>