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84" r:id="rId3"/>
    <p:sldId id="257" r:id="rId4"/>
    <p:sldId id="258" r:id="rId5"/>
    <p:sldId id="264" r:id="rId6"/>
    <p:sldId id="259" r:id="rId7"/>
    <p:sldId id="260" r:id="rId8"/>
    <p:sldId id="261" r:id="rId9"/>
    <p:sldId id="267" r:id="rId10"/>
    <p:sldId id="270" r:id="rId11"/>
    <p:sldId id="268" r:id="rId12"/>
    <p:sldId id="274" r:id="rId13"/>
    <p:sldId id="275" r:id="rId14"/>
    <p:sldId id="276" r:id="rId15"/>
    <p:sldId id="277" r:id="rId16"/>
    <p:sldId id="278" r:id="rId17"/>
    <p:sldId id="269" r:id="rId18"/>
    <p:sldId id="279" r:id="rId19"/>
    <p:sldId id="280" r:id="rId20"/>
    <p:sldId id="271" r:id="rId21"/>
    <p:sldId id="282" r:id="rId22"/>
    <p:sldId id="272" r:id="rId23"/>
    <p:sldId id="262" r:id="rId24"/>
    <p:sldId id="263" r:id="rId25"/>
    <p:sldId id="265" r:id="rId26"/>
    <p:sldId id="283" r:id="rId27"/>
    <p:sldId id="266" r:id="rId28"/>
    <p:sldId id="281" r:id="rId29"/>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CC00"/>
    <a:srgbClr val="808000"/>
    <a:srgbClr val="3399FF"/>
    <a:srgbClr val="FF00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403E23-138F-42F4-8732-C3000D5B8212}" type="datetimeFigureOut">
              <a:rPr lang="en-GB" smtClean="0"/>
              <a:t>20/06/2012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smtClean="0"/>
              <a:t>By Ghizlane Lafdi</a:t>
            </a: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EB1EF1-727B-435C-9D33-A1698DA3581B}" type="slidenum">
              <a:rPr lang="en-GB" smtClean="0"/>
              <a:t>‹#›</a:t>
            </a:fld>
            <a:endParaRPr lang="en-GB"/>
          </a:p>
        </p:txBody>
      </p:sp>
    </p:spTree>
    <p:extLst>
      <p:ext uri="{BB962C8B-B14F-4D97-AF65-F5344CB8AC3E}">
        <p14:creationId xmlns:p14="http://schemas.microsoft.com/office/powerpoint/2010/main" val="164189637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1FA0E-6106-42CE-BB59-FB69283A1B4E}" type="datetimeFigureOut">
              <a:rPr lang="en-GB" smtClean="0"/>
              <a:t>20/06/2012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smtClean="0"/>
              <a:t>By Ghizlane Lafdi</a:t>
            </a: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2E5197-E800-4398-A1FB-0F95842AAE61}" type="slidenum">
              <a:rPr lang="en-GB" smtClean="0"/>
              <a:t>‹#›</a:t>
            </a:fld>
            <a:endParaRPr lang="en-GB"/>
          </a:p>
        </p:txBody>
      </p:sp>
    </p:spTree>
    <p:extLst>
      <p:ext uri="{BB962C8B-B14F-4D97-AF65-F5344CB8AC3E}">
        <p14:creationId xmlns:p14="http://schemas.microsoft.com/office/powerpoint/2010/main" val="343452428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By Ghizlane Lafdi</a:t>
            </a:r>
            <a:endParaRPr lang="en-GB"/>
          </a:p>
        </p:txBody>
      </p:sp>
    </p:spTree>
    <p:extLst>
      <p:ext uri="{BB962C8B-B14F-4D97-AF65-F5344CB8AC3E}">
        <p14:creationId xmlns:p14="http://schemas.microsoft.com/office/powerpoint/2010/main" val="4227666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GB" smtClean="0"/>
              <a:t>By Ghizlane Lafdi</a:t>
            </a:r>
            <a:endParaRPr lang="en-GB"/>
          </a:p>
        </p:txBody>
      </p:sp>
    </p:spTree>
    <p:extLst>
      <p:ext uri="{BB962C8B-B14F-4D97-AF65-F5344CB8AC3E}">
        <p14:creationId xmlns:p14="http://schemas.microsoft.com/office/powerpoint/2010/main" val="134257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C145A9D-7746-47E0-9F2D-AAD25092E425}" type="datetime1">
              <a:rPr lang="en-GB" smtClean="0"/>
              <a:t>20/06/2012</a:t>
            </a:fld>
            <a:endParaRPr lang="en-GB"/>
          </a:p>
        </p:txBody>
      </p:sp>
      <p:sp>
        <p:nvSpPr>
          <p:cNvPr id="5" name="Footer Placeholder 4"/>
          <p:cNvSpPr>
            <a:spLocks noGrp="1"/>
          </p:cNvSpPr>
          <p:nvPr>
            <p:ph type="ftr" sz="quarter" idx="11"/>
          </p:nvPr>
        </p:nvSpPr>
        <p:spPr/>
        <p:txBody>
          <a:bodyPr/>
          <a:lstStyle/>
          <a:p>
            <a:pPr>
              <a:defRPr/>
            </a:pPr>
            <a:r>
              <a:rPr lang="en-GB" smtClean="0"/>
              <a:t>By Ghizlane Lafdi</a:t>
            </a:r>
            <a:endParaRPr lang="en-GB"/>
          </a:p>
        </p:txBody>
      </p:sp>
      <p:sp>
        <p:nvSpPr>
          <p:cNvPr id="6" name="Slide Number Placeholder 5"/>
          <p:cNvSpPr>
            <a:spLocks noGrp="1"/>
          </p:cNvSpPr>
          <p:nvPr>
            <p:ph type="sldNum" sz="quarter" idx="12"/>
          </p:nvPr>
        </p:nvSpPr>
        <p:spPr/>
        <p:txBody>
          <a:bodyPr/>
          <a:lstStyle/>
          <a:p>
            <a:pPr>
              <a:defRPr/>
            </a:pPr>
            <a:fld id="{32F1EB91-6AC0-478F-B1C8-9B2FEDC8116D}"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AF1608E-359B-4CD9-BB7D-879E26CDA7AD}" type="datetime1">
              <a:rPr lang="en-GB" smtClean="0"/>
              <a:t>20/06/2012</a:t>
            </a:fld>
            <a:endParaRPr lang="en-GB"/>
          </a:p>
        </p:txBody>
      </p:sp>
      <p:sp>
        <p:nvSpPr>
          <p:cNvPr id="5" name="Footer Placeholder 4"/>
          <p:cNvSpPr>
            <a:spLocks noGrp="1"/>
          </p:cNvSpPr>
          <p:nvPr>
            <p:ph type="ftr" sz="quarter" idx="11"/>
          </p:nvPr>
        </p:nvSpPr>
        <p:spPr/>
        <p:txBody>
          <a:bodyPr/>
          <a:lstStyle/>
          <a:p>
            <a:pPr>
              <a:defRPr/>
            </a:pPr>
            <a:r>
              <a:rPr lang="en-GB" smtClean="0"/>
              <a:t>By Ghizlane Lafdi</a:t>
            </a:r>
            <a:endParaRPr lang="en-GB"/>
          </a:p>
        </p:txBody>
      </p:sp>
      <p:sp>
        <p:nvSpPr>
          <p:cNvPr id="6" name="Slide Number Placeholder 5"/>
          <p:cNvSpPr>
            <a:spLocks noGrp="1"/>
          </p:cNvSpPr>
          <p:nvPr>
            <p:ph type="sldNum" sz="quarter" idx="12"/>
          </p:nvPr>
        </p:nvSpPr>
        <p:spPr/>
        <p:txBody>
          <a:bodyPr/>
          <a:lstStyle/>
          <a:p>
            <a:pPr>
              <a:defRPr/>
            </a:pPr>
            <a:fld id="{91CA96ED-7CBC-42F2-B2D7-7E916CB31C55}"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45015E3-C500-4DA1-9890-5E0AB3BE2DE0}" type="datetime1">
              <a:rPr lang="en-GB" smtClean="0"/>
              <a:t>20/06/2012</a:t>
            </a:fld>
            <a:endParaRPr lang="en-GB"/>
          </a:p>
        </p:txBody>
      </p:sp>
      <p:sp>
        <p:nvSpPr>
          <p:cNvPr id="5" name="Footer Placeholder 4"/>
          <p:cNvSpPr>
            <a:spLocks noGrp="1"/>
          </p:cNvSpPr>
          <p:nvPr>
            <p:ph type="ftr" sz="quarter" idx="11"/>
          </p:nvPr>
        </p:nvSpPr>
        <p:spPr/>
        <p:txBody>
          <a:bodyPr/>
          <a:lstStyle/>
          <a:p>
            <a:pPr>
              <a:defRPr/>
            </a:pPr>
            <a:r>
              <a:rPr lang="en-GB" smtClean="0"/>
              <a:t>By Ghizlane Lafdi</a:t>
            </a:r>
            <a:endParaRPr lang="en-GB"/>
          </a:p>
        </p:txBody>
      </p:sp>
      <p:sp>
        <p:nvSpPr>
          <p:cNvPr id="6" name="Slide Number Placeholder 5"/>
          <p:cNvSpPr>
            <a:spLocks noGrp="1"/>
          </p:cNvSpPr>
          <p:nvPr>
            <p:ph type="sldNum" sz="quarter" idx="12"/>
          </p:nvPr>
        </p:nvSpPr>
        <p:spPr/>
        <p:txBody>
          <a:bodyPr/>
          <a:lstStyle/>
          <a:p>
            <a:pPr>
              <a:defRPr/>
            </a:pPr>
            <a:fld id="{CA337C80-0278-452B-A67E-88BC85BDF6B6}"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fld id="{15EEF9E8-BEF1-4525-A72B-1C92E5105363}" type="datetime1">
              <a:rPr lang="en-GB" smtClean="0"/>
              <a:t>20/06/2012</a:t>
            </a:fld>
            <a:endParaRPr lang="en-GB"/>
          </a:p>
        </p:txBody>
      </p:sp>
      <p:sp>
        <p:nvSpPr>
          <p:cNvPr id="5" name="Footer Placeholder 4"/>
          <p:cNvSpPr>
            <a:spLocks noGrp="1"/>
          </p:cNvSpPr>
          <p:nvPr>
            <p:ph type="ftr" sz="quarter" idx="11"/>
          </p:nvPr>
        </p:nvSpPr>
        <p:spPr/>
        <p:txBody>
          <a:bodyPr/>
          <a:lstStyle/>
          <a:p>
            <a:pPr>
              <a:defRPr/>
            </a:pPr>
            <a:r>
              <a:rPr lang="en-GB" smtClean="0"/>
              <a:t>By Ghizlane Lafdi</a:t>
            </a:r>
            <a:endParaRPr lang="en-GB"/>
          </a:p>
        </p:txBody>
      </p:sp>
      <p:sp>
        <p:nvSpPr>
          <p:cNvPr id="6" name="Slide Number Placeholder 5"/>
          <p:cNvSpPr>
            <a:spLocks noGrp="1"/>
          </p:cNvSpPr>
          <p:nvPr>
            <p:ph type="sldNum" sz="quarter" idx="12"/>
          </p:nvPr>
        </p:nvSpPr>
        <p:spPr/>
        <p:txBody>
          <a:bodyPr/>
          <a:lstStyle/>
          <a:p>
            <a:pPr>
              <a:defRPr/>
            </a:pPr>
            <a:fld id="{B46E22C4-8E59-4FF9-A1B3-E027941FF5BE}"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F03F8A0-CD9C-4460-8B7C-4E314DEF0A1B}" type="datetime1">
              <a:rPr lang="en-GB" smtClean="0"/>
              <a:t>20/06/2012</a:t>
            </a:fld>
            <a:endParaRPr lang="en-GB"/>
          </a:p>
        </p:txBody>
      </p:sp>
      <p:sp>
        <p:nvSpPr>
          <p:cNvPr id="5" name="Footer Placeholder 4"/>
          <p:cNvSpPr>
            <a:spLocks noGrp="1"/>
          </p:cNvSpPr>
          <p:nvPr>
            <p:ph type="ftr" sz="quarter" idx="11"/>
          </p:nvPr>
        </p:nvSpPr>
        <p:spPr/>
        <p:txBody>
          <a:bodyPr/>
          <a:lstStyle/>
          <a:p>
            <a:pPr>
              <a:defRPr/>
            </a:pPr>
            <a:r>
              <a:rPr lang="en-GB" smtClean="0"/>
              <a:t>By Ghizlane Lafdi</a:t>
            </a:r>
            <a:endParaRPr lang="en-GB"/>
          </a:p>
        </p:txBody>
      </p:sp>
      <p:sp>
        <p:nvSpPr>
          <p:cNvPr id="6" name="Slide Number Placeholder 5"/>
          <p:cNvSpPr>
            <a:spLocks noGrp="1"/>
          </p:cNvSpPr>
          <p:nvPr>
            <p:ph type="sldNum" sz="quarter" idx="12"/>
          </p:nvPr>
        </p:nvSpPr>
        <p:spPr/>
        <p:txBody>
          <a:bodyPr/>
          <a:lstStyle/>
          <a:p>
            <a:pPr>
              <a:defRPr/>
            </a:pPr>
            <a:fld id="{7E3601D2-4563-47F5-B24C-180851BC9698}"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CB7B9C1-ED85-409B-AC49-ADA59A83F4F8}" type="datetime1">
              <a:rPr lang="en-GB" smtClean="0"/>
              <a:t>20/06/2012</a:t>
            </a:fld>
            <a:endParaRPr lang="en-GB"/>
          </a:p>
        </p:txBody>
      </p:sp>
      <p:sp>
        <p:nvSpPr>
          <p:cNvPr id="6" name="Footer Placeholder 5"/>
          <p:cNvSpPr>
            <a:spLocks noGrp="1"/>
          </p:cNvSpPr>
          <p:nvPr>
            <p:ph type="ftr" sz="quarter" idx="11"/>
          </p:nvPr>
        </p:nvSpPr>
        <p:spPr/>
        <p:txBody>
          <a:bodyPr/>
          <a:lstStyle/>
          <a:p>
            <a:pPr>
              <a:defRPr/>
            </a:pPr>
            <a:r>
              <a:rPr lang="en-GB" smtClean="0"/>
              <a:t>By Ghizlane Lafdi</a:t>
            </a:r>
            <a:endParaRPr lang="en-GB"/>
          </a:p>
        </p:txBody>
      </p:sp>
      <p:sp>
        <p:nvSpPr>
          <p:cNvPr id="7" name="Slide Number Placeholder 6"/>
          <p:cNvSpPr>
            <a:spLocks noGrp="1"/>
          </p:cNvSpPr>
          <p:nvPr>
            <p:ph type="sldNum" sz="quarter" idx="12"/>
          </p:nvPr>
        </p:nvSpPr>
        <p:spPr/>
        <p:txBody>
          <a:bodyPr/>
          <a:lstStyle/>
          <a:p>
            <a:pPr>
              <a:defRPr/>
            </a:pPr>
            <a:fld id="{1895301C-89ED-4CB0-961E-5B3B3330CC10}"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9B1F2EF7-AE5D-4C6D-83DF-D70A7F8CFD64}" type="datetime1">
              <a:rPr lang="en-GB" smtClean="0"/>
              <a:t>20/06/2012</a:t>
            </a:fld>
            <a:endParaRPr lang="en-GB"/>
          </a:p>
        </p:txBody>
      </p:sp>
      <p:sp>
        <p:nvSpPr>
          <p:cNvPr id="8" name="Footer Placeholder 7"/>
          <p:cNvSpPr>
            <a:spLocks noGrp="1"/>
          </p:cNvSpPr>
          <p:nvPr>
            <p:ph type="ftr" sz="quarter" idx="11"/>
          </p:nvPr>
        </p:nvSpPr>
        <p:spPr/>
        <p:txBody>
          <a:bodyPr/>
          <a:lstStyle/>
          <a:p>
            <a:pPr>
              <a:defRPr/>
            </a:pPr>
            <a:r>
              <a:rPr lang="en-GB" smtClean="0"/>
              <a:t>By Ghizlane Lafdi</a:t>
            </a:r>
            <a:endParaRPr lang="en-GB"/>
          </a:p>
        </p:txBody>
      </p:sp>
      <p:sp>
        <p:nvSpPr>
          <p:cNvPr id="9" name="Slide Number Placeholder 8"/>
          <p:cNvSpPr>
            <a:spLocks noGrp="1"/>
          </p:cNvSpPr>
          <p:nvPr>
            <p:ph type="sldNum" sz="quarter" idx="12"/>
          </p:nvPr>
        </p:nvSpPr>
        <p:spPr/>
        <p:txBody>
          <a:bodyPr/>
          <a:lstStyle/>
          <a:p>
            <a:pPr>
              <a:defRPr/>
            </a:pPr>
            <a:fld id="{78841EB8-973C-421F-B5F4-F040964E8067}"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AA12E53-19B4-4F45-AE27-BB2D6DD005B9}" type="datetime1">
              <a:rPr lang="en-GB" smtClean="0"/>
              <a:t>20/06/2012</a:t>
            </a:fld>
            <a:endParaRPr lang="en-GB"/>
          </a:p>
        </p:txBody>
      </p:sp>
      <p:sp>
        <p:nvSpPr>
          <p:cNvPr id="4" name="Footer Placeholder 3"/>
          <p:cNvSpPr>
            <a:spLocks noGrp="1"/>
          </p:cNvSpPr>
          <p:nvPr>
            <p:ph type="ftr" sz="quarter" idx="11"/>
          </p:nvPr>
        </p:nvSpPr>
        <p:spPr/>
        <p:txBody>
          <a:bodyPr/>
          <a:lstStyle/>
          <a:p>
            <a:pPr>
              <a:defRPr/>
            </a:pPr>
            <a:r>
              <a:rPr lang="en-GB" smtClean="0"/>
              <a:t>By Ghizlane Lafdi</a:t>
            </a:r>
            <a:endParaRPr lang="en-GB"/>
          </a:p>
        </p:txBody>
      </p:sp>
      <p:sp>
        <p:nvSpPr>
          <p:cNvPr id="5" name="Slide Number Placeholder 4"/>
          <p:cNvSpPr>
            <a:spLocks noGrp="1"/>
          </p:cNvSpPr>
          <p:nvPr>
            <p:ph type="sldNum" sz="quarter" idx="12"/>
          </p:nvPr>
        </p:nvSpPr>
        <p:spPr/>
        <p:txBody>
          <a:bodyPr/>
          <a:lstStyle/>
          <a:p>
            <a:pPr>
              <a:defRPr/>
            </a:pPr>
            <a:fld id="{D74238D1-0D6C-4E28-9948-CBFAB8A4AAEE}"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59BAC7-797E-47C3-B629-64421F9795BB}" type="datetime1">
              <a:rPr lang="en-GB" smtClean="0"/>
              <a:t>20/06/2012</a:t>
            </a:fld>
            <a:endParaRPr lang="en-GB"/>
          </a:p>
        </p:txBody>
      </p:sp>
      <p:sp>
        <p:nvSpPr>
          <p:cNvPr id="3" name="Footer Placeholder 2"/>
          <p:cNvSpPr>
            <a:spLocks noGrp="1"/>
          </p:cNvSpPr>
          <p:nvPr>
            <p:ph type="ftr" sz="quarter" idx="11"/>
          </p:nvPr>
        </p:nvSpPr>
        <p:spPr/>
        <p:txBody>
          <a:bodyPr/>
          <a:lstStyle/>
          <a:p>
            <a:pPr>
              <a:defRPr/>
            </a:pPr>
            <a:r>
              <a:rPr lang="en-GB" smtClean="0"/>
              <a:t>By Ghizlane Lafdi</a:t>
            </a:r>
            <a:endParaRPr lang="en-GB"/>
          </a:p>
        </p:txBody>
      </p:sp>
      <p:sp>
        <p:nvSpPr>
          <p:cNvPr id="4" name="Slide Number Placeholder 3"/>
          <p:cNvSpPr>
            <a:spLocks noGrp="1"/>
          </p:cNvSpPr>
          <p:nvPr>
            <p:ph type="sldNum" sz="quarter" idx="12"/>
          </p:nvPr>
        </p:nvSpPr>
        <p:spPr/>
        <p:txBody>
          <a:bodyPr/>
          <a:lstStyle/>
          <a:p>
            <a:pPr>
              <a:defRPr/>
            </a:pPr>
            <a:fld id="{B2904C45-122E-4396-A169-64A2DA934C7D}"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A52D58D-62EE-4211-A457-72E6154092D2}" type="datetime1">
              <a:rPr lang="en-GB" smtClean="0"/>
              <a:t>20/06/2012</a:t>
            </a:fld>
            <a:endParaRPr lang="en-GB"/>
          </a:p>
        </p:txBody>
      </p:sp>
      <p:sp>
        <p:nvSpPr>
          <p:cNvPr id="6" name="Footer Placeholder 5"/>
          <p:cNvSpPr>
            <a:spLocks noGrp="1"/>
          </p:cNvSpPr>
          <p:nvPr>
            <p:ph type="ftr" sz="quarter" idx="11"/>
          </p:nvPr>
        </p:nvSpPr>
        <p:spPr/>
        <p:txBody>
          <a:bodyPr/>
          <a:lstStyle/>
          <a:p>
            <a:pPr>
              <a:defRPr/>
            </a:pPr>
            <a:r>
              <a:rPr lang="en-GB" smtClean="0"/>
              <a:t>By Ghizlane Lafdi</a:t>
            </a:r>
            <a:endParaRPr lang="en-GB"/>
          </a:p>
        </p:txBody>
      </p:sp>
      <p:sp>
        <p:nvSpPr>
          <p:cNvPr id="7" name="Slide Number Placeholder 6"/>
          <p:cNvSpPr>
            <a:spLocks noGrp="1"/>
          </p:cNvSpPr>
          <p:nvPr>
            <p:ph type="sldNum" sz="quarter" idx="12"/>
          </p:nvPr>
        </p:nvSpPr>
        <p:spPr/>
        <p:txBody>
          <a:bodyPr/>
          <a:lstStyle/>
          <a:p>
            <a:pPr>
              <a:defRPr/>
            </a:pPr>
            <a:fld id="{9BDAC77D-D16B-4751-A96C-72D2BCFECA10}" type="slidenum">
              <a:rPr lang="en-GB" smtClean="0"/>
              <a:pPr>
                <a:defRPr/>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71D6B53-92CA-4D16-9494-87D35CF64277}" type="datetime1">
              <a:rPr lang="en-GB" smtClean="0"/>
              <a:t>20/06/2012</a:t>
            </a:fld>
            <a:endParaRPr lang="en-GB"/>
          </a:p>
        </p:txBody>
      </p:sp>
      <p:sp>
        <p:nvSpPr>
          <p:cNvPr id="6" name="Footer Placeholder 5"/>
          <p:cNvSpPr>
            <a:spLocks noGrp="1"/>
          </p:cNvSpPr>
          <p:nvPr>
            <p:ph type="ftr" sz="quarter" idx="11"/>
          </p:nvPr>
        </p:nvSpPr>
        <p:spPr/>
        <p:txBody>
          <a:bodyPr/>
          <a:lstStyle/>
          <a:p>
            <a:pPr>
              <a:defRPr/>
            </a:pPr>
            <a:r>
              <a:rPr lang="en-GB" smtClean="0"/>
              <a:t>By Ghizlane Lafdi</a:t>
            </a:r>
            <a:endParaRPr lang="en-GB"/>
          </a:p>
        </p:txBody>
      </p:sp>
      <p:sp>
        <p:nvSpPr>
          <p:cNvPr id="7" name="Slide Number Placeholder 6"/>
          <p:cNvSpPr>
            <a:spLocks noGrp="1"/>
          </p:cNvSpPr>
          <p:nvPr>
            <p:ph type="sldNum" sz="quarter" idx="12"/>
          </p:nvPr>
        </p:nvSpPr>
        <p:spPr/>
        <p:txBody>
          <a:bodyPr/>
          <a:lstStyle/>
          <a:p>
            <a:pPr>
              <a:defRPr/>
            </a:pPr>
            <a:fld id="{A34A0457-910C-4633-9DBD-EFCC29A1BB92}" type="slidenum">
              <a:rPr lang="en-GB" smtClean="0"/>
              <a:pPr>
                <a:defRPr/>
              </a:pPr>
              <a:t>‹#›</a:t>
            </a:fld>
            <a:endParaRPr lang="en-GB"/>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defRPr/>
            </a:pPr>
            <a:fld id="{66087E61-6218-42F3-A21E-4AC33AA8E342}" type="datetime1">
              <a:rPr lang="en-GB" smtClean="0"/>
              <a:t>20/06/2012</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r>
              <a:rPr lang="en-GB" smtClean="0"/>
              <a:t>By Ghizlane Lafdi</a:t>
            </a:r>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defRPr/>
            </a:pPr>
            <a:fld id="{88B13FF9-8D0A-41AE-8B4D-6CA53A06E619}" type="slidenum">
              <a:rPr lang="en-GB" smtClean="0"/>
              <a:pPr>
                <a:defRPr/>
              </a:pPr>
              <a:t>‹#›</a:t>
            </a:fld>
            <a:endParaRPr lang="en-GB"/>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audio" Target="../media/media7.wav"/><Relationship Id="rId13" Type="http://schemas.microsoft.com/office/2007/relationships/media" Target="../media/media10.wav"/><Relationship Id="rId18" Type="http://schemas.openxmlformats.org/officeDocument/2006/relationships/audio" Target="../media/media12.wav"/><Relationship Id="rId26" Type="http://schemas.openxmlformats.org/officeDocument/2006/relationships/image" Target="../media/image14.png"/><Relationship Id="rId3" Type="http://schemas.microsoft.com/office/2007/relationships/media" Target="../media/media5.wav"/><Relationship Id="rId21" Type="http://schemas.openxmlformats.org/officeDocument/2006/relationships/slideLayout" Target="../slideLayouts/slideLayout7.xml"/><Relationship Id="rId7" Type="http://schemas.microsoft.com/office/2007/relationships/media" Target="../media/media7.wav"/><Relationship Id="rId12" Type="http://schemas.openxmlformats.org/officeDocument/2006/relationships/audio" Target="../media/media9.wav"/><Relationship Id="rId17" Type="http://schemas.microsoft.com/office/2007/relationships/media" Target="../media/media12.wav"/><Relationship Id="rId25" Type="http://schemas.openxmlformats.org/officeDocument/2006/relationships/image" Target="../media/image13.png"/><Relationship Id="rId33" Type="http://schemas.openxmlformats.org/officeDocument/2006/relationships/image" Target="../media/image20.png"/><Relationship Id="rId2" Type="http://schemas.openxmlformats.org/officeDocument/2006/relationships/audio" Target="../media/media4.wav"/><Relationship Id="rId16" Type="http://schemas.openxmlformats.org/officeDocument/2006/relationships/audio" Target="../media/media11.wav"/><Relationship Id="rId20" Type="http://schemas.openxmlformats.org/officeDocument/2006/relationships/audio" Target="../media/media13.wav"/><Relationship Id="rId29" Type="http://schemas.openxmlformats.org/officeDocument/2006/relationships/image" Target="../media/image16.png"/><Relationship Id="rId1" Type="http://schemas.microsoft.com/office/2007/relationships/media" Target="../media/media4.wav"/><Relationship Id="rId6" Type="http://schemas.openxmlformats.org/officeDocument/2006/relationships/audio" Target="../media/media6.wav"/><Relationship Id="rId11" Type="http://schemas.microsoft.com/office/2007/relationships/media" Target="../media/media9.wav"/><Relationship Id="rId24" Type="http://schemas.openxmlformats.org/officeDocument/2006/relationships/image" Target="../media/image12.png"/><Relationship Id="rId32" Type="http://schemas.openxmlformats.org/officeDocument/2006/relationships/image" Target="../media/image19.png"/><Relationship Id="rId5" Type="http://schemas.microsoft.com/office/2007/relationships/media" Target="../media/media6.wav"/><Relationship Id="rId15" Type="http://schemas.microsoft.com/office/2007/relationships/media" Target="../media/media11.wav"/><Relationship Id="rId23" Type="http://schemas.openxmlformats.org/officeDocument/2006/relationships/image" Target="../media/image11.png"/><Relationship Id="rId28" Type="http://schemas.openxmlformats.org/officeDocument/2006/relationships/image" Target="../media/image9.png"/><Relationship Id="rId10" Type="http://schemas.openxmlformats.org/officeDocument/2006/relationships/audio" Target="../media/media8.wav"/><Relationship Id="rId19" Type="http://schemas.microsoft.com/office/2007/relationships/media" Target="../media/media13.wav"/><Relationship Id="rId31" Type="http://schemas.openxmlformats.org/officeDocument/2006/relationships/image" Target="../media/image18.png"/><Relationship Id="rId4" Type="http://schemas.openxmlformats.org/officeDocument/2006/relationships/audio" Target="../media/media5.wav"/><Relationship Id="rId9" Type="http://schemas.microsoft.com/office/2007/relationships/media" Target="../media/media8.wav"/><Relationship Id="rId14" Type="http://schemas.openxmlformats.org/officeDocument/2006/relationships/audio" Target="../media/media10.wav"/><Relationship Id="rId22" Type="http://schemas.openxmlformats.org/officeDocument/2006/relationships/image" Target="../media/image10.png"/><Relationship Id="rId27" Type="http://schemas.openxmlformats.org/officeDocument/2006/relationships/image" Target="../media/image15.png"/><Relationship Id="rId30"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audio" Target="../media/media17.wav"/><Relationship Id="rId13" Type="http://schemas.microsoft.com/office/2007/relationships/media" Target="../media/media20.wav"/><Relationship Id="rId18" Type="http://schemas.openxmlformats.org/officeDocument/2006/relationships/audio" Target="../media/media22.wav"/><Relationship Id="rId26" Type="http://schemas.openxmlformats.org/officeDocument/2006/relationships/image" Target="../media/image24.png"/><Relationship Id="rId3" Type="http://schemas.microsoft.com/office/2007/relationships/media" Target="../media/media15.wav"/><Relationship Id="rId21" Type="http://schemas.openxmlformats.org/officeDocument/2006/relationships/slideLayout" Target="../slideLayouts/slideLayout7.xml"/><Relationship Id="rId34" Type="http://schemas.openxmlformats.org/officeDocument/2006/relationships/image" Target="../media/image31.png"/><Relationship Id="rId7" Type="http://schemas.microsoft.com/office/2007/relationships/media" Target="../media/media17.wav"/><Relationship Id="rId12" Type="http://schemas.openxmlformats.org/officeDocument/2006/relationships/audio" Target="../media/media19.wav"/><Relationship Id="rId17" Type="http://schemas.microsoft.com/office/2007/relationships/media" Target="../media/media22.wav"/><Relationship Id="rId25" Type="http://schemas.openxmlformats.org/officeDocument/2006/relationships/image" Target="../media/image23.png"/><Relationship Id="rId33" Type="http://schemas.openxmlformats.org/officeDocument/2006/relationships/image" Target="../media/image30.png"/><Relationship Id="rId2" Type="http://schemas.openxmlformats.org/officeDocument/2006/relationships/audio" Target="../media/media14.wav"/><Relationship Id="rId16" Type="http://schemas.openxmlformats.org/officeDocument/2006/relationships/audio" Target="../media/media21.wav"/><Relationship Id="rId20" Type="http://schemas.openxmlformats.org/officeDocument/2006/relationships/audio" Target="../media/media23.wav"/><Relationship Id="rId29" Type="http://schemas.openxmlformats.org/officeDocument/2006/relationships/image" Target="../media/image27.png"/><Relationship Id="rId1" Type="http://schemas.microsoft.com/office/2007/relationships/media" Target="../media/media14.wav"/><Relationship Id="rId6" Type="http://schemas.openxmlformats.org/officeDocument/2006/relationships/audio" Target="../media/media16.wav"/><Relationship Id="rId11" Type="http://schemas.microsoft.com/office/2007/relationships/media" Target="../media/media19.wav"/><Relationship Id="rId24" Type="http://schemas.openxmlformats.org/officeDocument/2006/relationships/image" Target="../media/image22.png"/><Relationship Id="rId32" Type="http://schemas.openxmlformats.org/officeDocument/2006/relationships/image" Target="../media/image29.png"/><Relationship Id="rId37" Type="http://schemas.openxmlformats.org/officeDocument/2006/relationships/image" Target="../media/image9.png"/><Relationship Id="rId5" Type="http://schemas.microsoft.com/office/2007/relationships/media" Target="../media/media16.wav"/><Relationship Id="rId15" Type="http://schemas.microsoft.com/office/2007/relationships/media" Target="../media/media21.wav"/><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3.png"/><Relationship Id="rId10" Type="http://schemas.openxmlformats.org/officeDocument/2006/relationships/audio" Target="../media/media18.wav"/><Relationship Id="rId19" Type="http://schemas.microsoft.com/office/2007/relationships/media" Target="../media/media23.wav"/><Relationship Id="rId31" Type="http://schemas.openxmlformats.org/officeDocument/2006/relationships/image" Target="../media/image18.png"/><Relationship Id="rId4" Type="http://schemas.openxmlformats.org/officeDocument/2006/relationships/audio" Target="../media/media15.wav"/><Relationship Id="rId9" Type="http://schemas.microsoft.com/office/2007/relationships/media" Target="../media/media18.wav"/><Relationship Id="rId14" Type="http://schemas.openxmlformats.org/officeDocument/2006/relationships/audio" Target="../media/media20.wav"/><Relationship Id="rId22" Type="http://schemas.openxmlformats.org/officeDocument/2006/relationships/image" Target="../media/image1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5.wav"/><Relationship Id="rId7" Type="http://schemas.openxmlformats.org/officeDocument/2006/relationships/image" Target="../media/image8.wmf"/><Relationship Id="rId2" Type="http://schemas.openxmlformats.org/officeDocument/2006/relationships/audio" Target="../media/media24.wav"/><Relationship Id="rId1" Type="http://schemas.microsoft.com/office/2007/relationships/media" Target="../media/media24.wav"/><Relationship Id="rId6" Type="http://schemas.openxmlformats.org/officeDocument/2006/relationships/image" Target="../media/image7.wmf"/><Relationship Id="rId5" Type="http://schemas.openxmlformats.org/officeDocument/2006/relationships/slideLayout" Target="../slideLayouts/slideLayout7.xml"/><Relationship Id="rId4" Type="http://schemas.openxmlformats.org/officeDocument/2006/relationships/audio" Target="../media/media25.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wav"/><Relationship Id="rId1" Type="http://schemas.microsoft.com/office/2007/relationships/media" Target="../media/media26.wav"/><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microsoft.com/office/2007/relationships/media" Target="../media/media28.wav"/><Relationship Id="rId2" Type="http://schemas.openxmlformats.org/officeDocument/2006/relationships/audio" Target="../media/media27.wav"/><Relationship Id="rId1" Type="http://schemas.microsoft.com/office/2007/relationships/media" Target="../media/media27.wav"/><Relationship Id="rId6" Type="http://schemas.openxmlformats.org/officeDocument/2006/relationships/image" Target="../media/image9.png"/><Relationship Id="rId5" Type="http://schemas.openxmlformats.org/officeDocument/2006/relationships/slideLayout" Target="../slideLayouts/slideLayout7.xml"/><Relationship Id="rId4" Type="http://schemas.openxmlformats.org/officeDocument/2006/relationships/audio" Target="../media/media28.wav"/></Relationships>
</file>

<file path=ppt/slides/_rels/slide17.xml.rels><?xml version="1.0" encoding="UTF-8" standalone="yes"?>
<Relationships xmlns="http://schemas.openxmlformats.org/package/2006/relationships"><Relationship Id="rId8" Type="http://schemas.openxmlformats.org/officeDocument/2006/relationships/audio" Target="../media/media32.wav"/><Relationship Id="rId13" Type="http://schemas.microsoft.com/office/2007/relationships/media" Target="../media/media35.wav"/><Relationship Id="rId18" Type="http://schemas.openxmlformats.org/officeDocument/2006/relationships/hyperlink" Target="http://www.google.co.uk/imgres?imgurl=http://www.travelnorthafrica.com/images/moroccanFlagLg.gif&amp;imgrefurl=http://www.travelnorthafrica.com/consularM1.html&amp;h=302&amp;w=452&amp;sz=5&amp;tbnid=TSgiv-XMtjw9ZM::&amp;tbnh=85&amp;tbnw=127&amp;prev=/images?q=moroccan+flag&amp;hl=en&amp;usg=__zn0DkJl1520tJJ7mnX_G68GzYGs=&amp;ei=OKMdStz6MIKU_QaRtd3FDQ&amp;sa=X&amp;oi=image_result&amp;resnum=3&amp;ct=image" TargetMode="External"/><Relationship Id="rId26" Type="http://schemas.openxmlformats.org/officeDocument/2006/relationships/hyperlink" Target="http://www.google.co.uk/imgres?imgurl=http://www.thelocal.se/blogs/eatingout/files/2009/04/italian-flag.gif&amp;imgrefurl=http://www.thelocal.se/blogs/eatingout/tag/italian-food/&amp;h=300&amp;w=450&amp;sz=3&amp;tbnid=xeGTqiJ6HUdodM::&amp;tbnh=85&amp;tbnw=127&amp;prev=/images?q=italian++flag&amp;hl=en&amp;usg=__R07nfd-T16k1Z183Xqd0kajr1IE=&amp;ei=hqcdSsvgI4XE-AaX-IDCBQ&amp;sa=X&amp;oi=image_result&amp;resnum=1&amp;ct=image" TargetMode="External"/><Relationship Id="rId3" Type="http://schemas.microsoft.com/office/2007/relationships/media" Target="../media/media30.wav"/><Relationship Id="rId21" Type="http://schemas.openxmlformats.org/officeDocument/2006/relationships/image" Target="../media/image35.png"/><Relationship Id="rId34" Type="http://schemas.openxmlformats.org/officeDocument/2006/relationships/image" Target="../media/image43.png"/><Relationship Id="rId7" Type="http://schemas.microsoft.com/office/2007/relationships/media" Target="../media/media32.wav"/><Relationship Id="rId12" Type="http://schemas.openxmlformats.org/officeDocument/2006/relationships/audio" Target="../media/media34.wav"/><Relationship Id="rId17" Type="http://schemas.openxmlformats.org/officeDocument/2006/relationships/slideLayout" Target="../slideLayouts/slideLayout7.xml"/><Relationship Id="rId25" Type="http://schemas.openxmlformats.org/officeDocument/2006/relationships/image" Target="../media/image37.png"/><Relationship Id="rId33" Type="http://schemas.openxmlformats.org/officeDocument/2006/relationships/image" Target="../media/image42.png"/><Relationship Id="rId2" Type="http://schemas.openxmlformats.org/officeDocument/2006/relationships/audio" Target="../media/media29.wav"/><Relationship Id="rId16" Type="http://schemas.openxmlformats.org/officeDocument/2006/relationships/audio" Target="../media/media36.wav"/><Relationship Id="rId20" Type="http://schemas.openxmlformats.org/officeDocument/2006/relationships/hyperlink" Target="http://en.wikipedia.org/wiki/File:Flag_of_Egypt.svg" TargetMode="External"/><Relationship Id="rId29" Type="http://schemas.openxmlformats.org/officeDocument/2006/relationships/image" Target="../media/image39.jpeg"/><Relationship Id="rId1" Type="http://schemas.microsoft.com/office/2007/relationships/media" Target="../media/media29.wav"/><Relationship Id="rId6" Type="http://schemas.openxmlformats.org/officeDocument/2006/relationships/audio" Target="../media/media31.wav"/><Relationship Id="rId11" Type="http://schemas.microsoft.com/office/2007/relationships/media" Target="../media/media34.wav"/><Relationship Id="rId24" Type="http://schemas.openxmlformats.org/officeDocument/2006/relationships/hyperlink" Target="http://en.wikipedia.org/wiki/File:Flag_of_the_United_Kingdom.svg" TargetMode="External"/><Relationship Id="rId32" Type="http://schemas.openxmlformats.org/officeDocument/2006/relationships/image" Target="../media/image41.gif"/><Relationship Id="rId5" Type="http://schemas.microsoft.com/office/2007/relationships/media" Target="../media/media31.wav"/><Relationship Id="rId15" Type="http://schemas.microsoft.com/office/2007/relationships/media" Target="../media/media36.wav"/><Relationship Id="rId23" Type="http://schemas.openxmlformats.org/officeDocument/2006/relationships/image" Target="../media/image36.jpeg"/><Relationship Id="rId28" Type="http://schemas.openxmlformats.org/officeDocument/2006/relationships/hyperlink" Target="http://www.google.co.uk/imgres?imgurl=http://www.appliedlanguage.com/flags_of_the_world/large_flag_of_spain.gif&amp;imgrefurl=http://www.appliedlanguage.com/flags_of_the_world/flag_of_spain.shtml&amp;h=302&amp;w=453&amp;sz=10&amp;tbnid=NERGMx-iqTzF6M::&amp;tbnh=85&amp;tbnw=127&amp;prev=/images?q=spanish++flag&amp;hl=en&amp;usg=__tDfo-OwLAlNpoGex9Nq4O2rx5FI=&amp;ei=6KgdSs6MCcS4-Qat7eTPBQ&amp;sa=X&amp;oi=image_result&amp;resnum=3&amp;ct=image" TargetMode="External"/><Relationship Id="rId10" Type="http://schemas.openxmlformats.org/officeDocument/2006/relationships/audio" Target="../media/media33.wav"/><Relationship Id="rId19" Type="http://schemas.openxmlformats.org/officeDocument/2006/relationships/image" Target="../media/image34.jpeg"/><Relationship Id="rId31" Type="http://schemas.openxmlformats.org/officeDocument/2006/relationships/image" Target="../media/image40.jpeg"/><Relationship Id="rId4" Type="http://schemas.openxmlformats.org/officeDocument/2006/relationships/audio" Target="../media/media30.wav"/><Relationship Id="rId9" Type="http://schemas.microsoft.com/office/2007/relationships/media" Target="../media/media33.wav"/><Relationship Id="rId14" Type="http://schemas.openxmlformats.org/officeDocument/2006/relationships/audio" Target="../media/media35.wav"/><Relationship Id="rId22" Type="http://schemas.openxmlformats.org/officeDocument/2006/relationships/hyperlink" Target="http://www.google.co.uk/imgres?imgurl=http://www.strw.leidenuniv.nl/metis/flag_French.gif&amp;imgrefurl=http://www.strw.leidenuniv.nl/metis/&amp;h=332&amp;w=494&amp;sz=4&amp;tbnid=CtLV217MR8bHAM::&amp;tbnh=87&amp;tbnw=130&amp;prev=/images?q=french+flag&amp;hl=en&amp;usg=__EfOQnuJAFLusK0KMWG0dhuUbpL0=&amp;ei=I6YdSqTzOsbesgbFwIDJCg&amp;sa=X&amp;oi=image_result&amp;resnum=4&amp;ct=image" TargetMode="External"/><Relationship Id="rId27" Type="http://schemas.openxmlformats.org/officeDocument/2006/relationships/image" Target="../media/image38.jpeg"/><Relationship Id="rId30" Type="http://schemas.openxmlformats.org/officeDocument/2006/relationships/hyperlink" Target="http://www.google.co.uk/imgres?imgurl=http://www.englishrussia.com/forum/files/american_flag_588.gif&amp;imgrefurl=http://www.englishrussia.com/forum/viewtopic.php?t=1154&amp;sid=8d1f68c37890ef03c809ef72e2ccc3b7&amp;h=598&amp;w=961&amp;sz=19&amp;tbnid=JvleNDHUfnQ2bM::&amp;tbnh=92&amp;tbnw=148&amp;prev=/images?q=american++flag&amp;hl=en&amp;usg=__RpNdeLyWXWEnnPRSar6Fb_PReHo=&amp;ei=jakdSqDcMNGw-Aaq05XUBQ&amp;sa=X&amp;oi=image_result&amp;resnum=4&amp;ct=image" TargetMode="External"/><Relationship Id="rId35"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audio" Target="../media/media40.wav"/><Relationship Id="rId13" Type="http://schemas.openxmlformats.org/officeDocument/2006/relationships/slideLayout" Target="../slideLayouts/slideLayout7.xml"/><Relationship Id="rId18" Type="http://schemas.openxmlformats.org/officeDocument/2006/relationships/hyperlink" Target="http://en.wikipedia.org/wiki/File:Flag_of_the_United_Kingdom.svg" TargetMode="External"/><Relationship Id="rId3" Type="http://schemas.microsoft.com/office/2007/relationships/media" Target="../media/media38.wav"/><Relationship Id="rId7" Type="http://schemas.microsoft.com/office/2007/relationships/media" Target="../media/media40.wav"/><Relationship Id="rId12" Type="http://schemas.openxmlformats.org/officeDocument/2006/relationships/audio" Target="../media/media42.wav"/><Relationship Id="rId17" Type="http://schemas.openxmlformats.org/officeDocument/2006/relationships/image" Target="../media/image35.png"/><Relationship Id="rId2" Type="http://schemas.openxmlformats.org/officeDocument/2006/relationships/audio" Target="../media/media37.wav"/><Relationship Id="rId16" Type="http://schemas.openxmlformats.org/officeDocument/2006/relationships/hyperlink" Target="http://en.wikipedia.org/wiki/File:Flag_of_Egypt.svg" TargetMode="External"/><Relationship Id="rId20" Type="http://schemas.openxmlformats.org/officeDocument/2006/relationships/image" Target="../media/image9.png"/><Relationship Id="rId1" Type="http://schemas.microsoft.com/office/2007/relationships/media" Target="../media/media37.wav"/><Relationship Id="rId6" Type="http://schemas.openxmlformats.org/officeDocument/2006/relationships/audio" Target="../media/media39.wav"/><Relationship Id="rId11" Type="http://schemas.microsoft.com/office/2007/relationships/media" Target="../media/media42.wav"/><Relationship Id="rId5" Type="http://schemas.microsoft.com/office/2007/relationships/media" Target="../media/media39.wav"/><Relationship Id="rId15" Type="http://schemas.openxmlformats.org/officeDocument/2006/relationships/image" Target="../media/image34.jpeg"/><Relationship Id="rId10" Type="http://schemas.openxmlformats.org/officeDocument/2006/relationships/audio" Target="../media/media41.wav"/><Relationship Id="rId19" Type="http://schemas.openxmlformats.org/officeDocument/2006/relationships/image" Target="../media/image37.png"/><Relationship Id="rId4" Type="http://schemas.openxmlformats.org/officeDocument/2006/relationships/audio" Target="../media/media38.wav"/><Relationship Id="rId9" Type="http://schemas.microsoft.com/office/2007/relationships/media" Target="../media/media41.wav"/><Relationship Id="rId14" Type="http://schemas.openxmlformats.org/officeDocument/2006/relationships/hyperlink" Target="http://www.google.co.uk/imgres?imgurl=http://www.travelnorthafrica.com/images/moroccanFlagLg.gif&amp;imgrefurl=http://www.travelnorthafrica.com/consularM1.html&amp;h=302&amp;w=452&amp;sz=5&amp;tbnid=TSgiv-XMtjw9ZM::&amp;tbnh=85&amp;tbnw=127&amp;prev=/images?q=moroccan+flag&amp;hl=en&amp;usg=__zn0DkJl1520tJJ7mnX_G68GzYGs=&amp;ei=OKMdStz6MIKU_QaRtd3FDQ&amp;sa=X&amp;oi=image_result&amp;resnum=3&amp;ct=imag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hyperlink" Target="http://www.google.co.uk/imgres?imgurl=http://www.thelocal.se/blogs/eatingout/files/2009/04/italian-flag.gif&amp;imgrefurl=http://www.thelocal.se/blogs/eatingout/tag/italian-food/&amp;h=300&amp;w=450&amp;sz=3&amp;tbnid=xeGTqiJ6HUdodM::&amp;tbnh=85&amp;tbnw=127&amp;prev=/images?q=italian++flag&amp;hl=en&amp;usg=__R07nfd-T16k1Z183Xqd0kajr1IE=&amp;ei=hqcdSsvgI4XE-AaX-IDCBQ&amp;sa=X&amp;oi=image_result&amp;resnum=1&amp;ct=image" TargetMode="External"/><Relationship Id="rId1" Type="http://schemas.openxmlformats.org/officeDocument/2006/relationships/slideLayout" Target="../slideLayouts/slideLayout7.xml"/><Relationship Id="rId6" Type="http://schemas.openxmlformats.org/officeDocument/2006/relationships/hyperlink" Target="http://www.google.co.uk/imgres?imgurl=http://www.englishrussia.com/forum/files/american_flag_588.gif&amp;imgrefurl=http://www.englishrussia.com/forum/viewtopic.php?t=1154&amp;sid=8d1f68c37890ef03c809ef72e2ccc3b7&amp;h=598&amp;w=961&amp;sz=19&amp;tbnid=JvleNDHUfnQ2bM::&amp;tbnh=92&amp;tbnw=148&amp;prev=/images?q=american++flag&amp;hl=en&amp;usg=__RpNdeLyWXWEnnPRSar6Fb_PReHo=&amp;ei=jakdSqDcMNGw-Aaq05XUBQ&amp;sa=X&amp;oi=image_result&amp;resnum=4&amp;ct=image" TargetMode="External"/><Relationship Id="rId5" Type="http://schemas.openxmlformats.org/officeDocument/2006/relationships/image" Target="../media/image39.jpeg"/><Relationship Id="rId4" Type="http://schemas.openxmlformats.org/officeDocument/2006/relationships/hyperlink" Target="http://www.google.co.uk/imgres?imgurl=http://www.appliedlanguage.com/flags_of_the_world/large_flag_of_spain.gif&amp;imgrefurl=http://www.appliedlanguage.com/flags_of_the_world/flag_of_spain.shtml&amp;h=302&amp;w=453&amp;sz=10&amp;tbnid=NERGMx-iqTzF6M::&amp;tbnh=85&amp;tbnw=127&amp;prev=/images?q=spanish++flag&amp;hl=en&amp;usg=__tDfo-OwLAlNpoGex9Nq4O2rx5FI=&amp;ei=6KgdSs6MCcS4-Qat7eTPBQ&amp;sa=X&amp;oi=image_result&amp;resnum=3&amp;ct=imag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hyperlink" Target="http://www.google.co.uk/imgres?imgurl=http://www.travelnorthafrica.com/images/moroccanFlagLg.gif&amp;imgrefurl=http://www.travelnorthafrica.com/consularM1.html&amp;h=302&amp;w=452&amp;sz=5&amp;tbnid=TSgiv-XMtjw9ZM::&amp;tbnh=85&amp;tbnw=127&amp;prev=/images?q=moroccan+flag&amp;hl=en&amp;usg=__zn0DkJl1520tJJ7mnX_G68GzYGs=&amp;ei=OKMdStz6MIKU_QaRtd3FDQ&amp;sa=X&amp;oi=image_result&amp;resnum=3&amp;ct=image" TargetMode="External"/><Relationship Id="rId1" Type="http://schemas.openxmlformats.org/officeDocument/2006/relationships/slideLayout" Target="../slideLayouts/slideLayout7.xml"/><Relationship Id="rId6" Type="http://schemas.openxmlformats.org/officeDocument/2006/relationships/hyperlink" Target="http://en.wikipedia.org/wiki/File:Flag_of_the_United_Kingdom.svg" TargetMode="External"/><Relationship Id="rId5" Type="http://schemas.openxmlformats.org/officeDocument/2006/relationships/image" Target="../media/image35.png"/><Relationship Id="rId4" Type="http://schemas.openxmlformats.org/officeDocument/2006/relationships/hyperlink" Target="http://en.wikipedia.org/wiki/File:Flag_of_Egypt.sv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uk/imgres?imgurl=http://www.appliedlanguage.com/flags_of_the_world/large_flag_of_spain.gif&amp;imgrefurl=http://www.appliedlanguage.com/flags_of_the_world/flag_of_spain.shtml&amp;h=302&amp;w=453&amp;sz=10&amp;tbnid=NERGMx-iqTzF6M::&amp;tbnh=85&amp;tbnw=127&amp;prev=/images?q=spanish++flag&amp;hl=en&amp;usg=__tDfo-OwLAlNpoGex9Nq4O2rx5FI=&amp;ei=6KgdSs6MCcS4-Qat7eTPBQ&amp;sa=X&amp;oi=image_result&amp;resnum=3&amp;ct=image" TargetMode="Externa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hyperlink" Target="http://www.google.co.uk/imgres?imgurl=http://www.strw.leidenuniv.nl/metis/flag_French.gif&amp;imgrefurl=http://www.strw.leidenuniv.nl/metis/&amp;h=332&amp;w=494&amp;sz=4&amp;tbnid=CtLV217MR8bHAM::&amp;tbnh=87&amp;tbnw=130&amp;prev=/images?q=french+flag&amp;hl=en&amp;usg=__EfOQnuJAFLusK0KMWG0dhuUbpL0=&amp;ei=I6YdSqTzOsbesgbFwIDJCg&amp;sa=X&amp;oi=image_result&amp;resnum=4&amp;ct=image" TargetMode="External"/><Relationship Id="rId4" Type="http://schemas.openxmlformats.org/officeDocument/2006/relationships/image" Target="../media/image41.gif"/></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3.wav"/><Relationship Id="rId1" Type="http://schemas.microsoft.com/office/2007/relationships/media" Target="../media/media43.wav"/><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4.wav"/><Relationship Id="rId1" Type="http://schemas.openxmlformats.org/officeDocument/2006/relationships/audio" Target="../media/audio3.wav"/><Relationship Id="rId6" Type="http://schemas.openxmlformats.org/officeDocument/2006/relationships/image" Target="../media/image4.png"/><Relationship Id="rId5" Type="http://schemas.openxmlformats.org/officeDocument/2006/relationships/image" Target="../media/image6.wmf"/><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audio" Target="../media/audio5.wav"/><Relationship Id="rId6" Type="http://schemas.openxmlformats.org/officeDocument/2006/relationships/image" Target="../media/image4.png"/><Relationship Id="rId5" Type="http://schemas.openxmlformats.org/officeDocument/2006/relationships/image" Target="../media/image6.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8.wav"/><Relationship Id="rId1" Type="http://schemas.openxmlformats.org/officeDocument/2006/relationships/audio" Target="../media/audio7.wav"/><Relationship Id="rId6" Type="http://schemas.openxmlformats.org/officeDocument/2006/relationships/image" Target="../media/image4.png"/><Relationship Id="rId5" Type="http://schemas.openxmlformats.org/officeDocument/2006/relationships/image" Target="../media/image8.wmf"/><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audio" Target="../media/audio9.wav"/><Relationship Id="rId5" Type="http://schemas.openxmlformats.org/officeDocument/2006/relationships/image" Target="../media/image4.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1.wav"/><Relationship Id="rId1" Type="http://schemas.openxmlformats.org/officeDocument/2006/relationships/audio" Target="../media/audio10.wav"/><Relationship Id="rId6" Type="http://schemas.openxmlformats.org/officeDocument/2006/relationships/image" Target="../media/image8.wmf"/><Relationship Id="rId5" Type="http://schemas.openxmlformats.org/officeDocument/2006/relationships/image" Target="../media/image4.png"/><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wav"/><Relationship Id="rId7" Type="http://schemas.openxmlformats.org/officeDocument/2006/relationships/image" Target="../media/image8.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wmf"/><Relationship Id="rId5" Type="http://schemas.openxmlformats.org/officeDocument/2006/relationships/slideLayout" Target="../slideLayouts/slideLayout7.xml"/><Relationship Id="rId4" Type="http://schemas.openxmlformats.org/officeDocument/2006/relationships/audio" Target="../media/media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971550" y="404813"/>
            <a:ext cx="7772400" cy="1470025"/>
          </a:xfrm>
        </p:spPr>
        <p:txBody>
          <a:bodyPr/>
          <a:lstStyle/>
          <a:p>
            <a:r>
              <a:rPr lang="en-GB" dirty="0" smtClean="0">
                <a:solidFill>
                  <a:srgbClr val="7030A0"/>
                </a:solidFill>
                <a:latin typeface="Comic Sans MS" pitchFamily="66" charset="0"/>
              </a:rPr>
              <a:t>Introducing yourself in Arabic </a:t>
            </a:r>
          </a:p>
        </p:txBody>
      </p:sp>
      <p:pic>
        <p:nvPicPr>
          <p:cNvPr id="13315" name="Picture 3"/>
          <p:cNvPicPr>
            <a:picLocks noChangeAspect="1" noChangeArrowheads="1"/>
          </p:cNvPicPr>
          <p:nvPr/>
        </p:nvPicPr>
        <p:blipFill>
          <a:blip r:embed="rId3" cstate="print"/>
          <a:srcRect/>
          <a:stretch>
            <a:fillRect/>
          </a:stretch>
        </p:blipFill>
        <p:spPr bwMode="auto">
          <a:xfrm>
            <a:off x="3059113" y="2349500"/>
            <a:ext cx="3455987" cy="2808288"/>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4375478" y="188640"/>
            <a:ext cx="4768521" cy="2924944"/>
          </a:xfrm>
          <a:prstGeom prst="wedgeEllipseCallout">
            <a:avLst>
              <a:gd name="adj1" fmla="val 275"/>
              <a:gd name="adj2" fmla="val 82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smtClean="0">
                <a:solidFill>
                  <a:srgbClr val="FFFF00"/>
                </a:solidFill>
                <a:cs typeface="+mj-cs"/>
              </a:rPr>
              <a:t>مع السلامة!</a:t>
            </a:r>
          </a:p>
          <a:p>
            <a:pPr algn="ctr"/>
            <a:endParaRPr lang="ar-MA" dirty="0" smtClean="0"/>
          </a:p>
          <a:p>
            <a:pPr algn="ctr"/>
            <a:r>
              <a:rPr lang="en-GB" sz="2400" b="1" dirty="0" smtClean="0">
                <a:solidFill>
                  <a:srgbClr val="D60093"/>
                </a:solidFill>
              </a:rPr>
              <a:t>ma3a-ssalaama!</a:t>
            </a:r>
          </a:p>
          <a:p>
            <a:pPr algn="ctr"/>
            <a:endParaRPr lang="en-GB" b="1" dirty="0" smtClean="0">
              <a:solidFill>
                <a:srgbClr val="FF33CC"/>
              </a:solidFill>
            </a:endParaRPr>
          </a:p>
          <a:p>
            <a:pPr algn="ctr"/>
            <a:r>
              <a:rPr lang="en-GB" dirty="0" smtClean="0"/>
              <a:t>Goodbye!</a:t>
            </a:r>
            <a:endParaRPr lang="ar-MA" dirty="0" smtClean="0"/>
          </a:p>
          <a:p>
            <a:pPr algn="ctr"/>
            <a:endParaRPr lang="ar-MA" dirty="0" smtClean="0"/>
          </a:p>
          <a:p>
            <a:pPr algn="ctr"/>
            <a:endParaRPr lang="en-GB" dirty="0"/>
          </a:p>
        </p:txBody>
      </p:sp>
      <p:pic>
        <p:nvPicPr>
          <p:cNvPr id="3" name="Picture 2"/>
          <p:cNvPicPr>
            <a:picLocks noChangeAspect="1" noChangeArrowheads="1"/>
          </p:cNvPicPr>
          <p:nvPr/>
        </p:nvPicPr>
        <p:blipFill>
          <a:blip r:embed="rId4" cstate="print"/>
          <a:srcRect/>
          <a:stretch>
            <a:fillRect/>
          </a:stretch>
        </p:blipFill>
        <p:spPr bwMode="auto">
          <a:xfrm>
            <a:off x="6012160" y="3933056"/>
            <a:ext cx="1865759" cy="2808312"/>
          </a:xfrm>
          <a:prstGeom prst="rect">
            <a:avLst/>
          </a:prstGeom>
          <a:noFill/>
          <a:ln w="9525">
            <a:noFill/>
            <a:miter lim="800000"/>
            <a:headEnd/>
            <a:tailEnd/>
          </a:ln>
          <a:effectLst/>
        </p:spPr>
      </p:pic>
      <p:sp>
        <p:nvSpPr>
          <p:cNvPr id="4" name="Oval Callout 3"/>
          <p:cNvSpPr/>
          <p:nvPr/>
        </p:nvSpPr>
        <p:spPr>
          <a:xfrm>
            <a:off x="114400" y="260648"/>
            <a:ext cx="4169568" cy="2376264"/>
          </a:xfrm>
          <a:prstGeom prst="wedgeEllipseCallout">
            <a:avLst>
              <a:gd name="adj1" fmla="val 4821"/>
              <a:gd name="adj2" fmla="val 76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smtClean="0">
                <a:solidFill>
                  <a:srgbClr val="FFFF00"/>
                </a:solidFill>
              </a:rPr>
              <a:t>مع السلامة!</a:t>
            </a:r>
            <a:endParaRPr lang="en-GB" b="1" dirty="0">
              <a:solidFill>
                <a:srgbClr val="FFFF00"/>
              </a:solidFill>
            </a:endParaRPr>
          </a:p>
          <a:p>
            <a:pPr algn="ctr"/>
            <a:endParaRPr lang="en-GB" b="1" dirty="0" smtClean="0">
              <a:solidFill>
                <a:srgbClr val="FF33CC"/>
              </a:solidFill>
            </a:endParaRPr>
          </a:p>
          <a:p>
            <a:pPr algn="ctr"/>
            <a:r>
              <a:rPr lang="en-GB" sz="2400" b="1" dirty="0" smtClean="0">
                <a:solidFill>
                  <a:srgbClr val="D60093"/>
                </a:solidFill>
              </a:rPr>
              <a:t>ma3a-ssalaama</a:t>
            </a:r>
            <a:endParaRPr lang="ar-MA" sz="2400" b="1" dirty="0">
              <a:solidFill>
                <a:srgbClr val="D60093"/>
              </a:solidFill>
            </a:endParaRPr>
          </a:p>
          <a:p>
            <a:pPr algn="ctr"/>
            <a:r>
              <a:rPr lang="en-GB" dirty="0" err="1" smtClean="0"/>
              <a:t>Goobye</a:t>
            </a:r>
            <a:r>
              <a:rPr lang="en-GB" dirty="0" smtClean="0"/>
              <a:t>!</a:t>
            </a:r>
            <a:endParaRPr lang="en-GB" dirty="0"/>
          </a:p>
        </p:txBody>
      </p:sp>
      <p:pic>
        <p:nvPicPr>
          <p:cNvPr id="5" name="Picture 6"/>
          <p:cNvPicPr>
            <a:picLocks noChangeAspect="1" noChangeArrowheads="1"/>
          </p:cNvPicPr>
          <p:nvPr/>
        </p:nvPicPr>
        <p:blipFill>
          <a:blip r:embed="rId5" cstate="print"/>
          <a:srcRect/>
          <a:stretch>
            <a:fillRect/>
          </a:stretch>
        </p:blipFill>
        <p:spPr bwMode="auto">
          <a:xfrm>
            <a:off x="827584" y="3501008"/>
            <a:ext cx="2279650" cy="2808163"/>
          </a:xfrm>
          <a:prstGeom prst="rect">
            <a:avLst/>
          </a:prstGeom>
          <a:noFill/>
          <a:ln w="9525">
            <a:noFill/>
            <a:miter lim="800000"/>
            <a:headEnd/>
            <a:tailEnd/>
          </a:ln>
          <a:effec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01236" y="619254"/>
            <a:ext cx="468524" cy="468524"/>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5536" y="828854"/>
            <a:ext cx="517848" cy="517848"/>
          </a:xfrm>
          <a:prstGeom prst="rect">
            <a:avLst/>
          </a:prstGeom>
        </p:spPr>
      </p:pic>
      <p:sp>
        <p:nvSpPr>
          <p:cNvPr id="8" name="Footer Placeholder 7"/>
          <p:cNvSpPr>
            <a:spLocks noGrp="1"/>
          </p:cNvSpPr>
          <p:nvPr>
            <p:ph type="ftr" sz="quarter" idx="11"/>
          </p:nvPr>
        </p:nvSpPr>
        <p:spPr>
          <a:xfrm>
            <a:off x="269935" y="6279283"/>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1562240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7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076"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1550" y="404813"/>
            <a:ext cx="7772400" cy="1470025"/>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GB" dirty="0" smtClean="0"/>
          </a:p>
        </p:txBody>
      </p:sp>
      <p:sp>
        <p:nvSpPr>
          <p:cNvPr id="3" name="Title 1"/>
          <p:cNvSpPr txBox="1">
            <a:spLocks/>
          </p:cNvSpPr>
          <p:nvPr/>
        </p:nvSpPr>
        <p:spPr>
          <a:xfrm>
            <a:off x="1123950" y="557213"/>
            <a:ext cx="7772400" cy="1470025"/>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200" i="1" dirty="0" smtClean="0">
                <a:solidFill>
                  <a:srgbClr val="7030A0"/>
                </a:solidFill>
                <a:latin typeface="Comic Sans MS" pitchFamily="66" charset="0"/>
              </a:rPr>
              <a:t>Test your memory by translating the following sentences </a:t>
            </a:r>
            <a:r>
              <a:rPr lang="en-GB" sz="3200" dirty="0" smtClean="0">
                <a:solidFill>
                  <a:srgbClr val="7030A0"/>
                </a:solidFill>
                <a:latin typeface="Comic Sans MS" pitchFamily="66" charset="0"/>
              </a:rPr>
              <a:t>into</a:t>
            </a:r>
            <a:r>
              <a:rPr lang="en-GB" sz="3200" i="1" dirty="0" smtClean="0">
                <a:solidFill>
                  <a:srgbClr val="7030A0"/>
                </a:solidFill>
                <a:latin typeface="Comic Sans MS" pitchFamily="66" charset="0"/>
              </a:rPr>
              <a:t> Arabic </a:t>
            </a:r>
          </a:p>
        </p:txBody>
      </p:sp>
      <p:sp>
        <p:nvSpPr>
          <p:cNvPr id="4" name="Title 1"/>
          <p:cNvSpPr txBox="1">
            <a:spLocks/>
          </p:cNvSpPr>
          <p:nvPr/>
        </p:nvSpPr>
        <p:spPr>
          <a:xfrm>
            <a:off x="755576" y="1700808"/>
            <a:ext cx="7772400" cy="468052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71450" indent="-171450" algn="l">
              <a:buFontTx/>
              <a:buChar char="-"/>
            </a:pPr>
            <a:r>
              <a:rPr lang="en-GB" sz="2000" b="1" dirty="0" smtClean="0">
                <a:latin typeface="Comic Sans MS" pitchFamily="66" charset="0"/>
              </a:rPr>
              <a:t>Good morning</a:t>
            </a:r>
          </a:p>
          <a:p>
            <a:pPr marL="171450" indent="-171450" algn="l">
              <a:buFontTx/>
              <a:buChar char="-"/>
            </a:pPr>
            <a:endParaRPr lang="en-GB" sz="2000" b="1" dirty="0" smtClean="0">
              <a:latin typeface="Comic Sans MS" pitchFamily="66" charset="0"/>
            </a:endParaRPr>
          </a:p>
          <a:p>
            <a:pPr marL="171450" indent="-171450" algn="l">
              <a:buFontTx/>
              <a:buChar char="-"/>
            </a:pPr>
            <a:r>
              <a:rPr lang="en-GB" sz="2000" b="1" dirty="0" smtClean="0">
                <a:latin typeface="Comic Sans MS" pitchFamily="66" charset="0"/>
              </a:rPr>
              <a:t>Good afternoon</a:t>
            </a:r>
          </a:p>
          <a:p>
            <a:pPr algn="l"/>
            <a:endParaRPr lang="en-GB" sz="2000" b="1" dirty="0" smtClean="0">
              <a:latin typeface="Comic Sans MS" pitchFamily="66" charset="0"/>
            </a:endParaRPr>
          </a:p>
          <a:p>
            <a:pPr marL="171450" indent="-171450" algn="l">
              <a:buFontTx/>
              <a:buChar char="-"/>
            </a:pPr>
            <a:r>
              <a:rPr lang="en-GB" sz="2000" b="1" dirty="0" smtClean="0">
                <a:latin typeface="Comic Sans MS" pitchFamily="66" charset="0"/>
              </a:rPr>
              <a:t>What is your name? (female)</a:t>
            </a:r>
          </a:p>
          <a:p>
            <a:pPr algn="l"/>
            <a:endParaRPr lang="en-GB" sz="2000" b="1" dirty="0" smtClean="0">
              <a:latin typeface="Comic Sans MS" pitchFamily="66" charset="0"/>
            </a:endParaRPr>
          </a:p>
          <a:p>
            <a:pPr marL="171450" indent="-171450" algn="l">
              <a:buFontTx/>
              <a:buChar char="-"/>
            </a:pPr>
            <a:r>
              <a:rPr lang="en-GB" sz="2000" b="1" dirty="0" smtClean="0">
                <a:latin typeface="Comic Sans MS" pitchFamily="66" charset="0"/>
              </a:rPr>
              <a:t>My name is …</a:t>
            </a:r>
          </a:p>
          <a:p>
            <a:pPr algn="l"/>
            <a:endParaRPr lang="en-GB" sz="2000" b="1" dirty="0" smtClean="0">
              <a:latin typeface="Comic Sans MS" pitchFamily="66" charset="0"/>
            </a:endParaRPr>
          </a:p>
          <a:p>
            <a:pPr marL="171450" indent="-171450" algn="l">
              <a:buFontTx/>
              <a:buChar char="-"/>
            </a:pPr>
            <a:r>
              <a:rPr lang="en-GB" sz="2000" b="1" dirty="0" smtClean="0">
                <a:latin typeface="Comic Sans MS" pitchFamily="66" charset="0"/>
              </a:rPr>
              <a:t>How are you? (male)</a:t>
            </a:r>
          </a:p>
          <a:p>
            <a:pPr algn="l"/>
            <a:endParaRPr lang="en-GB" sz="2000" b="1" dirty="0" smtClean="0">
              <a:latin typeface="Comic Sans MS" pitchFamily="66" charset="0"/>
            </a:endParaRPr>
          </a:p>
          <a:p>
            <a:pPr marL="171450" indent="-171450" algn="l">
              <a:buFontTx/>
              <a:buChar char="-"/>
            </a:pPr>
            <a:r>
              <a:rPr lang="en-GB" sz="2000" b="1" dirty="0" smtClean="0">
                <a:latin typeface="Comic Sans MS" pitchFamily="66" charset="0"/>
              </a:rPr>
              <a:t>I am fine, thanks, and you?</a:t>
            </a:r>
          </a:p>
          <a:p>
            <a:pPr algn="l"/>
            <a:endParaRPr lang="en-GB" sz="2000" b="1" dirty="0" smtClean="0">
              <a:latin typeface="Comic Sans MS" pitchFamily="66" charset="0"/>
            </a:endParaRPr>
          </a:p>
          <a:p>
            <a:pPr marL="171450" indent="-171450" algn="l">
              <a:buFontTx/>
              <a:buChar char="-"/>
            </a:pPr>
            <a:r>
              <a:rPr lang="en-GB" sz="2000" b="1" dirty="0" smtClean="0">
                <a:latin typeface="Comic Sans MS" pitchFamily="66" charset="0"/>
              </a:rPr>
              <a:t>Nice to meet you</a:t>
            </a:r>
          </a:p>
          <a:p>
            <a:pPr marL="171450" indent="-171450" algn="l">
              <a:buFontTx/>
              <a:buChar char="-"/>
            </a:pPr>
            <a:endParaRPr lang="en-GB" sz="2000" b="1" dirty="0" smtClean="0">
              <a:latin typeface="Comic Sans MS" pitchFamily="66" charset="0"/>
            </a:endParaRPr>
          </a:p>
          <a:p>
            <a:pPr marL="171450" indent="-171450" algn="l">
              <a:buFontTx/>
              <a:buChar char="-"/>
            </a:pPr>
            <a:r>
              <a:rPr lang="en-GB" sz="2000" b="1" dirty="0" smtClean="0">
                <a:latin typeface="Comic Sans MS" pitchFamily="66" charset="0"/>
              </a:rPr>
              <a:t>Bye!</a:t>
            </a:r>
          </a:p>
        </p:txBody>
      </p:sp>
      <p:sp>
        <p:nvSpPr>
          <p:cNvPr id="5" name="Footer Placeholder 4"/>
          <p:cNvSpPr>
            <a:spLocks noGrp="1"/>
          </p:cNvSpPr>
          <p:nvPr>
            <p:ph type="ftr" sz="quarter" idx="11"/>
          </p:nvPr>
        </p:nvSpPr>
        <p:spPr>
          <a:xfrm>
            <a:off x="539552" y="6364887"/>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578320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23950" y="557213"/>
            <a:ext cx="7772400" cy="1470025"/>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200" i="1" dirty="0" smtClean="0">
                <a:solidFill>
                  <a:srgbClr val="7030A0"/>
                </a:solidFill>
                <a:latin typeface="Comic Sans MS" pitchFamily="66" charset="0"/>
              </a:rPr>
              <a:t> </a:t>
            </a:r>
          </a:p>
        </p:txBody>
      </p:sp>
      <p:sp>
        <p:nvSpPr>
          <p:cNvPr id="3" name="Title 1"/>
          <p:cNvSpPr txBox="1">
            <a:spLocks/>
          </p:cNvSpPr>
          <p:nvPr/>
        </p:nvSpPr>
        <p:spPr>
          <a:xfrm>
            <a:off x="323528" y="481818"/>
            <a:ext cx="7772400" cy="1470025"/>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000" b="1" i="1" dirty="0" smtClean="0">
                <a:solidFill>
                  <a:srgbClr val="7030A0"/>
                </a:solidFill>
                <a:latin typeface="Comic Sans MS" pitchFamily="66" charset="0"/>
              </a:rPr>
              <a:t>Numbers  1-10 </a:t>
            </a:r>
          </a:p>
        </p:txBody>
      </p:sp>
      <p:pic>
        <p:nvPicPr>
          <p:cNvPr id="2050"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248" y="0"/>
            <a:ext cx="1475656" cy="100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84249" y="19853"/>
            <a:ext cx="1575157" cy="107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2807" y="1643877"/>
            <a:ext cx="630039" cy="61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4854" y="2420888"/>
            <a:ext cx="63003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44853" y="3393957"/>
            <a:ext cx="63004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1360" y="4432065"/>
            <a:ext cx="65702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5649" y="5600108"/>
            <a:ext cx="634801" cy="106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1390593" y="1920985"/>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14" name="Right Arrow 13"/>
          <p:cNvSpPr/>
          <p:nvPr/>
        </p:nvSpPr>
        <p:spPr>
          <a:xfrm>
            <a:off x="1381197" y="2730622"/>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5" name="Right Arrow 14"/>
          <p:cNvSpPr/>
          <p:nvPr/>
        </p:nvSpPr>
        <p:spPr>
          <a:xfrm>
            <a:off x="1381197" y="3775755"/>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6" name="Right Arrow 15"/>
          <p:cNvSpPr/>
          <p:nvPr/>
        </p:nvSpPr>
        <p:spPr>
          <a:xfrm>
            <a:off x="1390593" y="4935412"/>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7" name="Right Arrow 16"/>
          <p:cNvSpPr/>
          <p:nvPr/>
        </p:nvSpPr>
        <p:spPr>
          <a:xfrm>
            <a:off x="1348113" y="6189586"/>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7" name="TextBox 6"/>
          <p:cNvSpPr txBox="1"/>
          <p:nvPr/>
        </p:nvSpPr>
        <p:spPr>
          <a:xfrm>
            <a:off x="2458453" y="1806082"/>
            <a:ext cx="1656184" cy="461665"/>
          </a:xfrm>
          <a:prstGeom prst="rect">
            <a:avLst/>
          </a:prstGeom>
          <a:noFill/>
        </p:spPr>
        <p:txBody>
          <a:bodyPr wrap="square" rtlCol="0">
            <a:spAutoFit/>
          </a:bodyPr>
          <a:lstStyle/>
          <a:p>
            <a:r>
              <a:rPr lang="en-GB" sz="2400" b="1" dirty="0" err="1" smtClean="0">
                <a:solidFill>
                  <a:srgbClr val="0070C0"/>
                </a:solidFill>
              </a:rPr>
              <a:t>waaHid</a:t>
            </a:r>
            <a:endParaRPr lang="en-GB" sz="2400" b="1" dirty="0">
              <a:solidFill>
                <a:srgbClr val="0070C0"/>
              </a:solidFill>
            </a:endParaRPr>
          </a:p>
        </p:txBody>
      </p:sp>
      <p:sp>
        <p:nvSpPr>
          <p:cNvPr id="8" name="TextBox 7"/>
          <p:cNvSpPr txBox="1"/>
          <p:nvPr/>
        </p:nvSpPr>
        <p:spPr>
          <a:xfrm>
            <a:off x="2483768" y="2666523"/>
            <a:ext cx="1296144" cy="461665"/>
          </a:xfrm>
          <a:prstGeom prst="rect">
            <a:avLst/>
          </a:prstGeom>
          <a:noFill/>
        </p:spPr>
        <p:txBody>
          <a:bodyPr wrap="square" rtlCol="0">
            <a:spAutoFit/>
          </a:bodyPr>
          <a:lstStyle/>
          <a:p>
            <a:r>
              <a:rPr lang="en-GB" sz="2400" b="1" dirty="0" err="1" smtClean="0">
                <a:solidFill>
                  <a:srgbClr val="0070C0"/>
                </a:solidFill>
              </a:rPr>
              <a:t>ithnaan</a:t>
            </a:r>
            <a:endParaRPr lang="en-GB" sz="2400" b="1" dirty="0">
              <a:solidFill>
                <a:srgbClr val="0070C0"/>
              </a:solidFill>
            </a:endParaRPr>
          </a:p>
        </p:txBody>
      </p:sp>
      <p:sp>
        <p:nvSpPr>
          <p:cNvPr id="9" name="TextBox 8"/>
          <p:cNvSpPr txBox="1"/>
          <p:nvPr/>
        </p:nvSpPr>
        <p:spPr>
          <a:xfrm>
            <a:off x="2339752" y="3645314"/>
            <a:ext cx="1584176" cy="461665"/>
          </a:xfrm>
          <a:prstGeom prst="rect">
            <a:avLst/>
          </a:prstGeom>
          <a:noFill/>
        </p:spPr>
        <p:txBody>
          <a:bodyPr wrap="square" rtlCol="0">
            <a:spAutoFit/>
          </a:bodyPr>
          <a:lstStyle/>
          <a:p>
            <a:r>
              <a:rPr lang="en-GB" sz="2400" b="1" dirty="0" err="1" smtClean="0">
                <a:solidFill>
                  <a:srgbClr val="0070C0"/>
                </a:solidFill>
              </a:rPr>
              <a:t>thalaatha</a:t>
            </a:r>
            <a:endParaRPr lang="en-GB" sz="2400" b="1" dirty="0">
              <a:solidFill>
                <a:srgbClr val="0070C0"/>
              </a:solidFill>
            </a:endParaRPr>
          </a:p>
        </p:txBody>
      </p:sp>
      <p:sp>
        <p:nvSpPr>
          <p:cNvPr id="10" name="TextBox 9"/>
          <p:cNvSpPr txBox="1"/>
          <p:nvPr/>
        </p:nvSpPr>
        <p:spPr>
          <a:xfrm>
            <a:off x="2458452" y="4824025"/>
            <a:ext cx="1465475" cy="461665"/>
          </a:xfrm>
          <a:prstGeom prst="rect">
            <a:avLst/>
          </a:prstGeom>
          <a:noFill/>
        </p:spPr>
        <p:txBody>
          <a:bodyPr wrap="square" rtlCol="0">
            <a:spAutoFit/>
          </a:bodyPr>
          <a:lstStyle/>
          <a:p>
            <a:r>
              <a:rPr lang="en-GB" sz="2400" b="1" dirty="0" smtClean="0">
                <a:solidFill>
                  <a:srgbClr val="0070C0"/>
                </a:solidFill>
              </a:rPr>
              <a:t>arba3a</a:t>
            </a:r>
            <a:endParaRPr lang="en-GB" sz="2400" b="1" dirty="0">
              <a:solidFill>
                <a:srgbClr val="0070C0"/>
              </a:solidFill>
            </a:endParaRPr>
          </a:p>
        </p:txBody>
      </p:sp>
      <p:sp>
        <p:nvSpPr>
          <p:cNvPr id="11" name="TextBox 10"/>
          <p:cNvSpPr txBox="1"/>
          <p:nvPr/>
        </p:nvSpPr>
        <p:spPr>
          <a:xfrm>
            <a:off x="2386444" y="6009764"/>
            <a:ext cx="1537483" cy="461665"/>
          </a:xfrm>
          <a:prstGeom prst="rect">
            <a:avLst/>
          </a:prstGeom>
          <a:noFill/>
        </p:spPr>
        <p:txBody>
          <a:bodyPr wrap="square" rtlCol="0">
            <a:spAutoFit/>
          </a:bodyPr>
          <a:lstStyle/>
          <a:p>
            <a:r>
              <a:rPr lang="en-GB" sz="2400" b="1" dirty="0" err="1">
                <a:solidFill>
                  <a:srgbClr val="0070C0"/>
                </a:solidFill>
              </a:rPr>
              <a:t>k</a:t>
            </a:r>
            <a:r>
              <a:rPr lang="en-GB" sz="2400" b="1" dirty="0" err="1" smtClean="0">
                <a:solidFill>
                  <a:srgbClr val="0070C0"/>
                </a:solidFill>
              </a:rPr>
              <a:t>hamsa</a:t>
            </a:r>
            <a:r>
              <a:rPr lang="en-GB" sz="2400" b="1" dirty="0" smtClean="0">
                <a:solidFill>
                  <a:srgbClr val="0070C0"/>
                </a:solidFill>
              </a:rPr>
              <a:t> </a:t>
            </a:r>
            <a:endParaRPr lang="en-GB" sz="2400" b="1" dirty="0">
              <a:solidFill>
                <a:srgbClr val="0070C0"/>
              </a:solidFill>
            </a:endParaRPr>
          </a:p>
        </p:txBody>
      </p:sp>
      <p:pic>
        <p:nvPicPr>
          <p:cNvPr id="1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8"/>
          <a:stretch>
            <a:fillRect/>
          </a:stretch>
        </p:blipFill>
        <p:spPr>
          <a:xfrm>
            <a:off x="1555351" y="1386601"/>
            <a:ext cx="609600" cy="609600"/>
          </a:xfrm>
          <a:prstGeom prst="rect">
            <a:avLst/>
          </a:prstGeom>
        </p:spPr>
      </p:pic>
      <p:pic>
        <p:nvPicPr>
          <p:cNvPr id="1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8"/>
          <a:stretch>
            <a:fillRect/>
          </a:stretch>
        </p:blipFill>
        <p:spPr>
          <a:xfrm>
            <a:off x="1555351" y="2299870"/>
            <a:ext cx="609600" cy="609600"/>
          </a:xfrm>
          <a:prstGeom prst="rect">
            <a:avLst/>
          </a:prstGeom>
        </p:spPr>
      </p:pic>
      <p:pic>
        <p:nvPicPr>
          <p:cNvPr id="1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8"/>
          <a:stretch>
            <a:fillRect/>
          </a:stretch>
        </p:blipFill>
        <p:spPr>
          <a:xfrm>
            <a:off x="1468274" y="3355122"/>
            <a:ext cx="609600" cy="609600"/>
          </a:xfrm>
          <a:prstGeom prst="rect">
            <a:avLst/>
          </a:prstGeom>
        </p:spPr>
      </p:pic>
      <p:pic>
        <p:nvPicPr>
          <p:cNvPr id="20"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8"/>
          <a:stretch>
            <a:fillRect/>
          </a:stretch>
        </p:blipFill>
        <p:spPr>
          <a:xfrm>
            <a:off x="1475656" y="4432065"/>
            <a:ext cx="609600" cy="609600"/>
          </a:xfrm>
          <a:prstGeom prst="rect">
            <a:avLst/>
          </a:prstGeom>
        </p:spPr>
      </p:pic>
      <p:pic>
        <p:nvPicPr>
          <p:cNvPr id="21"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8"/>
          <a:stretch>
            <a:fillRect/>
          </a:stretch>
        </p:blipFill>
        <p:spPr>
          <a:xfrm>
            <a:off x="1462285" y="5639052"/>
            <a:ext cx="609600" cy="609600"/>
          </a:xfrm>
          <a:prstGeom prst="rect">
            <a:avLst/>
          </a:prstGeom>
        </p:spPr>
      </p:pic>
      <p:pic>
        <p:nvPicPr>
          <p:cNvPr id="2057" name="Picture 9"/>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356497" y="1679398"/>
            <a:ext cx="506691" cy="7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Connector 25"/>
          <p:cNvCxnSpPr/>
          <p:nvPr/>
        </p:nvCxnSpPr>
        <p:spPr>
          <a:xfrm flipH="1">
            <a:off x="4078633" y="1369049"/>
            <a:ext cx="36004" cy="5361595"/>
          </a:xfrm>
          <a:prstGeom prst="line">
            <a:avLst/>
          </a:prstGeom>
        </p:spPr>
        <p:style>
          <a:lnRef idx="1">
            <a:schemeClr val="accent1"/>
          </a:lnRef>
          <a:fillRef idx="0">
            <a:schemeClr val="accent1"/>
          </a:fillRef>
          <a:effectRef idx="0">
            <a:schemeClr val="accent1"/>
          </a:effectRef>
          <a:fontRef idx="minor">
            <a:schemeClr val="tx1"/>
          </a:fontRef>
        </p:style>
      </p:cxnSp>
      <p:pic>
        <p:nvPicPr>
          <p:cNvPr id="2058" name="Picture 10"/>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326656" y="2668886"/>
            <a:ext cx="566372" cy="72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390661" y="3613404"/>
            <a:ext cx="536532" cy="72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390661" y="4586954"/>
            <a:ext cx="58623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391109" y="5690237"/>
            <a:ext cx="585787" cy="77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ight Arrow 41"/>
          <p:cNvSpPr/>
          <p:nvPr/>
        </p:nvSpPr>
        <p:spPr>
          <a:xfrm>
            <a:off x="5203586" y="2006137"/>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43" name="Right Arrow 42"/>
          <p:cNvSpPr/>
          <p:nvPr/>
        </p:nvSpPr>
        <p:spPr>
          <a:xfrm>
            <a:off x="5249462" y="2969437"/>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44" name="Right Arrow 43"/>
          <p:cNvSpPr/>
          <p:nvPr/>
        </p:nvSpPr>
        <p:spPr>
          <a:xfrm>
            <a:off x="5187072" y="3869558"/>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45" name="Right Arrow 44"/>
          <p:cNvSpPr/>
          <p:nvPr/>
        </p:nvSpPr>
        <p:spPr>
          <a:xfrm>
            <a:off x="5249462" y="4995533"/>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46" name="Right Arrow 45"/>
          <p:cNvSpPr/>
          <p:nvPr/>
        </p:nvSpPr>
        <p:spPr>
          <a:xfrm>
            <a:off x="5255031" y="5977081"/>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30" name="TextBox 29"/>
          <p:cNvSpPr txBox="1"/>
          <p:nvPr/>
        </p:nvSpPr>
        <p:spPr>
          <a:xfrm>
            <a:off x="6242103" y="1920985"/>
            <a:ext cx="1224136" cy="461665"/>
          </a:xfrm>
          <a:prstGeom prst="rect">
            <a:avLst/>
          </a:prstGeom>
          <a:noFill/>
        </p:spPr>
        <p:txBody>
          <a:bodyPr wrap="square" rtlCol="0">
            <a:spAutoFit/>
          </a:bodyPr>
          <a:lstStyle/>
          <a:p>
            <a:r>
              <a:rPr lang="en-GB" sz="2400" b="1" dirty="0" err="1">
                <a:solidFill>
                  <a:srgbClr val="0070C0"/>
                </a:solidFill>
              </a:rPr>
              <a:t>s</a:t>
            </a:r>
            <a:r>
              <a:rPr lang="en-GB" sz="2400" b="1" dirty="0" err="1" smtClean="0">
                <a:solidFill>
                  <a:srgbClr val="0070C0"/>
                </a:solidFill>
              </a:rPr>
              <a:t>itta</a:t>
            </a:r>
            <a:r>
              <a:rPr lang="en-GB" sz="2400" b="1" dirty="0" smtClean="0">
                <a:solidFill>
                  <a:srgbClr val="0070C0"/>
                </a:solidFill>
              </a:rPr>
              <a:t> </a:t>
            </a:r>
            <a:endParaRPr lang="en-GB" sz="2400" b="1" dirty="0">
              <a:solidFill>
                <a:srgbClr val="0070C0"/>
              </a:solidFill>
            </a:endParaRPr>
          </a:p>
        </p:txBody>
      </p:sp>
      <p:sp>
        <p:nvSpPr>
          <p:cNvPr id="31" name="TextBox 30"/>
          <p:cNvSpPr txBox="1"/>
          <p:nvPr/>
        </p:nvSpPr>
        <p:spPr>
          <a:xfrm>
            <a:off x="6225589" y="2841176"/>
            <a:ext cx="1224136" cy="461665"/>
          </a:xfrm>
          <a:prstGeom prst="rect">
            <a:avLst/>
          </a:prstGeom>
          <a:noFill/>
        </p:spPr>
        <p:txBody>
          <a:bodyPr wrap="square" rtlCol="0">
            <a:spAutoFit/>
          </a:bodyPr>
          <a:lstStyle/>
          <a:p>
            <a:r>
              <a:rPr lang="en-GB" sz="2400" b="1" dirty="0" smtClean="0">
                <a:solidFill>
                  <a:srgbClr val="0070C0"/>
                </a:solidFill>
              </a:rPr>
              <a:t>sab3a</a:t>
            </a:r>
            <a:endParaRPr lang="en-GB" sz="2400" b="1" dirty="0">
              <a:solidFill>
                <a:srgbClr val="0070C0"/>
              </a:solidFill>
            </a:endParaRPr>
          </a:p>
        </p:txBody>
      </p:sp>
      <p:sp>
        <p:nvSpPr>
          <p:cNvPr id="2048" name="TextBox 2047"/>
          <p:cNvSpPr txBox="1"/>
          <p:nvPr/>
        </p:nvSpPr>
        <p:spPr>
          <a:xfrm>
            <a:off x="6121844" y="3726407"/>
            <a:ext cx="1974084" cy="461665"/>
          </a:xfrm>
          <a:prstGeom prst="rect">
            <a:avLst/>
          </a:prstGeom>
          <a:noFill/>
        </p:spPr>
        <p:txBody>
          <a:bodyPr wrap="square" rtlCol="0">
            <a:spAutoFit/>
          </a:bodyPr>
          <a:lstStyle/>
          <a:p>
            <a:r>
              <a:rPr lang="en-GB" sz="2400" b="1" dirty="0" err="1" smtClean="0">
                <a:solidFill>
                  <a:srgbClr val="0070C0"/>
                </a:solidFill>
              </a:rPr>
              <a:t>thamaaniya</a:t>
            </a:r>
            <a:endParaRPr lang="en-GB" sz="2400" b="1" dirty="0">
              <a:solidFill>
                <a:srgbClr val="0070C0"/>
              </a:solidFill>
            </a:endParaRPr>
          </a:p>
        </p:txBody>
      </p:sp>
      <p:sp>
        <p:nvSpPr>
          <p:cNvPr id="2049" name="TextBox 2048"/>
          <p:cNvSpPr txBox="1"/>
          <p:nvPr/>
        </p:nvSpPr>
        <p:spPr>
          <a:xfrm>
            <a:off x="6131496" y="4833118"/>
            <a:ext cx="1445350" cy="461665"/>
          </a:xfrm>
          <a:prstGeom prst="rect">
            <a:avLst/>
          </a:prstGeom>
          <a:noFill/>
        </p:spPr>
        <p:txBody>
          <a:bodyPr wrap="square" rtlCol="0">
            <a:spAutoFit/>
          </a:bodyPr>
          <a:lstStyle/>
          <a:p>
            <a:r>
              <a:rPr lang="en-GB" sz="2400" b="1" dirty="0" smtClean="0">
                <a:solidFill>
                  <a:srgbClr val="0070C0"/>
                </a:solidFill>
              </a:rPr>
              <a:t>tis3a</a:t>
            </a:r>
            <a:endParaRPr lang="en-GB" sz="2400" b="1" dirty="0">
              <a:solidFill>
                <a:srgbClr val="0070C0"/>
              </a:solidFill>
            </a:endParaRPr>
          </a:p>
        </p:txBody>
      </p:sp>
      <p:sp>
        <p:nvSpPr>
          <p:cNvPr id="2062" name="TextBox 2061"/>
          <p:cNvSpPr txBox="1"/>
          <p:nvPr/>
        </p:nvSpPr>
        <p:spPr>
          <a:xfrm>
            <a:off x="6144544" y="5848542"/>
            <a:ext cx="1432302" cy="461665"/>
          </a:xfrm>
          <a:prstGeom prst="rect">
            <a:avLst/>
          </a:prstGeom>
          <a:noFill/>
        </p:spPr>
        <p:txBody>
          <a:bodyPr wrap="square" rtlCol="0">
            <a:spAutoFit/>
          </a:bodyPr>
          <a:lstStyle/>
          <a:p>
            <a:r>
              <a:rPr lang="en-GB" sz="2400" b="1" dirty="0" smtClean="0">
                <a:solidFill>
                  <a:srgbClr val="0070C0"/>
                </a:solidFill>
              </a:rPr>
              <a:t>3ashara</a:t>
            </a:r>
            <a:endParaRPr lang="en-GB" sz="2400" b="1" dirty="0">
              <a:solidFill>
                <a:srgbClr val="0070C0"/>
              </a:solidFill>
            </a:endParaRPr>
          </a:p>
        </p:txBody>
      </p:sp>
      <p:pic>
        <p:nvPicPr>
          <p:cNvPr id="4"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8"/>
          <a:stretch>
            <a:fillRect/>
          </a:stretch>
        </p:blipFill>
        <p:spPr>
          <a:xfrm>
            <a:off x="5290663" y="1501282"/>
            <a:ext cx="609600" cy="609600"/>
          </a:xfrm>
          <a:prstGeom prst="rect">
            <a:avLst/>
          </a:prstGeom>
        </p:spPr>
      </p:pic>
      <p:pic>
        <p:nvPicPr>
          <p:cNvPr id="5"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8"/>
          <a:stretch>
            <a:fillRect/>
          </a:stretch>
        </p:blipFill>
        <p:spPr>
          <a:xfrm>
            <a:off x="5249462" y="2466089"/>
            <a:ext cx="609600" cy="609600"/>
          </a:xfrm>
          <a:prstGeom prst="rect">
            <a:avLst/>
          </a:prstGeom>
        </p:spPr>
      </p:pic>
      <p:pic>
        <p:nvPicPr>
          <p:cNvPr id="12"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8"/>
          <a:stretch>
            <a:fillRect/>
          </a:stretch>
        </p:blipFill>
        <p:spPr>
          <a:xfrm>
            <a:off x="5249462" y="3353616"/>
            <a:ext cx="609600" cy="609600"/>
          </a:xfrm>
          <a:prstGeom prst="rect">
            <a:avLst/>
          </a:prstGeom>
        </p:spPr>
      </p:pic>
      <p:pic>
        <p:nvPicPr>
          <p:cNvPr id="22"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8"/>
          <a:stretch>
            <a:fillRect/>
          </a:stretch>
        </p:blipFill>
        <p:spPr>
          <a:xfrm>
            <a:off x="5249462" y="4497483"/>
            <a:ext cx="609600" cy="609600"/>
          </a:xfrm>
          <a:prstGeom prst="rect">
            <a:avLst/>
          </a:prstGeom>
        </p:spPr>
      </p:pic>
      <p:pic>
        <p:nvPicPr>
          <p:cNvPr id="23"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8"/>
          <a:stretch>
            <a:fillRect/>
          </a:stretch>
        </p:blipFill>
        <p:spPr>
          <a:xfrm>
            <a:off x="5255031" y="5440177"/>
            <a:ext cx="609600" cy="609600"/>
          </a:xfrm>
          <a:prstGeom prst="rect">
            <a:avLst/>
          </a:prstGeom>
        </p:spPr>
      </p:pic>
      <p:sp>
        <p:nvSpPr>
          <p:cNvPr id="24" name="Footer Placeholder 23"/>
          <p:cNvSpPr>
            <a:spLocks noGrp="1"/>
          </p:cNvSpPr>
          <p:nvPr>
            <p:ph type="ftr" sz="quarter" idx="11"/>
          </p:nvPr>
        </p:nvSpPr>
        <p:spPr>
          <a:xfrm>
            <a:off x="7236296" y="6240596"/>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33375125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3"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03" fill="hold"/>
                                        <p:tgtEl>
                                          <p:spTgt spid="18"/>
                                        </p:tgtEl>
                                      </p:cBhvr>
                                    </p:cmd>
                                  </p:childTnLst>
                                </p:cTn>
                              </p:par>
                            </p:childTnLst>
                          </p:cTn>
                        </p:par>
                      </p:childTnLst>
                    </p:cTn>
                  </p:par>
                </p:childTnLst>
              </p:cTn>
              <p:nextCondLst>
                <p:cond evt="onClick" delay="0">
                  <p:tgtEl>
                    <p:spTgt spid="18"/>
                  </p:tgtEl>
                </p:cond>
              </p:nextCondLst>
            </p:seq>
            <p:audio>
              <p:cMediaNode vol="80000">
                <p:cTn id="13" fill="hold" display="0">
                  <p:stCondLst>
                    <p:cond delay="indefinite"/>
                  </p:stCondLst>
                  <p:endCondLst>
                    <p:cond evt="onStopAudio" delay="0">
                      <p:tgtEl>
                        <p:sldTgt/>
                      </p:tgtEl>
                    </p:cond>
                  </p:endCondLst>
                </p:cTn>
                <p:tgtEl>
                  <p:spTgt spid="18"/>
                </p:tgtEl>
              </p:cMediaNode>
            </p:audio>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247" fill="hold"/>
                                        <p:tgtEl>
                                          <p:spTgt spid="19"/>
                                        </p:tgtEl>
                                      </p:cBhvr>
                                    </p:cmd>
                                  </p:childTnLst>
                                </p:cTn>
                              </p:par>
                            </p:childTnLst>
                          </p:cTn>
                        </p:par>
                      </p:childTnLst>
                    </p:cTn>
                  </p:par>
                </p:childTnLst>
              </p:cTn>
              <p:nextCondLst>
                <p:cond evt="onClick" delay="0">
                  <p:tgtEl>
                    <p:spTgt spid="19"/>
                  </p:tgtEl>
                </p:cond>
              </p:nextCondLst>
            </p:seq>
            <p:audio>
              <p:cMediaNode vol="80000">
                <p:cTn id="19" fill="hold" display="0">
                  <p:stCondLst>
                    <p:cond delay="indefinite"/>
                  </p:stCondLst>
                  <p:endCondLst>
                    <p:cond evt="onStopAudio" delay="0">
                      <p:tgtEl>
                        <p:sldTgt/>
                      </p:tgtEl>
                    </p:cond>
                  </p:endCondLst>
                </p:cTn>
                <p:tgtEl>
                  <p:spTgt spid="19"/>
                </p:tgtEl>
              </p:cMediaNode>
            </p:audio>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771" fill="hold"/>
                                        <p:tgtEl>
                                          <p:spTgt spid="20"/>
                                        </p:tgtEl>
                                      </p:cBhvr>
                                    </p:cmd>
                                  </p:childTnLst>
                                </p:cTn>
                              </p:par>
                            </p:childTnLst>
                          </p:cTn>
                        </p:par>
                      </p:childTnLst>
                    </p:cTn>
                  </p:par>
                </p:childTnLst>
              </p:cTn>
              <p:nextCondLst>
                <p:cond evt="onClick" delay="0">
                  <p:tgtEl>
                    <p:spTgt spid="20"/>
                  </p:tgtEl>
                </p:cond>
              </p:nextCondLst>
            </p:seq>
            <p:audio>
              <p:cMediaNode vol="80000">
                <p:cTn id="25" fill="hold" display="0">
                  <p:stCondLst>
                    <p:cond delay="indefinite"/>
                  </p:stCondLst>
                  <p:endCondLst>
                    <p:cond evt="onStopAudio" delay="0">
                      <p:tgtEl>
                        <p:sldTgt/>
                      </p:tgtEl>
                    </p:cond>
                  </p:endCondLst>
                </p:cTn>
                <p:tgtEl>
                  <p:spTgt spid="20"/>
                </p:tgtEl>
              </p:cMediaNode>
            </p:audio>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187" fill="hold"/>
                                        <p:tgtEl>
                                          <p:spTgt spid="21"/>
                                        </p:tgtEl>
                                      </p:cBhvr>
                                    </p:cmd>
                                  </p:childTnLst>
                                </p:cTn>
                              </p:par>
                            </p:childTnLst>
                          </p:cTn>
                        </p:par>
                      </p:childTnLst>
                    </p:cTn>
                  </p:par>
                </p:childTnLst>
              </p:cTn>
              <p:nextCondLst>
                <p:cond evt="onClick" delay="0">
                  <p:tgtEl>
                    <p:spTgt spid="21"/>
                  </p:tgtEl>
                </p:cond>
              </p:nextCondLst>
            </p:seq>
            <p:audio>
              <p:cMediaNode vol="80000">
                <p:cTn id="31" fill="hold" display="0">
                  <p:stCondLst>
                    <p:cond delay="indefinite"/>
                  </p:stCondLst>
                  <p:endCondLst>
                    <p:cond evt="onStopAudio" delay="0">
                      <p:tgtEl>
                        <p:sldTgt/>
                      </p:tgtEl>
                    </p:cond>
                  </p:endCondLst>
                </p:cTn>
                <p:tgtEl>
                  <p:spTgt spid="21"/>
                </p:tgtEl>
              </p:cMediaNode>
            </p:audio>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7070" fill="hold"/>
                                        <p:tgtEl>
                                          <p:spTgt spid="4"/>
                                        </p:tgtEl>
                                      </p:cBhvr>
                                    </p:cmd>
                                  </p:childTnLst>
                                </p:cTn>
                              </p:par>
                            </p:childTnLst>
                          </p:cTn>
                        </p:par>
                      </p:childTnLst>
                    </p:cTn>
                  </p:par>
                </p:childTnLst>
              </p:cTn>
              <p:nextCondLst>
                <p:cond evt="onClick" delay="0">
                  <p:tgtEl>
                    <p:spTgt spid="4"/>
                  </p:tgtEl>
                </p:cond>
              </p:nextCondLst>
            </p:seq>
            <p:audio>
              <p:cMediaNode vol="80000">
                <p:cTn id="37" fill="hold" display="0">
                  <p:stCondLst>
                    <p:cond delay="indefinite"/>
                  </p:stCondLst>
                  <p:endCondLst>
                    <p:cond evt="onStopAudio" delay="0">
                      <p:tgtEl>
                        <p:sldTgt/>
                      </p:tgtEl>
                    </p:cond>
                  </p:endCondLst>
                </p:cTn>
                <p:tgtEl>
                  <p:spTgt spid="4"/>
                </p:tgtEl>
              </p:cMediaNode>
            </p:audio>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7212" fill="hold"/>
                                        <p:tgtEl>
                                          <p:spTgt spid="5"/>
                                        </p:tgtEl>
                                      </p:cBhvr>
                                    </p:cmd>
                                  </p:childTnLst>
                                </p:cTn>
                              </p:par>
                            </p:childTnLst>
                          </p:cTn>
                        </p:par>
                      </p:childTnLst>
                    </p:cTn>
                  </p:par>
                </p:childTnLst>
              </p:cTn>
              <p:nextCondLst>
                <p:cond evt="onClick" delay="0">
                  <p:tgtEl>
                    <p:spTgt spid="5"/>
                  </p:tgtEl>
                </p:cond>
              </p:nextCondLst>
            </p:seq>
            <p:audio>
              <p:cMediaNode vol="80000">
                <p:cTn id="43" fill="hold" display="0">
                  <p:stCondLst>
                    <p:cond delay="indefinite"/>
                  </p:stCondLst>
                  <p:endCondLst>
                    <p:cond evt="onStopAudio" delay="0">
                      <p:tgtEl>
                        <p:sldTgt/>
                      </p:tgtEl>
                    </p:cond>
                  </p:endCondLst>
                </p:cTn>
                <p:tgtEl>
                  <p:spTgt spid="5"/>
                </p:tgtEl>
              </p:cMediaNode>
            </p:audio>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7923" fill="hold"/>
                                        <p:tgtEl>
                                          <p:spTgt spid="12"/>
                                        </p:tgtEl>
                                      </p:cBhvr>
                                    </p:cmd>
                                  </p:childTnLst>
                                </p:cTn>
                              </p:par>
                            </p:childTnLst>
                          </p:cTn>
                        </p:par>
                      </p:childTnLst>
                    </p:cTn>
                  </p:par>
                </p:childTnLst>
              </p:cTn>
              <p:nextCondLst>
                <p:cond evt="onClick" delay="0">
                  <p:tgtEl>
                    <p:spTgt spid="12"/>
                  </p:tgtEl>
                </p:cond>
              </p:nextCondLst>
            </p:seq>
            <p:audio>
              <p:cMediaNode vol="80000">
                <p:cTn id="49" fill="hold" display="0">
                  <p:stCondLst>
                    <p:cond delay="indefinite"/>
                  </p:stCondLst>
                  <p:endCondLst>
                    <p:cond evt="onStopAudio" delay="0">
                      <p:tgtEl>
                        <p:sldTgt/>
                      </p:tgtEl>
                    </p:cond>
                  </p:endCondLst>
                </p:cTn>
                <p:tgtEl>
                  <p:spTgt spid="12"/>
                </p:tgtEl>
              </p:cMediaNode>
            </p:audio>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7131" fill="hold"/>
                                        <p:tgtEl>
                                          <p:spTgt spid="22"/>
                                        </p:tgtEl>
                                      </p:cBhvr>
                                    </p:cmd>
                                  </p:childTnLst>
                                </p:cTn>
                              </p:par>
                            </p:childTnLst>
                          </p:cTn>
                        </p:par>
                      </p:childTnLst>
                    </p:cTn>
                  </p:par>
                </p:childTnLst>
              </p:cTn>
              <p:nextCondLst>
                <p:cond evt="onClick" delay="0">
                  <p:tgtEl>
                    <p:spTgt spid="22"/>
                  </p:tgtEl>
                </p:cond>
              </p:nextCondLst>
            </p:seq>
            <p:audio>
              <p:cMediaNode vol="80000">
                <p:cTn id="55" fill="hold" display="0">
                  <p:stCondLst>
                    <p:cond delay="indefinite"/>
                  </p:stCondLst>
                  <p:endCondLst>
                    <p:cond evt="onStopAudio" delay="0">
                      <p:tgtEl>
                        <p:sldTgt/>
                      </p:tgtEl>
                    </p:cond>
                  </p:endCondLst>
                </p:cTn>
                <p:tgtEl>
                  <p:spTgt spid="22"/>
                </p:tgtEl>
              </p:cMediaNode>
            </p:audio>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7669" fill="hold"/>
                                        <p:tgtEl>
                                          <p:spTgt spid="23"/>
                                        </p:tgtEl>
                                      </p:cBhvr>
                                    </p:cmd>
                                  </p:childTnLst>
                                </p:cTn>
                              </p:par>
                            </p:childTnLst>
                          </p:cTn>
                        </p:par>
                      </p:childTnLst>
                    </p:cTn>
                  </p:par>
                </p:childTnLst>
              </p:cTn>
              <p:nextCondLst>
                <p:cond evt="onClick" delay="0">
                  <p:tgtEl>
                    <p:spTgt spid="23"/>
                  </p:tgtEl>
                </p:cond>
              </p:nextCondLst>
            </p:seq>
            <p:audio>
              <p:cMediaNode vol="80000">
                <p:cTn id="61" fill="hold" display="0">
                  <p:stCondLst>
                    <p:cond delay="indefinite"/>
                  </p:stCondLst>
                  <p:endCondLst>
                    <p:cond evt="onStopAudio" delay="0">
                      <p:tgtEl>
                        <p:sldTgt/>
                      </p:tgtEl>
                    </p:cond>
                  </p:endCondLst>
                </p:cTn>
                <p:tgtEl>
                  <p:spTgt spid="2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475656" cy="100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68344" y="0"/>
            <a:ext cx="1475656" cy="100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9512" y="1627771"/>
            <a:ext cx="93610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9512" y="2600908"/>
            <a:ext cx="93610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77661" y="3679363"/>
            <a:ext cx="936104" cy="84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9512" y="4635009"/>
            <a:ext cx="936104" cy="109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9512" y="5867632"/>
            <a:ext cx="936104" cy="96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27279" y="1555556"/>
            <a:ext cx="729034" cy="936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56548" y="1555555"/>
            <a:ext cx="570731" cy="93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195240" y="2603885"/>
            <a:ext cx="729034" cy="95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44008" y="2603885"/>
            <a:ext cx="570731" cy="95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12295" y="3659402"/>
            <a:ext cx="729032" cy="84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56547" y="3659400"/>
            <a:ext cx="570731" cy="84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195243" y="4649938"/>
            <a:ext cx="729031" cy="84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56546" y="4649938"/>
            <a:ext cx="570731" cy="84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30500" y="5621751"/>
            <a:ext cx="693774" cy="105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656548" y="5621752"/>
            <a:ext cx="593589" cy="105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ight Arrow 18"/>
          <p:cNvSpPr/>
          <p:nvPr/>
        </p:nvSpPr>
        <p:spPr>
          <a:xfrm>
            <a:off x="1222285" y="1963687"/>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20" name="Right Arrow 19"/>
          <p:cNvSpPr/>
          <p:nvPr/>
        </p:nvSpPr>
        <p:spPr>
          <a:xfrm>
            <a:off x="1222285" y="2951860"/>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21" name="Right Arrow 20"/>
          <p:cNvSpPr/>
          <p:nvPr/>
        </p:nvSpPr>
        <p:spPr>
          <a:xfrm>
            <a:off x="6014877" y="1917457"/>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22" name="Right Arrow 21"/>
          <p:cNvSpPr/>
          <p:nvPr/>
        </p:nvSpPr>
        <p:spPr>
          <a:xfrm>
            <a:off x="6010594" y="2941623"/>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23" name="Right Arrow 22"/>
          <p:cNvSpPr/>
          <p:nvPr/>
        </p:nvSpPr>
        <p:spPr>
          <a:xfrm>
            <a:off x="1181391" y="6244005"/>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24" name="Right Arrow 23"/>
          <p:cNvSpPr/>
          <p:nvPr/>
        </p:nvSpPr>
        <p:spPr>
          <a:xfrm>
            <a:off x="1151116" y="5074798"/>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25" name="Right Arrow 24"/>
          <p:cNvSpPr/>
          <p:nvPr/>
        </p:nvSpPr>
        <p:spPr>
          <a:xfrm>
            <a:off x="1212362" y="3997969"/>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dirty="0">
              <a:solidFill>
                <a:srgbClr val="7030A0"/>
              </a:solidFill>
            </a:endParaRPr>
          </a:p>
        </p:txBody>
      </p:sp>
      <p:sp>
        <p:nvSpPr>
          <p:cNvPr id="4" name="TextBox 3"/>
          <p:cNvSpPr txBox="1"/>
          <p:nvPr/>
        </p:nvSpPr>
        <p:spPr>
          <a:xfrm>
            <a:off x="2064260" y="1842551"/>
            <a:ext cx="2592288" cy="400110"/>
          </a:xfrm>
          <a:prstGeom prst="rect">
            <a:avLst/>
          </a:prstGeom>
          <a:noFill/>
        </p:spPr>
        <p:txBody>
          <a:bodyPr wrap="square" rtlCol="0">
            <a:spAutoFit/>
          </a:bodyPr>
          <a:lstStyle/>
          <a:p>
            <a:r>
              <a:rPr lang="en-GB" sz="2000" b="1" dirty="0" err="1" smtClean="0">
                <a:solidFill>
                  <a:srgbClr val="0070C0"/>
                </a:solidFill>
              </a:rPr>
              <a:t>iHdaa</a:t>
            </a:r>
            <a:r>
              <a:rPr lang="en-GB" sz="2000" b="1" dirty="0" smtClean="0">
                <a:solidFill>
                  <a:srgbClr val="0070C0"/>
                </a:solidFill>
              </a:rPr>
              <a:t> </a:t>
            </a:r>
            <a:r>
              <a:rPr lang="en-GB" sz="2000" b="1" dirty="0" smtClean="0">
                <a:solidFill>
                  <a:srgbClr val="FFFF00"/>
                </a:solidFill>
              </a:rPr>
              <a:t>3ashar</a:t>
            </a:r>
            <a:endParaRPr lang="en-GB" sz="2000" b="1" dirty="0">
              <a:solidFill>
                <a:srgbClr val="FFFF00"/>
              </a:solidFill>
            </a:endParaRPr>
          </a:p>
        </p:txBody>
      </p:sp>
      <p:sp>
        <p:nvSpPr>
          <p:cNvPr id="5" name="TextBox 4"/>
          <p:cNvSpPr txBox="1"/>
          <p:nvPr/>
        </p:nvSpPr>
        <p:spPr>
          <a:xfrm>
            <a:off x="2051720" y="2817044"/>
            <a:ext cx="2592288" cy="400110"/>
          </a:xfrm>
          <a:prstGeom prst="rect">
            <a:avLst/>
          </a:prstGeom>
          <a:noFill/>
        </p:spPr>
        <p:txBody>
          <a:bodyPr wrap="square" rtlCol="0">
            <a:spAutoFit/>
          </a:bodyPr>
          <a:lstStyle/>
          <a:p>
            <a:r>
              <a:rPr lang="en-GB" sz="2000" b="1" dirty="0" err="1">
                <a:solidFill>
                  <a:srgbClr val="0070C0"/>
                </a:solidFill>
              </a:rPr>
              <a:t>i</a:t>
            </a:r>
            <a:r>
              <a:rPr lang="en-GB" sz="2000" b="1" dirty="0" err="1" smtClean="0">
                <a:solidFill>
                  <a:srgbClr val="0070C0"/>
                </a:solidFill>
              </a:rPr>
              <a:t>thnaa</a:t>
            </a:r>
            <a:r>
              <a:rPr lang="en-GB" sz="2000" b="1" dirty="0" smtClean="0">
                <a:solidFill>
                  <a:srgbClr val="0070C0"/>
                </a:solidFill>
              </a:rPr>
              <a:t> </a:t>
            </a:r>
            <a:r>
              <a:rPr lang="en-GB" sz="2000" b="1" dirty="0" smtClean="0">
                <a:solidFill>
                  <a:srgbClr val="FFFF00"/>
                </a:solidFill>
              </a:rPr>
              <a:t>3ashar</a:t>
            </a:r>
            <a:endParaRPr lang="en-GB" sz="2000" b="1" dirty="0">
              <a:solidFill>
                <a:srgbClr val="FFFF00"/>
              </a:solidFill>
            </a:endParaRPr>
          </a:p>
        </p:txBody>
      </p:sp>
      <p:sp>
        <p:nvSpPr>
          <p:cNvPr id="6" name="TextBox 5"/>
          <p:cNvSpPr txBox="1"/>
          <p:nvPr/>
        </p:nvSpPr>
        <p:spPr>
          <a:xfrm>
            <a:off x="2076800" y="3904167"/>
            <a:ext cx="3024336" cy="400110"/>
          </a:xfrm>
          <a:prstGeom prst="rect">
            <a:avLst/>
          </a:prstGeom>
          <a:noFill/>
        </p:spPr>
        <p:txBody>
          <a:bodyPr wrap="square" rtlCol="0">
            <a:spAutoFit/>
          </a:bodyPr>
          <a:lstStyle/>
          <a:p>
            <a:r>
              <a:rPr lang="en-GB" sz="2000" b="1" dirty="0" err="1">
                <a:solidFill>
                  <a:srgbClr val="0070C0"/>
                </a:solidFill>
              </a:rPr>
              <a:t>t</a:t>
            </a:r>
            <a:r>
              <a:rPr lang="en-GB" sz="2000" b="1" dirty="0" err="1" smtClean="0">
                <a:solidFill>
                  <a:srgbClr val="0070C0"/>
                </a:solidFill>
              </a:rPr>
              <a:t>halaathata</a:t>
            </a:r>
            <a:r>
              <a:rPr lang="en-GB" sz="2000" b="1" dirty="0" smtClean="0">
                <a:solidFill>
                  <a:srgbClr val="0070C0"/>
                </a:solidFill>
              </a:rPr>
              <a:t> </a:t>
            </a:r>
            <a:r>
              <a:rPr lang="en-GB" sz="2000" b="1" dirty="0" smtClean="0">
                <a:solidFill>
                  <a:srgbClr val="FFFF00"/>
                </a:solidFill>
              </a:rPr>
              <a:t>3ashar</a:t>
            </a:r>
            <a:endParaRPr lang="en-GB" sz="2000" b="1" dirty="0">
              <a:solidFill>
                <a:srgbClr val="FFFF00"/>
              </a:solidFill>
            </a:endParaRPr>
          </a:p>
        </p:txBody>
      </p:sp>
      <p:sp>
        <p:nvSpPr>
          <p:cNvPr id="7" name="TextBox 6"/>
          <p:cNvSpPr txBox="1"/>
          <p:nvPr/>
        </p:nvSpPr>
        <p:spPr>
          <a:xfrm>
            <a:off x="1996116" y="4980995"/>
            <a:ext cx="2277929" cy="400110"/>
          </a:xfrm>
          <a:prstGeom prst="rect">
            <a:avLst/>
          </a:prstGeom>
          <a:noFill/>
        </p:spPr>
        <p:txBody>
          <a:bodyPr wrap="square" rtlCol="0">
            <a:spAutoFit/>
          </a:bodyPr>
          <a:lstStyle/>
          <a:p>
            <a:r>
              <a:rPr lang="en-GB" sz="2000" b="1" dirty="0" smtClean="0">
                <a:solidFill>
                  <a:srgbClr val="0070C0"/>
                </a:solidFill>
              </a:rPr>
              <a:t>arba3ata </a:t>
            </a:r>
            <a:r>
              <a:rPr lang="en-GB" sz="2000" b="1" dirty="0" smtClean="0">
                <a:solidFill>
                  <a:srgbClr val="FFFF00"/>
                </a:solidFill>
              </a:rPr>
              <a:t>3ashar</a:t>
            </a:r>
            <a:endParaRPr lang="en-GB" sz="2000" b="1" dirty="0">
              <a:solidFill>
                <a:srgbClr val="FFFF00"/>
              </a:solidFill>
            </a:endParaRPr>
          </a:p>
        </p:txBody>
      </p:sp>
      <p:sp>
        <p:nvSpPr>
          <p:cNvPr id="8" name="TextBox 7"/>
          <p:cNvSpPr txBox="1"/>
          <p:nvPr/>
        </p:nvSpPr>
        <p:spPr>
          <a:xfrm>
            <a:off x="2064260" y="6150202"/>
            <a:ext cx="2448272" cy="400110"/>
          </a:xfrm>
          <a:prstGeom prst="rect">
            <a:avLst/>
          </a:prstGeom>
          <a:noFill/>
        </p:spPr>
        <p:txBody>
          <a:bodyPr wrap="square" rtlCol="0">
            <a:spAutoFit/>
          </a:bodyPr>
          <a:lstStyle/>
          <a:p>
            <a:r>
              <a:rPr lang="en-GB" sz="2000" b="1" dirty="0" err="1" smtClean="0">
                <a:solidFill>
                  <a:srgbClr val="0070C0"/>
                </a:solidFill>
              </a:rPr>
              <a:t>khamsata</a:t>
            </a:r>
            <a:r>
              <a:rPr lang="en-GB" sz="2000" b="1" dirty="0" smtClean="0">
                <a:solidFill>
                  <a:srgbClr val="0070C0"/>
                </a:solidFill>
              </a:rPr>
              <a:t> </a:t>
            </a:r>
            <a:r>
              <a:rPr lang="en-GB" sz="2000" b="1" dirty="0" smtClean="0">
                <a:solidFill>
                  <a:srgbClr val="FFFF00"/>
                </a:solidFill>
              </a:rPr>
              <a:t>3ashar</a:t>
            </a:r>
            <a:endParaRPr lang="en-GB" sz="2000" b="1" dirty="0">
              <a:solidFill>
                <a:srgbClr val="FFFF00"/>
              </a:solidFill>
            </a:endParaRPr>
          </a:p>
        </p:txBody>
      </p:sp>
      <p:cxnSp>
        <p:nvCxnSpPr>
          <p:cNvPr id="10" name="Straight Connector 9"/>
          <p:cNvCxnSpPr/>
          <p:nvPr/>
        </p:nvCxnSpPr>
        <p:spPr>
          <a:xfrm>
            <a:off x="4512532" y="476672"/>
            <a:ext cx="0" cy="6381328"/>
          </a:xfrm>
          <a:prstGeom prst="line">
            <a:avLst/>
          </a:prstGeom>
        </p:spPr>
        <p:style>
          <a:lnRef idx="1">
            <a:schemeClr val="accent1"/>
          </a:lnRef>
          <a:fillRef idx="0">
            <a:schemeClr val="accent1"/>
          </a:fillRef>
          <a:effectRef idx="0">
            <a:schemeClr val="accent1"/>
          </a:effectRef>
          <a:fontRef idx="minor">
            <a:schemeClr val="tx1"/>
          </a:fontRef>
        </p:style>
      </p:cxnSp>
      <p:sp>
        <p:nvSpPr>
          <p:cNvPr id="33" name="Right Arrow 32"/>
          <p:cNvSpPr/>
          <p:nvPr/>
        </p:nvSpPr>
        <p:spPr>
          <a:xfrm>
            <a:off x="6014877" y="3978008"/>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34" name="Right Arrow 33"/>
          <p:cNvSpPr/>
          <p:nvPr/>
        </p:nvSpPr>
        <p:spPr>
          <a:xfrm>
            <a:off x="6014877" y="4980995"/>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35" name="Right Arrow 34"/>
          <p:cNvSpPr/>
          <p:nvPr/>
        </p:nvSpPr>
        <p:spPr>
          <a:xfrm>
            <a:off x="5976406" y="6031500"/>
            <a:ext cx="783754" cy="21250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rgbClr val="7030A0"/>
              </a:solidFill>
            </a:endParaRPr>
          </a:p>
        </p:txBody>
      </p:sp>
      <p:sp>
        <p:nvSpPr>
          <p:cNvPr id="11" name="TextBox 10"/>
          <p:cNvSpPr txBox="1"/>
          <p:nvPr/>
        </p:nvSpPr>
        <p:spPr>
          <a:xfrm>
            <a:off x="6876256" y="1917457"/>
            <a:ext cx="1944216" cy="400110"/>
          </a:xfrm>
          <a:prstGeom prst="rect">
            <a:avLst/>
          </a:prstGeom>
          <a:noFill/>
        </p:spPr>
        <p:txBody>
          <a:bodyPr wrap="square" rtlCol="0">
            <a:spAutoFit/>
          </a:bodyPr>
          <a:lstStyle/>
          <a:p>
            <a:r>
              <a:rPr lang="en-GB" sz="2000" b="1" dirty="0" err="1">
                <a:solidFill>
                  <a:srgbClr val="0070C0"/>
                </a:solidFill>
              </a:rPr>
              <a:t>s</a:t>
            </a:r>
            <a:r>
              <a:rPr lang="en-GB" sz="2000" b="1" dirty="0" err="1" smtClean="0">
                <a:solidFill>
                  <a:srgbClr val="0070C0"/>
                </a:solidFill>
              </a:rPr>
              <a:t>ittata</a:t>
            </a:r>
            <a:r>
              <a:rPr lang="en-GB" sz="2000" b="1" dirty="0" smtClean="0">
                <a:solidFill>
                  <a:srgbClr val="0070C0"/>
                </a:solidFill>
              </a:rPr>
              <a:t> </a:t>
            </a:r>
            <a:r>
              <a:rPr lang="en-GB" sz="2000" b="1" dirty="0" smtClean="0">
                <a:solidFill>
                  <a:srgbClr val="FFFF00"/>
                </a:solidFill>
              </a:rPr>
              <a:t>3ashar</a:t>
            </a:r>
            <a:endParaRPr lang="en-GB" sz="2000" b="1" dirty="0">
              <a:solidFill>
                <a:srgbClr val="FFFF00"/>
              </a:solidFill>
            </a:endParaRPr>
          </a:p>
        </p:txBody>
      </p:sp>
      <p:sp>
        <p:nvSpPr>
          <p:cNvPr id="13" name="TextBox 12"/>
          <p:cNvSpPr txBox="1"/>
          <p:nvPr/>
        </p:nvSpPr>
        <p:spPr>
          <a:xfrm>
            <a:off x="6876256" y="2941623"/>
            <a:ext cx="2088232" cy="400110"/>
          </a:xfrm>
          <a:prstGeom prst="rect">
            <a:avLst/>
          </a:prstGeom>
          <a:noFill/>
        </p:spPr>
        <p:txBody>
          <a:bodyPr wrap="square" rtlCol="0">
            <a:spAutoFit/>
          </a:bodyPr>
          <a:lstStyle/>
          <a:p>
            <a:r>
              <a:rPr lang="en-GB" sz="2000" b="1" dirty="0">
                <a:solidFill>
                  <a:srgbClr val="0070C0"/>
                </a:solidFill>
              </a:rPr>
              <a:t>s</a:t>
            </a:r>
            <a:r>
              <a:rPr lang="en-GB" sz="2000" b="1" dirty="0" smtClean="0">
                <a:solidFill>
                  <a:srgbClr val="0070C0"/>
                </a:solidFill>
              </a:rPr>
              <a:t>ab3ata </a:t>
            </a:r>
            <a:r>
              <a:rPr lang="en-GB" sz="2000" b="1" dirty="0" smtClean="0">
                <a:solidFill>
                  <a:srgbClr val="FFFF00"/>
                </a:solidFill>
              </a:rPr>
              <a:t>3ashar</a:t>
            </a:r>
            <a:endParaRPr lang="en-GB" sz="2000" b="1" dirty="0">
              <a:solidFill>
                <a:srgbClr val="FFFF00"/>
              </a:solidFill>
            </a:endParaRPr>
          </a:p>
        </p:txBody>
      </p:sp>
      <p:sp>
        <p:nvSpPr>
          <p:cNvPr id="15" name="TextBox 14"/>
          <p:cNvSpPr txBox="1"/>
          <p:nvPr/>
        </p:nvSpPr>
        <p:spPr>
          <a:xfrm>
            <a:off x="6876256" y="3870849"/>
            <a:ext cx="2267744" cy="707886"/>
          </a:xfrm>
          <a:prstGeom prst="rect">
            <a:avLst/>
          </a:prstGeom>
          <a:noFill/>
        </p:spPr>
        <p:txBody>
          <a:bodyPr wrap="square" rtlCol="0">
            <a:spAutoFit/>
          </a:bodyPr>
          <a:lstStyle/>
          <a:p>
            <a:r>
              <a:rPr lang="en-GB" sz="2000" b="1" dirty="0" err="1">
                <a:solidFill>
                  <a:srgbClr val="0070C0"/>
                </a:solidFill>
              </a:rPr>
              <a:t>t</a:t>
            </a:r>
            <a:r>
              <a:rPr lang="en-GB" sz="2000" b="1" dirty="0" err="1" smtClean="0">
                <a:solidFill>
                  <a:srgbClr val="0070C0"/>
                </a:solidFill>
              </a:rPr>
              <a:t>hamaaniyata</a:t>
            </a:r>
            <a:r>
              <a:rPr lang="en-GB" sz="2000" b="1" dirty="0" smtClean="0">
                <a:solidFill>
                  <a:srgbClr val="0070C0"/>
                </a:solidFill>
              </a:rPr>
              <a:t> </a:t>
            </a:r>
            <a:r>
              <a:rPr lang="en-GB" sz="2000" b="1" dirty="0" smtClean="0">
                <a:solidFill>
                  <a:srgbClr val="FFFF00"/>
                </a:solidFill>
              </a:rPr>
              <a:t>3ashar</a:t>
            </a:r>
            <a:endParaRPr lang="en-GB" sz="2000" b="1" dirty="0">
              <a:solidFill>
                <a:srgbClr val="FFFF00"/>
              </a:solidFill>
            </a:endParaRPr>
          </a:p>
        </p:txBody>
      </p:sp>
      <p:sp>
        <p:nvSpPr>
          <p:cNvPr id="17" name="TextBox 16"/>
          <p:cNvSpPr txBox="1"/>
          <p:nvPr/>
        </p:nvSpPr>
        <p:spPr>
          <a:xfrm>
            <a:off x="6876256" y="4980995"/>
            <a:ext cx="1944216" cy="400110"/>
          </a:xfrm>
          <a:prstGeom prst="rect">
            <a:avLst/>
          </a:prstGeom>
          <a:noFill/>
        </p:spPr>
        <p:txBody>
          <a:bodyPr wrap="square" rtlCol="0">
            <a:spAutoFit/>
          </a:bodyPr>
          <a:lstStyle/>
          <a:p>
            <a:r>
              <a:rPr lang="en-GB" sz="2000" b="1" dirty="0">
                <a:solidFill>
                  <a:srgbClr val="0070C0"/>
                </a:solidFill>
              </a:rPr>
              <a:t>t</a:t>
            </a:r>
            <a:r>
              <a:rPr lang="en-GB" sz="2000" b="1" dirty="0" smtClean="0">
                <a:solidFill>
                  <a:srgbClr val="0070C0"/>
                </a:solidFill>
              </a:rPr>
              <a:t>is3ata </a:t>
            </a:r>
            <a:r>
              <a:rPr lang="en-GB" sz="2000" b="1" dirty="0" smtClean="0">
                <a:solidFill>
                  <a:srgbClr val="FFFF00"/>
                </a:solidFill>
              </a:rPr>
              <a:t>3ashar</a:t>
            </a:r>
            <a:endParaRPr lang="en-GB" sz="2000" b="1" dirty="0">
              <a:solidFill>
                <a:srgbClr val="FFFF00"/>
              </a:solidFill>
            </a:endParaRPr>
          </a:p>
        </p:txBody>
      </p:sp>
      <p:sp>
        <p:nvSpPr>
          <p:cNvPr id="18" name="TextBox 17"/>
          <p:cNvSpPr txBox="1"/>
          <p:nvPr/>
        </p:nvSpPr>
        <p:spPr>
          <a:xfrm>
            <a:off x="6876256" y="5867632"/>
            <a:ext cx="1728192" cy="400110"/>
          </a:xfrm>
          <a:prstGeom prst="rect">
            <a:avLst/>
          </a:prstGeom>
          <a:noFill/>
        </p:spPr>
        <p:txBody>
          <a:bodyPr wrap="square" rtlCol="0">
            <a:spAutoFit/>
          </a:bodyPr>
          <a:lstStyle/>
          <a:p>
            <a:r>
              <a:rPr lang="en-GB" sz="2000" b="1" dirty="0" smtClean="0">
                <a:solidFill>
                  <a:srgbClr val="0070C0"/>
                </a:solidFill>
              </a:rPr>
              <a:t>3ishruun</a:t>
            </a:r>
            <a:endParaRPr lang="en-GB" sz="2000" b="1" dirty="0">
              <a:solidFill>
                <a:srgbClr val="0070C0"/>
              </a:solidFill>
            </a:endParaRPr>
          </a:p>
        </p:txBody>
      </p:sp>
      <p:sp>
        <p:nvSpPr>
          <p:cNvPr id="41" name="Title 1"/>
          <p:cNvSpPr txBox="1">
            <a:spLocks/>
          </p:cNvSpPr>
          <p:nvPr/>
        </p:nvSpPr>
        <p:spPr>
          <a:xfrm>
            <a:off x="323528" y="481818"/>
            <a:ext cx="7772400" cy="1470025"/>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000" b="1" i="1" dirty="0" smtClean="0">
                <a:solidFill>
                  <a:srgbClr val="7030A0"/>
                </a:solidFill>
                <a:latin typeface="Comic Sans MS" pitchFamily="66" charset="0"/>
              </a:rPr>
              <a:t>Numbers 11-20  </a:t>
            </a: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5"/>
          <a:stretch>
            <a:fillRect/>
          </a:stretch>
        </p:blipFill>
        <p:spPr>
          <a:xfrm>
            <a:off x="1355545" y="1473347"/>
            <a:ext cx="609600" cy="609600"/>
          </a:xfrm>
          <a:prstGeom prst="rect">
            <a:avLst/>
          </a:prstGeom>
        </p:spPr>
      </p:pic>
      <p:pic>
        <p:nvPicPr>
          <p:cNvPr id="2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6"/>
          <a:stretch>
            <a:fillRect/>
          </a:stretch>
        </p:blipFill>
        <p:spPr>
          <a:xfrm>
            <a:off x="1309362" y="2512244"/>
            <a:ext cx="609600" cy="609600"/>
          </a:xfrm>
          <a:prstGeom prst="rect">
            <a:avLst/>
          </a:prstGeom>
        </p:spPr>
      </p:pic>
      <p:pic>
        <p:nvPicPr>
          <p:cNvPr id="27"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7"/>
          <a:stretch>
            <a:fillRect/>
          </a:stretch>
        </p:blipFill>
        <p:spPr>
          <a:xfrm>
            <a:off x="1268468" y="3537012"/>
            <a:ext cx="609600" cy="609600"/>
          </a:xfrm>
          <a:prstGeom prst="rect">
            <a:avLst/>
          </a:prstGeom>
        </p:spPr>
      </p:pic>
      <p:pic>
        <p:nvPicPr>
          <p:cNvPr id="28"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7"/>
          <a:stretch>
            <a:fillRect/>
          </a:stretch>
        </p:blipFill>
        <p:spPr>
          <a:xfrm>
            <a:off x="1309362" y="4635009"/>
            <a:ext cx="609600" cy="609600"/>
          </a:xfrm>
          <a:prstGeom prst="rect">
            <a:avLst/>
          </a:prstGeom>
        </p:spPr>
      </p:pic>
      <p:pic>
        <p:nvPicPr>
          <p:cNvPr id="29"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7"/>
          <a:stretch>
            <a:fillRect/>
          </a:stretch>
        </p:blipFill>
        <p:spPr>
          <a:xfrm>
            <a:off x="1299439" y="5762887"/>
            <a:ext cx="609600" cy="609600"/>
          </a:xfrm>
          <a:prstGeom prst="rect">
            <a:avLst/>
          </a:prstGeom>
        </p:spPr>
      </p:pic>
      <p:pic>
        <p:nvPicPr>
          <p:cNvPr id="30"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7"/>
          <a:stretch>
            <a:fillRect/>
          </a:stretch>
        </p:blipFill>
        <p:spPr>
          <a:xfrm>
            <a:off x="6150560" y="1450219"/>
            <a:ext cx="609600" cy="609600"/>
          </a:xfrm>
          <a:prstGeom prst="rect">
            <a:avLst/>
          </a:prstGeom>
        </p:spPr>
      </p:pic>
      <p:pic>
        <p:nvPicPr>
          <p:cNvPr id="31"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37"/>
          <a:stretch>
            <a:fillRect/>
          </a:stretch>
        </p:blipFill>
        <p:spPr>
          <a:xfrm>
            <a:off x="6150560" y="2505314"/>
            <a:ext cx="609600" cy="609600"/>
          </a:xfrm>
          <a:prstGeom prst="rect">
            <a:avLst/>
          </a:prstGeom>
        </p:spPr>
      </p:pic>
      <p:pic>
        <p:nvPicPr>
          <p:cNvPr id="32"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37"/>
          <a:stretch>
            <a:fillRect/>
          </a:stretch>
        </p:blipFill>
        <p:spPr>
          <a:xfrm>
            <a:off x="6150560" y="3440834"/>
            <a:ext cx="609600" cy="609600"/>
          </a:xfrm>
          <a:prstGeom prst="rect">
            <a:avLst/>
          </a:prstGeom>
        </p:spPr>
      </p:pic>
      <p:pic>
        <p:nvPicPr>
          <p:cNvPr id="36"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37"/>
          <a:stretch>
            <a:fillRect/>
          </a:stretch>
        </p:blipFill>
        <p:spPr>
          <a:xfrm>
            <a:off x="6150560" y="4529082"/>
            <a:ext cx="609600" cy="609600"/>
          </a:xfrm>
          <a:prstGeom prst="rect">
            <a:avLst/>
          </a:prstGeom>
        </p:spPr>
      </p:pic>
      <p:pic>
        <p:nvPicPr>
          <p:cNvPr id="37"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37"/>
          <a:stretch>
            <a:fillRect/>
          </a:stretch>
        </p:blipFill>
        <p:spPr>
          <a:xfrm>
            <a:off x="6150560" y="5484598"/>
            <a:ext cx="609600" cy="609600"/>
          </a:xfrm>
          <a:prstGeom prst="rect">
            <a:avLst/>
          </a:prstGeom>
        </p:spPr>
      </p:pic>
      <p:sp>
        <p:nvSpPr>
          <p:cNvPr id="38" name="Footer Placeholder 37"/>
          <p:cNvSpPr>
            <a:spLocks noGrp="1"/>
          </p:cNvSpPr>
          <p:nvPr>
            <p:ph type="ftr" sz="quarter" idx="11"/>
          </p:nvPr>
        </p:nvSpPr>
        <p:spPr>
          <a:xfrm>
            <a:off x="7380312" y="6285212"/>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2652728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53"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315" fill="hold"/>
                                        <p:tgtEl>
                                          <p:spTgt spid="26"/>
                                        </p:tgtEl>
                                      </p:cBhvr>
                                    </p:cmd>
                                  </p:childTnLst>
                                </p:cTn>
                              </p:par>
                            </p:childTnLst>
                          </p:cTn>
                        </p:par>
                      </p:childTnLst>
                    </p:cTn>
                  </p:par>
                </p:childTnLst>
              </p:cTn>
              <p:nextCondLst>
                <p:cond evt="onClick" delay="0">
                  <p:tgtEl>
                    <p:spTgt spid="26"/>
                  </p:tgtEl>
                </p:cond>
              </p:nextCondLst>
            </p:seq>
            <p:audio>
              <p:cMediaNode vol="80000">
                <p:cTn id="13" fill="hold" display="0">
                  <p:stCondLst>
                    <p:cond delay="indefinite"/>
                  </p:stCondLst>
                  <p:endCondLst>
                    <p:cond evt="onStopAudio" delay="0">
                      <p:tgtEl>
                        <p:sldTgt/>
                      </p:tgtEl>
                    </p:cond>
                  </p:endCondLst>
                </p:cTn>
                <p:tgtEl>
                  <p:spTgt spid="26"/>
                </p:tgtEl>
              </p:cMediaNode>
            </p:audio>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782" fill="hold"/>
                                        <p:tgtEl>
                                          <p:spTgt spid="27"/>
                                        </p:tgtEl>
                                      </p:cBhvr>
                                    </p:cmd>
                                  </p:childTnLst>
                                </p:cTn>
                              </p:par>
                            </p:childTnLst>
                          </p:cTn>
                        </p:par>
                      </p:childTnLst>
                    </p:cTn>
                  </p:par>
                </p:childTnLst>
              </p:cTn>
              <p:nextCondLst>
                <p:cond evt="onClick" delay="0">
                  <p:tgtEl>
                    <p:spTgt spid="27"/>
                  </p:tgtEl>
                </p:cond>
              </p:nextCondLst>
            </p:seq>
            <p:audio>
              <p:cMediaNode vol="80000">
                <p:cTn id="19" fill="hold" display="0">
                  <p:stCondLst>
                    <p:cond delay="indefinite"/>
                  </p:stCondLst>
                  <p:endCondLst>
                    <p:cond evt="onStopAudio" delay="0">
                      <p:tgtEl>
                        <p:sldTgt/>
                      </p:tgtEl>
                    </p:cond>
                  </p:endCondLst>
                </p:cTn>
                <p:tgtEl>
                  <p:spTgt spid="27"/>
                </p:tgtEl>
              </p:cMediaNode>
            </p:audio>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8919" fill="hold"/>
                                        <p:tgtEl>
                                          <p:spTgt spid="28"/>
                                        </p:tgtEl>
                                      </p:cBhvr>
                                    </p:cmd>
                                  </p:childTnLst>
                                </p:cTn>
                              </p:par>
                            </p:childTnLst>
                          </p:cTn>
                        </p:par>
                      </p:childTnLst>
                    </p:cTn>
                  </p:par>
                </p:childTnLst>
              </p:cTn>
              <p:nextCondLst>
                <p:cond evt="onClick" delay="0">
                  <p:tgtEl>
                    <p:spTgt spid="28"/>
                  </p:tgtEl>
                </p:cond>
              </p:nextCondLst>
            </p:seq>
            <p:audio>
              <p:cMediaNode vol="80000">
                <p:cTn id="25" fill="hold" display="0">
                  <p:stCondLst>
                    <p:cond delay="indefinite"/>
                  </p:stCondLst>
                  <p:endCondLst>
                    <p:cond evt="onStopAudio" delay="0">
                      <p:tgtEl>
                        <p:sldTgt/>
                      </p:tgtEl>
                    </p:cond>
                  </p:endCondLst>
                </p:cTn>
                <p:tgtEl>
                  <p:spTgt spid="28"/>
                </p:tgtEl>
              </p:cMediaNode>
            </p:audio>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9823" fill="hold"/>
                                        <p:tgtEl>
                                          <p:spTgt spid="29"/>
                                        </p:tgtEl>
                                      </p:cBhvr>
                                    </p:cmd>
                                  </p:childTnLst>
                                </p:cTn>
                              </p:par>
                            </p:childTnLst>
                          </p:cTn>
                        </p:par>
                      </p:childTnLst>
                    </p:cTn>
                  </p:par>
                </p:childTnLst>
              </p:cTn>
              <p:nextCondLst>
                <p:cond evt="onClick" delay="0">
                  <p:tgtEl>
                    <p:spTgt spid="29"/>
                  </p:tgtEl>
                </p:cond>
              </p:nextCondLst>
            </p:seq>
            <p:audio>
              <p:cMediaNode vol="80000">
                <p:cTn id="31" fill="hold" display="0">
                  <p:stCondLst>
                    <p:cond delay="indefinite"/>
                  </p:stCondLst>
                  <p:endCondLst>
                    <p:cond evt="onStopAudio" delay="0">
                      <p:tgtEl>
                        <p:sldTgt/>
                      </p:tgtEl>
                    </p:cond>
                  </p:endCondLst>
                </p:cTn>
                <p:tgtEl>
                  <p:spTgt spid="29"/>
                </p:tgtEl>
              </p:cMediaNode>
            </p:audio>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7446" fill="hold"/>
                                        <p:tgtEl>
                                          <p:spTgt spid="30"/>
                                        </p:tgtEl>
                                      </p:cBhvr>
                                    </p:cmd>
                                  </p:childTnLst>
                                </p:cTn>
                              </p:par>
                            </p:childTnLst>
                          </p:cTn>
                        </p:par>
                      </p:childTnLst>
                    </p:cTn>
                  </p:par>
                </p:childTnLst>
              </p:cTn>
              <p:nextCondLst>
                <p:cond evt="onClick" delay="0">
                  <p:tgtEl>
                    <p:spTgt spid="30"/>
                  </p:tgtEl>
                </p:cond>
              </p:nextCondLst>
            </p:seq>
            <p:audio>
              <p:cMediaNode vol="80000">
                <p:cTn id="37" fill="hold" display="0">
                  <p:stCondLst>
                    <p:cond delay="indefinite"/>
                  </p:stCondLst>
                  <p:endCondLst>
                    <p:cond evt="onStopAudio" delay="0">
                      <p:tgtEl>
                        <p:sldTgt/>
                      </p:tgtEl>
                    </p:cond>
                  </p:endCondLst>
                </p:cTn>
                <p:tgtEl>
                  <p:spTgt spid="30"/>
                </p:tgtEl>
              </p:cMediaNode>
            </p:audio>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9925" fill="hold"/>
                                        <p:tgtEl>
                                          <p:spTgt spid="31"/>
                                        </p:tgtEl>
                                      </p:cBhvr>
                                    </p:cmd>
                                  </p:childTnLst>
                                </p:cTn>
                              </p:par>
                            </p:childTnLst>
                          </p:cTn>
                        </p:par>
                      </p:childTnLst>
                    </p:cTn>
                  </p:par>
                </p:childTnLst>
              </p:cTn>
              <p:nextCondLst>
                <p:cond evt="onClick" delay="0">
                  <p:tgtEl>
                    <p:spTgt spid="31"/>
                  </p:tgtEl>
                </p:cond>
              </p:nextCondLst>
            </p:seq>
            <p:audio>
              <p:cMediaNode vol="80000">
                <p:cTn id="43" fill="hold" display="0">
                  <p:stCondLst>
                    <p:cond delay="indefinite"/>
                  </p:stCondLst>
                  <p:endCondLst>
                    <p:cond evt="onStopAudio" delay="0">
                      <p:tgtEl>
                        <p:sldTgt/>
                      </p:tgtEl>
                    </p:cond>
                  </p:endCondLst>
                </p:cTn>
                <p:tgtEl>
                  <p:spTgt spid="31"/>
                </p:tgtEl>
              </p:cMediaNode>
            </p:audio>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0412" fill="hold"/>
                                        <p:tgtEl>
                                          <p:spTgt spid="32"/>
                                        </p:tgtEl>
                                      </p:cBhvr>
                                    </p:cmd>
                                  </p:childTnLst>
                                </p:cTn>
                              </p:par>
                            </p:childTnLst>
                          </p:cTn>
                        </p:par>
                      </p:childTnLst>
                    </p:cTn>
                  </p:par>
                </p:childTnLst>
              </p:cTn>
              <p:nextCondLst>
                <p:cond evt="onClick" delay="0">
                  <p:tgtEl>
                    <p:spTgt spid="32"/>
                  </p:tgtEl>
                </p:cond>
              </p:nextCondLst>
            </p:seq>
            <p:audio>
              <p:cMediaNode vol="80000">
                <p:cTn id="49" fill="hold" display="0">
                  <p:stCondLst>
                    <p:cond delay="indefinite"/>
                  </p:stCondLst>
                  <p:endCondLst>
                    <p:cond evt="onStopAudio" delay="0">
                      <p:tgtEl>
                        <p:sldTgt/>
                      </p:tgtEl>
                    </p:cond>
                  </p:endCondLst>
                </p:cTn>
                <p:tgtEl>
                  <p:spTgt spid="32"/>
                </p:tgtEl>
              </p:cMediaNode>
            </p:audio>
            <p:seq concurrent="1" nextAc="seek">
              <p:cTn id="50" restart="whenNotActive" fill="hold" evtFilter="cancelBubble" nodeType="interactiveSeq">
                <p:stCondLst>
                  <p:cond evt="onClick" delay="0">
                    <p:tgtEl>
                      <p:spTgt spid="36"/>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9965" fill="hold"/>
                                        <p:tgtEl>
                                          <p:spTgt spid="36"/>
                                        </p:tgtEl>
                                      </p:cBhvr>
                                    </p:cmd>
                                  </p:childTnLst>
                                </p:cTn>
                              </p:par>
                            </p:childTnLst>
                          </p:cTn>
                        </p:par>
                      </p:childTnLst>
                    </p:cTn>
                  </p:par>
                </p:childTnLst>
              </p:cTn>
              <p:nextCondLst>
                <p:cond evt="onClick" delay="0">
                  <p:tgtEl>
                    <p:spTgt spid="36"/>
                  </p:tgtEl>
                </p:cond>
              </p:nextCondLst>
            </p:seq>
            <p:audio>
              <p:cMediaNode vol="80000">
                <p:cTn id="55" fill="hold" display="0">
                  <p:stCondLst>
                    <p:cond delay="indefinite"/>
                  </p:stCondLst>
                  <p:endCondLst>
                    <p:cond evt="onStopAudio" delay="0">
                      <p:tgtEl>
                        <p:sldTgt/>
                      </p:tgtEl>
                    </p:cond>
                  </p:endCondLst>
                </p:cTn>
                <p:tgtEl>
                  <p:spTgt spid="36"/>
                </p:tgtEl>
              </p:cMediaNode>
            </p:audio>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8015" fill="hold"/>
                                        <p:tgtEl>
                                          <p:spTgt spid="37"/>
                                        </p:tgtEl>
                                      </p:cBhvr>
                                    </p:cmd>
                                  </p:childTnLst>
                                </p:cTn>
                              </p:par>
                            </p:childTnLst>
                          </p:cTn>
                        </p:par>
                      </p:childTnLst>
                    </p:cTn>
                  </p:par>
                </p:childTnLst>
              </p:cTn>
              <p:nextCondLst>
                <p:cond evt="onClick" delay="0">
                  <p:tgtEl>
                    <p:spTgt spid="37"/>
                  </p:tgtEl>
                </p:cond>
              </p:nextCondLst>
            </p:seq>
            <p:audio>
              <p:cMediaNode vol="80000">
                <p:cTn id="61" fill="hold" display="0">
                  <p:stCondLst>
                    <p:cond delay="indefinite"/>
                  </p:stCondLst>
                  <p:endCondLst>
                    <p:cond evt="onStopAudio" delay="0">
                      <p:tgtEl>
                        <p:sldTgt/>
                      </p:tgtEl>
                    </p:cond>
                  </p:endCondLst>
                </p:cTn>
                <p:tgtEl>
                  <p:spTgt spid="3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6" cstate="print"/>
          <a:srcRect/>
          <a:stretch>
            <a:fillRect/>
          </a:stretch>
        </p:blipFill>
        <p:spPr bwMode="auto">
          <a:xfrm>
            <a:off x="7175964" y="3573016"/>
            <a:ext cx="1564316" cy="3168352"/>
          </a:xfrm>
          <a:prstGeom prst="rect">
            <a:avLst/>
          </a:prstGeom>
          <a:noFill/>
          <a:ln w="9525">
            <a:noFill/>
            <a:miter lim="800000"/>
            <a:headEnd/>
            <a:tailEnd/>
          </a:ln>
          <a:effectLst/>
        </p:spPr>
      </p:pic>
      <p:pic>
        <p:nvPicPr>
          <p:cNvPr id="3" name="Picture 6"/>
          <p:cNvPicPr>
            <a:picLocks noChangeAspect="1" noChangeArrowheads="1"/>
          </p:cNvPicPr>
          <p:nvPr/>
        </p:nvPicPr>
        <p:blipFill>
          <a:blip r:embed="rId7" cstate="print"/>
          <a:srcRect/>
          <a:stretch>
            <a:fillRect/>
          </a:stretch>
        </p:blipFill>
        <p:spPr bwMode="auto">
          <a:xfrm>
            <a:off x="834480" y="4059270"/>
            <a:ext cx="2279650" cy="2520131"/>
          </a:xfrm>
          <a:prstGeom prst="rect">
            <a:avLst/>
          </a:prstGeom>
          <a:noFill/>
          <a:ln w="9525">
            <a:noFill/>
            <a:miter lim="800000"/>
            <a:headEnd/>
            <a:tailEnd/>
          </a:ln>
          <a:effectLst/>
        </p:spPr>
      </p:pic>
      <p:sp>
        <p:nvSpPr>
          <p:cNvPr id="5" name="Oval Callout 4"/>
          <p:cNvSpPr/>
          <p:nvPr/>
        </p:nvSpPr>
        <p:spPr>
          <a:xfrm>
            <a:off x="4860032" y="162163"/>
            <a:ext cx="4104456" cy="2924944"/>
          </a:xfrm>
          <a:prstGeom prst="wedgeEllipseCallout">
            <a:avLst>
              <a:gd name="adj1" fmla="val 14816"/>
              <a:gd name="adj2" fmla="val 771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dirty="0" smtClean="0">
                <a:solidFill>
                  <a:srgbClr val="FFFF00"/>
                </a:solidFill>
              </a:rPr>
              <a:t>كَمْ عُمْرُكَ؟</a:t>
            </a:r>
          </a:p>
          <a:p>
            <a:pPr algn="ctr"/>
            <a:endParaRPr lang="ar-MA" sz="2000" b="1" dirty="0" smtClean="0">
              <a:solidFill>
                <a:srgbClr val="D60093"/>
              </a:solidFill>
            </a:endParaRPr>
          </a:p>
          <a:p>
            <a:pPr algn="ctr"/>
            <a:r>
              <a:rPr lang="en-GB" b="1" dirty="0" err="1">
                <a:solidFill>
                  <a:srgbClr val="D60093"/>
                </a:solidFill>
              </a:rPr>
              <a:t>k</a:t>
            </a:r>
            <a:r>
              <a:rPr lang="en-GB" b="1" dirty="0" err="1" smtClean="0">
                <a:solidFill>
                  <a:srgbClr val="D60093"/>
                </a:solidFill>
              </a:rPr>
              <a:t>am</a:t>
            </a:r>
            <a:r>
              <a:rPr lang="en-GB" b="1" dirty="0" smtClean="0">
                <a:solidFill>
                  <a:srgbClr val="D60093"/>
                </a:solidFill>
              </a:rPr>
              <a:t> 3umruka?</a:t>
            </a:r>
          </a:p>
          <a:p>
            <a:pPr algn="ctr"/>
            <a:endParaRPr lang="en-GB" b="1" dirty="0" smtClean="0">
              <a:solidFill>
                <a:srgbClr val="D60093"/>
              </a:solidFill>
            </a:endParaRPr>
          </a:p>
          <a:p>
            <a:pPr algn="ctr"/>
            <a:r>
              <a:rPr lang="en-GB" dirty="0" smtClean="0"/>
              <a:t>How old are you?</a:t>
            </a:r>
            <a:endParaRPr lang="ar-MA" dirty="0" smtClean="0"/>
          </a:p>
          <a:p>
            <a:pPr algn="ctr"/>
            <a:endParaRPr lang="ar-MA" dirty="0" smtClean="0"/>
          </a:p>
          <a:p>
            <a:pPr algn="ctr"/>
            <a:endParaRPr lang="en-GB" dirty="0"/>
          </a:p>
        </p:txBody>
      </p:sp>
      <p:sp>
        <p:nvSpPr>
          <p:cNvPr id="6" name="Oval Callout 5"/>
          <p:cNvSpPr/>
          <p:nvPr/>
        </p:nvSpPr>
        <p:spPr>
          <a:xfrm>
            <a:off x="-3104" y="-387424"/>
            <a:ext cx="4863135" cy="4446694"/>
          </a:xfrm>
          <a:prstGeom prst="wedgeEllipseCallout">
            <a:avLst>
              <a:gd name="adj1" fmla="val -6550"/>
              <a:gd name="adj2" fmla="val 590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dirty="0" smtClean="0">
                <a:solidFill>
                  <a:srgbClr val="FFFF00"/>
                </a:solidFill>
              </a:rPr>
              <a:t>عُمْرِي أَرْبَعَةَ عَشَر سَنَة, وَأَنْتِ كَمْ عُمْرُكِ؟</a:t>
            </a:r>
          </a:p>
          <a:p>
            <a:pPr algn="ctr"/>
            <a:endParaRPr lang="en-GB" b="1" dirty="0" smtClean="0">
              <a:solidFill>
                <a:srgbClr val="D60093"/>
              </a:solidFill>
            </a:endParaRPr>
          </a:p>
          <a:p>
            <a:pPr algn="ctr"/>
            <a:r>
              <a:rPr lang="en-GB" b="1" dirty="0" smtClean="0">
                <a:solidFill>
                  <a:srgbClr val="D60093"/>
                </a:solidFill>
              </a:rPr>
              <a:t>3umrii arba3ata 3ashar </a:t>
            </a:r>
            <a:r>
              <a:rPr lang="en-GB" b="1" dirty="0" err="1" smtClean="0">
                <a:solidFill>
                  <a:srgbClr val="D60093"/>
                </a:solidFill>
              </a:rPr>
              <a:t>sana</a:t>
            </a:r>
            <a:r>
              <a:rPr lang="en-GB" b="1" dirty="0" smtClean="0">
                <a:solidFill>
                  <a:srgbClr val="D60093"/>
                </a:solidFill>
              </a:rPr>
              <a:t>, </a:t>
            </a:r>
            <a:r>
              <a:rPr lang="en-GB" b="1" dirty="0" err="1" smtClean="0">
                <a:solidFill>
                  <a:srgbClr val="D60093"/>
                </a:solidFill>
              </a:rPr>
              <a:t>wa</a:t>
            </a:r>
            <a:r>
              <a:rPr lang="en-GB" b="1" dirty="0" smtClean="0">
                <a:solidFill>
                  <a:srgbClr val="D60093"/>
                </a:solidFill>
              </a:rPr>
              <a:t> anti </a:t>
            </a:r>
            <a:r>
              <a:rPr lang="en-GB" b="1" dirty="0" err="1" smtClean="0">
                <a:solidFill>
                  <a:srgbClr val="D60093"/>
                </a:solidFill>
              </a:rPr>
              <a:t>kam</a:t>
            </a:r>
            <a:r>
              <a:rPr lang="en-GB" b="1" dirty="0" smtClean="0">
                <a:solidFill>
                  <a:srgbClr val="D60093"/>
                </a:solidFill>
              </a:rPr>
              <a:t> 3umruki?</a:t>
            </a:r>
          </a:p>
          <a:p>
            <a:pPr algn="ctr"/>
            <a:endParaRPr lang="en-GB" b="1" dirty="0" smtClean="0">
              <a:solidFill>
                <a:srgbClr val="D60093"/>
              </a:solidFill>
            </a:endParaRPr>
          </a:p>
          <a:p>
            <a:pPr algn="ctr"/>
            <a:r>
              <a:rPr lang="en-GB" dirty="0" smtClean="0"/>
              <a:t>My age is fourteen years, and you how old are you?</a:t>
            </a:r>
            <a:endParaRPr lang="ar-MA" dirty="0" smtClean="0"/>
          </a:p>
          <a:p>
            <a:pPr algn="ctr"/>
            <a:endParaRPr lang="ar-MA" dirty="0" smtClean="0"/>
          </a:p>
          <a:p>
            <a:pPr algn="ct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436096" y="692696"/>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23528" y="548680"/>
            <a:ext cx="609600" cy="609600"/>
          </a:xfrm>
          <a:prstGeom prst="rect">
            <a:avLst/>
          </a:prstGeom>
        </p:spPr>
      </p:pic>
      <p:sp>
        <p:nvSpPr>
          <p:cNvPr id="8" name="Footer Placeholder 7"/>
          <p:cNvSpPr>
            <a:spLocks noGrp="1"/>
          </p:cNvSpPr>
          <p:nvPr>
            <p:ph type="ftr" sz="quarter" idx="11"/>
          </p:nvPr>
        </p:nvSpPr>
        <p:spPr>
          <a:xfrm>
            <a:off x="3417496" y="6242948"/>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28966797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1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233"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4" cstate="print"/>
          <a:srcRect/>
          <a:stretch>
            <a:fillRect/>
          </a:stretch>
        </p:blipFill>
        <p:spPr bwMode="auto">
          <a:xfrm>
            <a:off x="6876256" y="3284984"/>
            <a:ext cx="1864024" cy="3456383"/>
          </a:xfrm>
          <a:prstGeom prst="rect">
            <a:avLst/>
          </a:prstGeom>
          <a:noFill/>
          <a:ln w="9525">
            <a:noFill/>
            <a:miter lim="800000"/>
            <a:headEnd/>
            <a:tailEnd/>
          </a:ln>
          <a:effectLst/>
        </p:spPr>
      </p:pic>
      <p:sp>
        <p:nvSpPr>
          <p:cNvPr id="5" name="Oval Callout 4"/>
          <p:cNvSpPr/>
          <p:nvPr/>
        </p:nvSpPr>
        <p:spPr>
          <a:xfrm>
            <a:off x="3877145" y="-31703"/>
            <a:ext cx="4863135" cy="3316687"/>
          </a:xfrm>
          <a:prstGeom prst="wedgeEllipseCallout">
            <a:avLst>
              <a:gd name="adj1" fmla="val 24696"/>
              <a:gd name="adj2" fmla="val 57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dirty="0" smtClean="0">
                <a:solidFill>
                  <a:srgbClr val="FFFF00"/>
                </a:solidFill>
              </a:rPr>
              <a:t>عُمْرِي ثلَاثة عَشَر سَنَة</a:t>
            </a:r>
          </a:p>
          <a:p>
            <a:pPr algn="ctr"/>
            <a:endParaRPr lang="ar-MA" sz="2000" dirty="0">
              <a:solidFill>
                <a:srgbClr val="FFFF00"/>
              </a:solidFill>
            </a:endParaRPr>
          </a:p>
          <a:p>
            <a:pPr algn="ctr"/>
            <a:endParaRPr lang="en-GB" b="1" dirty="0" smtClean="0">
              <a:solidFill>
                <a:srgbClr val="D60093"/>
              </a:solidFill>
            </a:endParaRPr>
          </a:p>
          <a:p>
            <a:pPr algn="ctr"/>
            <a:r>
              <a:rPr lang="en-GB" sz="2000" b="1" dirty="0" smtClean="0">
                <a:solidFill>
                  <a:srgbClr val="D60093"/>
                </a:solidFill>
              </a:rPr>
              <a:t>3umrii </a:t>
            </a:r>
            <a:r>
              <a:rPr lang="en-GB" sz="2000" b="1" dirty="0" err="1" smtClean="0">
                <a:solidFill>
                  <a:srgbClr val="D60093"/>
                </a:solidFill>
              </a:rPr>
              <a:t>thalaathata</a:t>
            </a:r>
            <a:r>
              <a:rPr lang="en-GB" sz="2000" b="1" dirty="0" smtClean="0">
                <a:solidFill>
                  <a:srgbClr val="D60093"/>
                </a:solidFill>
              </a:rPr>
              <a:t> 3ashar </a:t>
            </a:r>
            <a:r>
              <a:rPr lang="en-GB" sz="2000" b="1" dirty="0" err="1" smtClean="0">
                <a:solidFill>
                  <a:srgbClr val="D60093"/>
                </a:solidFill>
              </a:rPr>
              <a:t>sana</a:t>
            </a:r>
            <a:endParaRPr lang="en-GB" sz="2000" b="1" dirty="0" smtClean="0">
              <a:solidFill>
                <a:srgbClr val="D60093"/>
              </a:solidFill>
            </a:endParaRPr>
          </a:p>
          <a:p>
            <a:pPr algn="ctr"/>
            <a:endParaRPr lang="en-GB" b="1" dirty="0" smtClean="0">
              <a:solidFill>
                <a:srgbClr val="D60093"/>
              </a:solidFill>
            </a:endParaRPr>
          </a:p>
          <a:p>
            <a:pPr algn="ctr"/>
            <a:r>
              <a:rPr lang="en-GB" dirty="0" smtClean="0"/>
              <a:t>(My age is thirteen years)</a:t>
            </a:r>
            <a:endParaRPr lang="ar-MA" dirty="0" smtClean="0"/>
          </a:p>
          <a:p>
            <a:pPr algn="ctr"/>
            <a:r>
              <a:rPr lang="en-GB" dirty="0" smtClean="0"/>
              <a:t>I am thirteen years old</a:t>
            </a:r>
            <a:endParaRPr lang="en-GB" dirty="0"/>
          </a:p>
        </p:txBody>
      </p:sp>
      <p:pic>
        <p:nvPicPr>
          <p:cNvPr id="6" name="Picture 6"/>
          <p:cNvPicPr>
            <a:picLocks noChangeAspect="1" noChangeArrowheads="1"/>
          </p:cNvPicPr>
          <p:nvPr/>
        </p:nvPicPr>
        <p:blipFill>
          <a:blip r:embed="rId5" cstate="print"/>
          <a:srcRect/>
          <a:stretch>
            <a:fillRect/>
          </a:stretch>
        </p:blipFill>
        <p:spPr bwMode="auto">
          <a:xfrm>
            <a:off x="834480" y="4077072"/>
            <a:ext cx="2279650" cy="2520131"/>
          </a:xfrm>
          <a:prstGeom prst="rect">
            <a:avLst/>
          </a:prstGeom>
          <a:noFill/>
          <a:ln w="9525">
            <a:noFill/>
            <a:miter lim="800000"/>
            <a:headEnd/>
            <a:tailEnd/>
          </a:ln>
          <a:effec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80647" y="620688"/>
            <a:ext cx="609600" cy="609600"/>
          </a:xfrm>
          <a:prstGeom prst="rect">
            <a:avLst/>
          </a:prstGeom>
        </p:spPr>
      </p:pic>
      <p:sp>
        <p:nvSpPr>
          <p:cNvPr id="4" name="Footer Placeholder 3"/>
          <p:cNvSpPr>
            <a:spLocks noGrp="1"/>
          </p:cNvSpPr>
          <p:nvPr>
            <p:ph type="ftr" sz="quarter" idx="11"/>
          </p:nvPr>
        </p:nvSpPr>
        <p:spPr>
          <a:xfrm>
            <a:off x="3483881" y="6401013"/>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1226341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4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548680"/>
            <a:ext cx="7992888" cy="4801314"/>
          </a:xfrm>
          <a:prstGeom prst="rect">
            <a:avLst/>
          </a:prstGeom>
          <a:noFill/>
        </p:spPr>
        <p:txBody>
          <a:bodyPr wrap="square" rtlCol="0">
            <a:spAutoFit/>
          </a:bodyPr>
          <a:lstStyle/>
          <a:p>
            <a:pPr algn="ctr"/>
            <a:r>
              <a:rPr lang="en-GB" sz="4000" dirty="0" smtClean="0">
                <a:solidFill>
                  <a:srgbClr val="7030A0"/>
                </a:solidFill>
                <a:latin typeface="Comic Sans MS" pitchFamily="66" charset="0"/>
              </a:rPr>
              <a:t>Now it is your turn</a:t>
            </a:r>
          </a:p>
          <a:p>
            <a:endParaRPr lang="en-GB" dirty="0"/>
          </a:p>
          <a:p>
            <a:r>
              <a:rPr lang="en-GB" sz="4000" b="1" dirty="0" err="1" smtClean="0">
                <a:solidFill>
                  <a:srgbClr val="FFFF00"/>
                </a:solidFill>
                <a:latin typeface="Comic Sans MS" pitchFamily="66" charset="0"/>
              </a:rPr>
              <a:t>Kam</a:t>
            </a:r>
            <a:r>
              <a:rPr lang="en-GB" sz="4000" b="1" dirty="0" smtClean="0">
                <a:solidFill>
                  <a:srgbClr val="FFFF00"/>
                </a:solidFill>
                <a:latin typeface="Comic Sans MS" pitchFamily="66" charset="0"/>
              </a:rPr>
              <a:t> 3umruka? </a:t>
            </a:r>
          </a:p>
          <a:p>
            <a:r>
              <a:rPr lang="en-GB" sz="2400" b="1" dirty="0" smtClean="0">
                <a:solidFill>
                  <a:srgbClr val="7030A0"/>
                </a:solidFill>
                <a:latin typeface="Comic Sans MS" pitchFamily="66" charset="0"/>
              </a:rPr>
              <a:t>How old are you? (</a:t>
            </a:r>
            <a:r>
              <a:rPr lang="en-GB" sz="2400" b="1" dirty="0">
                <a:solidFill>
                  <a:srgbClr val="7030A0"/>
                </a:solidFill>
                <a:latin typeface="Comic Sans MS" pitchFamily="66" charset="0"/>
              </a:rPr>
              <a:t>male)</a:t>
            </a:r>
          </a:p>
          <a:p>
            <a:endParaRPr lang="en-GB" sz="4000" b="1" dirty="0">
              <a:solidFill>
                <a:srgbClr val="FFFF00"/>
              </a:solidFill>
              <a:latin typeface="Comic Sans MS" pitchFamily="66" charset="0"/>
            </a:endParaRPr>
          </a:p>
          <a:p>
            <a:endParaRPr lang="en-GB" sz="4000" b="1" dirty="0" smtClean="0">
              <a:solidFill>
                <a:srgbClr val="FFFF00"/>
              </a:solidFill>
              <a:latin typeface="Comic Sans MS" pitchFamily="66" charset="0"/>
            </a:endParaRPr>
          </a:p>
          <a:p>
            <a:r>
              <a:rPr lang="en-GB" sz="4000" b="1" dirty="0" err="1" smtClean="0">
                <a:solidFill>
                  <a:srgbClr val="FFFF00"/>
                </a:solidFill>
                <a:latin typeface="Comic Sans MS" pitchFamily="66" charset="0"/>
              </a:rPr>
              <a:t>Kam</a:t>
            </a:r>
            <a:r>
              <a:rPr lang="en-GB" sz="4000" b="1" dirty="0" smtClean="0">
                <a:solidFill>
                  <a:srgbClr val="FFFF00"/>
                </a:solidFill>
                <a:latin typeface="Comic Sans MS" pitchFamily="66" charset="0"/>
              </a:rPr>
              <a:t> </a:t>
            </a:r>
            <a:r>
              <a:rPr lang="en-GB" sz="4000" b="1" dirty="0">
                <a:solidFill>
                  <a:srgbClr val="FFFF00"/>
                </a:solidFill>
                <a:latin typeface="Comic Sans MS" pitchFamily="66" charset="0"/>
              </a:rPr>
              <a:t>3</a:t>
            </a:r>
            <a:r>
              <a:rPr lang="en-GB" sz="4000" b="1" dirty="0" smtClean="0">
                <a:solidFill>
                  <a:srgbClr val="FFFF00"/>
                </a:solidFill>
                <a:latin typeface="Comic Sans MS" pitchFamily="66" charset="0"/>
              </a:rPr>
              <a:t>umruki? </a:t>
            </a:r>
          </a:p>
          <a:p>
            <a:r>
              <a:rPr lang="en-GB" sz="2400" b="1" dirty="0" smtClean="0">
                <a:solidFill>
                  <a:srgbClr val="7030A0"/>
                </a:solidFill>
                <a:latin typeface="Comic Sans MS" pitchFamily="66" charset="0"/>
              </a:rPr>
              <a:t>How old are you?</a:t>
            </a:r>
            <a:r>
              <a:rPr lang="en-GB" sz="2400" b="1" dirty="0">
                <a:solidFill>
                  <a:srgbClr val="7030A0"/>
                </a:solidFill>
                <a:latin typeface="Comic Sans MS" pitchFamily="66" charset="0"/>
              </a:rPr>
              <a:t> (female)</a:t>
            </a:r>
          </a:p>
          <a:p>
            <a:endParaRPr lang="en-GB" sz="4000" b="1" dirty="0">
              <a:solidFill>
                <a:srgbClr val="FFFF00"/>
              </a:solidFill>
              <a:latin typeface="Comic Sans MS" pitchFamily="66"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07568" y="1556792"/>
            <a:ext cx="609600" cy="6096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562454" y="3645024"/>
            <a:ext cx="609600" cy="609600"/>
          </a:xfrm>
          <a:prstGeom prst="rect">
            <a:avLst/>
          </a:prstGeom>
        </p:spPr>
      </p:pic>
      <p:sp>
        <p:nvSpPr>
          <p:cNvPr id="5" name="Footer Placeholder 4"/>
          <p:cNvSpPr>
            <a:spLocks noGrp="1"/>
          </p:cNvSpPr>
          <p:nvPr>
            <p:ph type="ftr" sz="quarter" idx="11"/>
          </p:nvPr>
        </p:nvSpPr>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2135991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2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189"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5512" y="141287"/>
            <a:ext cx="7772400" cy="735013"/>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4000" dirty="0" smtClean="0">
                <a:solidFill>
                  <a:srgbClr val="7030A0"/>
                </a:solidFill>
                <a:latin typeface="Comic Sans MS" pitchFamily="66" charset="0"/>
              </a:rPr>
              <a:t>Countries= </a:t>
            </a:r>
            <a:r>
              <a:rPr lang="en-GB" sz="4000" dirty="0" err="1" smtClean="0">
                <a:solidFill>
                  <a:srgbClr val="7030A0"/>
                </a:solidFill>
                <a:latin typeface="Comic Sans MS" pitchFamily="66" charset="0"/>
              </a:rPr>
              <a:t>buldaan</a:t>
            </a:r>
            <a:r>
              <a:rPr lang="en-GB" sz="4000" dirty="0" smtClean="0">
                <a:solidFill>
                  <a:srgbClr val="7030A0"/>
                </a:solidFill>
                <a:latin typeface="Comic Sans MS" pitchFamily="66" charset="0"/>
              </a:rPr>
              <a:t>= </a:t>
            </a:r>
            <a:r>
              <a:rPr lang="ar-MA" sz="4000" dirty="0" smtClean="0">
                <a:solidFill>
                  <a:srgbClr val="7030A0"/>
                </a:solidFill>
                <a:latin typeface="Comic Sans MS" pitchFamily="66" charset="0"/>
              </a:rPr>
              <a:t>بُلْدَان</a:t>
            </a:r>
            <a:endParaRPr lang="en-GB" sz="4000" dirty="0" smtClean="0">
              <a:solidFill>
                <a:srgbClr val="7030A0"/>
              </a:solidFill>
              <a:latin typeface="Comic Sans MS" pitchFamily="66" charset="0"/>
            </a:endParaRPr>
          </a:p>
          <a:p>
            <a:endParaRPr lang="en-GB" sz="4000" dirty="0">
              <a:solidFill>
                <a:srgbClr val="7030A0"/>
              </a:solidFill>
              <a:latin typeface="Comic Sans MS" pitchFamily="66" charset="0"/>
            </a:endParaRPr>
          </a:p>
          <a:p>
            <a:endParaRPr lang="en-GB" sz="4000" dirty="0" smtClean="0">
              <a:solidFill>
                <a:srgbClr val="7030A0"/>
              </a:solidFill>
              <a:latin typeface="Comic Sans MS" pitchFamily="66" charset="0"/>
            </a:endParaRPr>
          </a:p>
        </p:txBody>
      </p:sp>
      <p:pic>
        <p:nvPicPr>
          <p:cNvPr id="3" name="Picture 4" descr="http://www.travelnorthafrica.com/consularM1.html">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a:xfrm>
            <a:off x="275988" y="1412776"/>
            <a:ext cx="1603848" cy="9511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Flag of Egypt">
            <a:hlinkClick r:id="rId20" tooltip="Flag of Egyp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32404" y="1412776"/>
            <a:ext cx="1596878" cy="101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www.strw.leidenuniv.nl/metis/">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64775" y="1412776"/>
            <a:ext cx="1792025" cy="106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lag of  the United Kingdom of Great Britain and Northern Ireland">
            <a:hlinkClick r:id="rId24" tooltip="Flag of  the United Kingdom of Great Britain and Northern Ireland"/>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48210" y="1359107"/>
            <a:ext cx="1578973" cy="104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www.thelocal.se/blogs/eatingout/tag/italian-food/">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55685" y="4368022"/>
            <a:ext cx="1531840" cy="91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ttp://www.appliedlanguage.com/flags_of_the_world/flag_of_spain.shtml">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26438" y="4462203"/>
            <a:ext cx="1512168" cy="8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www.englishrussia.com/forum/viewtopic.php?t=1154&amp;sid=8d1f68c37890ef03c809ef72e2ccc3b7">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581217" y="4496586"/>
            <a:ext cx="1792024" cy="93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 descr="data:image/jpeg;base64,/9j/4AAQSkZJRgABAQAAAQABAAD/2wBDAAkGBwgHBgkIBwgKCgkLDRYPDQwMDRsUFRAWIB0iIiAdHx8kKDQsJCYxJx8fLT0tMTU3Ojo6Iys/RD84QzQ5Ojf/2wBDAQoKCg0MDRoPDxo3JR8lNzc3Nzc3Nzc3Nzc3Nzc3Nzc3Nzc3Nzc3Nzc3Nzc3Nzc3Nzc3Nzc3Nzc3Nzc3Nzc3Nzf/wAARCACBAMoDASIAAhEBAxEB/8QAHAABAAMBAAMBAAAAAAAAAAAAAAUHCAQBAgYD/8QAQBAAAQIDAwgGCAQFBQAAAAAAAAECAwQFBhEXEiFUVZOU0dIxNTZBdLIHIjNRcnWxsxMUcXMlMkJhgUODkaHw/8QAGgEBAAMBAQEAAAAAAAAAAAAAAAECAwUEB//EACYRAQACAAUDBQEBAQAAAAAAAAABAgMEERKRFTJhBRMhMXFRIkH/2gAMAwEAAhEDEQA/APjal1lN+IiedTmQ6al1lN+IiedTmQ8sfT6NhdlfwAAaAAAAAAAAAAAAAAAAAAAAAAAAAAAKX3ZfszSPBQfIhQi9Bfdl+zNI8FB8iGmH3OD672U/VG1LrKb8RE86nMh01LrKb8RE86nMhnH07WF2V/AABoAAAAAAAAAAAAAAAAAAAAAAAAAAApfdl+zNI8FB8iFCL0F92X7M0jwUHyIaYfc4PrvZT9UZUus5zxETzqc/QuYuaU9GNFqEtDnY0acSJMJ+K/JiIiIrs63Zui9T9sJaDpE9tG8Cvt2Xp63lYrETrwpMF2YS0HSJ7aN4DCWg6RPbRvAbLL9cyvnhSYLswloOkT20bwGEtB0ie2jeA2WOuZXzwpMF2YS0HSJ7aN4DCWg6RPbRvAn27I65lPPCkwXZhLQdInto3gMJaDpE9tG8CNlk9cyvnhSYLswloOkT20bwGEtB0ie2jeA2WOuZXzwpMF2YS0HSJ7aN4DCWg6RPbRvAbLHXMr54UmC7MJaDpE9tG8BhLQdInto3gNljrmV88KTBdmEtB0ie2jeAwloOkT20bwGyx1zKeeFJguzCWg6RPbRvAYS0HSJ7aN4DZZHXMp54UmC7MJaDpE9tG8BhLQdInto3gNlk9cyvnhSYLswloOkT20bwGEtB0ie2jeA2WOuZXzwpJS/LLdmaR4KD5EI9fRNQU/155f8AcTgTVLlmSdMlJWHlOZAgMhtVy51RrUTP/wAF6UmJ1lyvVPUcDM1rGHr8Jmh9TyX7Dfodxw0PqeS/Yb9DuNXCAAAACgD1V6I9G3plKl6J/wC/UjKzXpKjIx1QdGhsdmR7YLntv916JmPjahbGWfaqRnJaJEWQgwlZEXIcirlfzequfNc0pa9a/bz4uZw8OdLSscELSLTU2sTCwKe6PEc1L3KsBzWt/VVS4mkLROvzDal63jWs6wAAlYAAAAAD1c5GqiKqJetyZzjq1VlKTL/mJ58SHCvuV7YT3on65KLd/k+JtPbCVmI9NdSph72wJlI0Zfw3MvRM2T6yJfeir7ytr1r9sMXHphR/qfn+LDPJAyFrqNPzLJaUmYsWM/oakrF/7XJzJ/cnUJiYn5hpS9bxrWdXkAErgAA8KQMD2MP4U+hPKQMD2MP4U+gEjQ+p5L9hv0O44aH1PJfsN+h3AAAACgAcs+2A6Vi/mmMfBRqq9HpelxUUOzdUnpSNUJKSyJVXK6FDVfXVi9GSi9KInvLkiw2RWKyI1HMdmVqpeinnJRMxnfDi/wBvNj5auNMbkNY9ZV1BlXycFkJqsue1qf1otzr+++9F6SbPSHDZDyshqJlLetydK+89y8RpGjeldtYgABKwAAAUAD84rWvarXtRzVzKipeilSTlBmKpValEoUkiSUGIrWIi5LVVqXKjb++9FzdxbqoinpBgQ4EJsKCxrIbUua1qXIiFL0i2mrzY+XjH0i3/AB8v6O4Uu2kORsu2FNw4roczenrq5FvS/wDwqZj6w/NkGG2K6I1jUe5ERzkTpu6Lz9S1Y2xo1wqe3SK/wABLQAAHhSBgexh/Cn0J5SBgexh/Cn0A+bk/SnY6nS0KSnKq6HMS7fworPysVclzcypejc+dD98YLDa5dukbkM0Wh6+qXi4vnUjwNT4wWG1y7dI3IMYLDa5dukbkMsADU+MFhtcu3SNyDGCw2uXbpG5DLAA1PjBYbXLt0jcgxgsNrl26RuQywANT4v2G1y7dI3IMYLDa5dukbkMsADU+MFhtcu3SNyDGCw2uXbpG5DLAA1PjBYbXLt0jcgxgsNrl26RuQywANT4wWG1y7dI3IMYLDa5dukbkMsADU+L9htcu3SNyDF+w2uXbpG5DLAA1Pi/YbXLt0jcgxgsNrl26RuQywANT4wWG1y7dI3IMYLDa5dukbkMsADU+MFhtcu3SNyDGCw2uXbpG5DLAA1MvpfsNm/jLt0jchM0uYhTtNlJuXdlQY8FkSG6669rmoqLcv9lMgp3msLF9jqD8ul/ttAy9aHr6peLi+dSPJC0PX1S8XF86keAAAAAAAAAAAAAAAAAAAAAAAAAAAAAAeU7zWFi+x1B+XS/22mT07zWFi+x1B+XS/wBtoGXrQ9fVLxcXzqR5IWh6+qXi4vnUjwAAAAAAAAAAAAAAAAAAAAAAAAAAAAADyneawsX2OoPy6X+20yeneawsX2OoPy6X+20DL1oevql4uL51I8AAAAAAAAAAAAAAAAAAAAAAAAAAAAAAA8p3msLF9jqD8ul/ttAA/9k="/>
          <p:cNvSpPr>
            <a:spLocks noChangeAspect="1" noChangeArrowheads="1"/>
          </p:cNvSpPr>
          <p:nvPr/>
        </p:nvSpPr>
        <p:spPr bwMode="auto">
          <a:xfrm>
            <a:off x="63500" y="-538163"/>
            <a:ext cx="172402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data:image/jpeg;base64,/9j/4AAQSkZJRgABAQAAAQABAAD/2wBDAAkGBwgHBgkIBwgKCgkLDRYPDQwMDRsUFRAWIB0iIiAdHx8kKDQsJCYxJx8fLT0tMTU3Ojo6Iys/RD84QzQ5Ojf/2wBDAQoKCg0MDRoPDxo3JR8lNzc3Nzc3Nzc3Nzc3Nzc3Nzc3Nzc3Nzc3Nzc3Nzc3Nzc3Nzc3Nzc3Nzc3Nzc3Nzc3Nzf/wAARCACBAMoDASIAAhEBAxEB/8QAHAABAAMBAAMBAAAAAAAAAAAAAAUHCAQBAgYD/8QAQBAAAQIDAwgGCAQFBQAAAAAAAAECAwQFBhEXEiFUVZOU0dIxNTZBdLIHIjNRcnWxsxMUcXMlMkJhgUODkaHw/8QAGgEBAAMBAQEAAAAAAAAAAAAAAAECAwUEB//EACYRAQACAAUDBQEBAQAAAAAAAAABAgMEERKRFTJhBRMhMXFRIkH/2gAMAwEAAhEDEQA/APjal1lN+IiedTmQ6al1lN+IiedTmQ8sfT6NhdlfwAAaAAAAAAAAAAAAAAAAAAAAAAAAAAAKX3ZfszSPBQfIhQi9Bfdl+zNI8FB8iGmH3OD672U/VG1LrKb8RE86nMh01LrKb8RE86nMhnH07WF2V/AABoAAAAAAAAAAAAAAAAAAAAAAAAAAApfdl+zNI8FB8iFCL0F92X7M0jwUHyIaYfc4PrvZT9UZUus5zxETzqc/QuYuaU9GNFqEtDnY0acSJMJ+K/JiIiIrs63Zui9T9sJaDpE9tG8Cvt2Xp63lYrETrwpMF2YS0HSJ7aN4DCWg6RPbRvAbLL9cyvnhSYLswloOkT20bwGEtB0ie2jeA2WOuZXzwpMF2YS0HSJ7aN4DCWg6RPbRvAn27I65lPPCkwXZhLQdInto3gMJaDpE9tG8CNlk9cyvnhSYLswloOkT20bwGEtB0ie2jeA2WOuZXzwpMF2YS0HSJ7aN4DCWg6RPbRvAbLHXMr54UmC7MJaDpE9tG8BhLQdInto3gNljrmV88KTBdmEtB0ie2jeAwloOkT20bwGyx1zKeeFJguzCWg6RPbRvAYS0HSJ7aN4DZZHXMp54UmC7MJaDpE9tG8BhLQdInto3gNlk9cyvnhSYLswloOkT20bwGEtB0ie2jeA2WOuZXzwpJS/LLdmaR4KD5EI9fRNQU/155f8AcTgTVLlmSdMlJWHlOZAgMhtVy51RrUTP/wAF6UmJ1lyvVPUcDM1rGHr8Jmh9TyX7Dfodxw0PqeS/Yb9DuNXCAAAACgD1V6I9G3plKl6J/wC/UjKzXpKjIx1QdGhsdmR7YLntv916JmPjahbGWfaqRnJaJEWQgwlZEXIcirlfzequfNc0pa9a/bz4uZw8OdLSscELSLTU2sTCwKe6PEc1L3KsBzWt/VVS4mkLROvzDal63jWs6wAAlYAAAAAD1c5GqiKqJetyZzjq1VlKTL/mJ58SHCvuV7YT3on65KLd/k+JtPbCVmI9NdSph72wJlI0Zfw3MvRM2T6yJfeir7ytr1r9sMXHphR/qfn+LDPJAyFrqNPzLJaUmYsWM/oakrF/7XJzJ/cnUJiYn5hpS9bxrWdXkAErgAA8KQMD2MP4U+hPKQMD2MP4U+gEjQ+p5L9hv0O44aH1PJfsN+h3AAAACgAcs+2A6Vi/mmMfBRqq9HpelxUUOzdUnpSNUJKSyJVXK6FDVfXVi9GSi9KInvLkiw2RWKyI1HMdmVqpeinnJRMxnfDi/wBvNj5auNMbkNY9ZV1BlXycFkJqsue1qf1otzr+++9F6SbPSHDZDyshqJlLetydK+89y8RpGjeldtYgABKwAAAUAD84rWvarXtRzVzKipeilSTlBmKpValEoUkiSUGIrWIi5LVVqXKjb++9FzdxbqoinpBgQ4EJsKCxrIbUua1qXIiFL0i2mrzY+XjH0i3/AB8v6O4Uu2kORsu2FNw4roczenrq5FvS/wDwqZj6w/NkGG2K6I1jUe5ERzkTpu6Lz9S1Y2xo1wqe3SK/wABLQAAHhSBgexh/Cn0J5SBgexh/Cn0A+bk/SnY6nS0KSnKq6HMS7fworPysVclzcypejc+dD98YLDa5dukbkM0Wh6+qXi4vnUjwNT4wWG1y7dI3IMYLDa5dukbkMsADU+MFhtcu3SNyDGCw2uXbpG5DLAA1PjBYbXLt0jcgxgsNrl26RuQywANT4v2G1y7dI3IMYLDa5dukbkMsADU+MFhtcu3SNyDGCw2uXbpG5DLAA1PjBYbXLt0jcgxgsNrl26RuQywANT4wWG1y7dI3IMYLDa5dukbkMsADU+L9htcu3SNyDF+w2uXbpG5DLAA1Pi/YbXLt0jcgxgsNrl26RuQywANT4wWG1y7dI3IMYLDa5dukbkMsADU+MFhtcu3SNyDGCw2uXbpG5DLAA1MvpfsNm/jLt0jchM0uYhTtNlJuXdlQY8FkSG6669rmoqLcv9lMgp3msLF9jqD8ul/ttAy9aHr6peLi+dSPJC0PX1S8XF86keAAAAAAAAAAAAAAAAAAAAAAAAAAAAAAeU7zWFi+x1B+XS/22mT07zWFi+x1B+XS/wBtoGXrQ9fVLxcXzqR5IWh6+qXi4vnUjwAAAAAAAAAAAAAAAAAAAAAAAAAAAAADyneawsX2OoPy6X+20yeneawsX2OoPy6X+20DL1oevql4uL51I8AAAAAAAAAAAAAAAAAAAAAAAAAAAAAAA8p3msLF9jqD8ul/ttAA/9k="/>
          <p:cNvSpPr>
            <a:spLocks noChangeAspect="1" noChangeArrowheads="1"/>
          </p:cNvSpPr>
          <p:nvPr/>
        </p:nvSpPr>
        <p:spPr bwMode="auto">
          <a:xfrm>
            <a:off x="215900" y="-385763"/>
            <a:ext cx="172402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data:image/jpeg;base64,/9j/4AAQSkZJRgABAQAAAQABAAD/2wBDAAkGBwgHBgkIBwgKCgkLDRYPDQwMDRsUFRAWIB0iIiAdHx8kKDQsJCYxJx8fLT0tMTU3Ojo6Iys/RD84QzQ5Ojf/2wBDAQoKCg0MDRoPDxo3JR8lNzc3Nzc3Nzc3Nzc3Nzc3Nzc3Nzc3Nzc3Nzc3Nzc3Nzc3Nzc3Nzc3Nzc3Nzc3Nzc3Nzf/wAARCACBAMoDASIAAhEBAxEB/8QAHAABAAMBAAMBAAAAAAAAAAAAAAUHCAQBAgYD/8QAQBAAAQIDAwgGCAQFBQAAAAAAAAECAwQFBhEXEiFUVZOU0dIxNTZBdLIHIjNRcnWxsxMUcXMlMkJhgUODkaHw/8QAGgEBAAMBAQEAAAAAAAAAAAAAAAECAwUEB//EACYRAQACAAUDBQEBAQAAAAAAAAABAgMEERKRFTJhBRMhMXFRIkH/2gAMAwEAAhEDEQA/APjal1lN+IiedTmQ6al1lN+IiedTmQ8sfT6NhdlfwAAaAAAAAAAAAAAAAAAAAAAAAAAAAAAKX3ZfszSPBQfIhQi9Bfdl+zNI8FB8iGmH3OD672U/VG1LrKb8RE86nMh01LrKb8RE86nMhnH07WF2V/AABoAAAAAAAAAAAAAAAAAAAAAAAAAAApfdl+zNI8FB8iFCL0F92X7M0jwUHyIaYfc4PrvZT9UZUus5zxETzqc/QuYuaU9GNFqEtDnY0acSJMJ+K/JiIiIrs63Zui9T9sJaDpE9tG8Cvt2Xp63lYrETrwpMF2YS0HSJ7aN4DCWg6RPbRvAbLL9cyvnhSYLswloOkT20bwGEtB0ie2jeA2WOuZXzwpMF2YS0HSJ7aN4DCWg6RPbRvAn27I65lPPCkwXZhLQdInto3gMJaDpE9tG8CNlk9cyvnhSYLswloOkT20bwGEtB0ie2jeA2WOuZXzwpMF2YS0HSJ7aN4DCWg6RPbRvAbLHXMr54UmC7MJaDpE9tG8BhLQdInto3gNljrmV88KTBdmEtB0ie2jeAwloOkT20bwGyx1zKeeFJguzCWg6RPbRvAYS0HSJ7aN4DZZHXMp54UmC7MJaDpE9tG8BhLQdInto3gNlk9cyvnhSYLswloOkT20bwGEtB0ie2jeA2WOuZXzwpJS/LLdmaR4KD5EI9fRNQU/155f8AcTgTVLlmSdMlJWHlOZAgMhtVy51RrUTP/wAF6UmJ1lyvVPUcDM1rGHr8Jmh9TyX7Dfodxw0PqeS/Yb9DuNXCAAAACgD1V6I9G3plKl6J/wC/UjKzXpKjIx1QdGhsdmR7YLntv916JmPjahbGWfaqRnJaJEWQgwlZEXIcirlfzequfNc0pa9a/bz4uZw8OdLSscELSLTU2sTCwKe6PEc1L3KsBzWt/VVS4mkLROvzDal63jWs6wAAlYAAAAAD1c5GqiKqJetyZzjq1VlKTL/mJ58SHCvuV7YT3on65KLd/k+JtPbCVmI9NdSph72wJlI0Zfw3MvRM2T6yJfeir7ytr1r9sMXHphR/qfn+LDPJAyFrqNPzLJaUmYsWM/oakrF/7XJzJ/cnUJiYn5hpS9bxrWdXkAErgAA8KQMD2MP4U+hPKQMD2MP4U+gEjQ+p5L9hv0O44aH1PJfsN+h3AAAACgAcs+2A6Vi/mmMfBRqq9HpelxUUOzdUnpSNUJKSyJVXK6FDVfXVi9GSi9KInvLkiw2RWKyI1HMdmVqpeinnJRMxnfDi/wBvNj5auNMbkNY9ZV1BlXycFkJqsue1qf1otzr+++9F6SbPSHDZDyshqJlLetydK+89y8RpGjeldtYgABKwAAAUAD84rWvarXtRzVzKipeilSTlBmKpValEoUkiSUGIrWIi5LVVqXKjb++9FzdxbqoinpBgQ4EJsKCxrIbUua1qXIiFL0i2mrzY+XjH0i3/AB8v6O4Uu2kORsu2FNw4roczenrq5FvS/wDwqZj6w/NkGG2K6I1jUe5ERzkTpu6Lz9S1Y2xo1wqe3SK/wABLQAAHhSBgexh/Cn0J5SBgexh/Cn0A+bk/SnY6nS0KSnKq6HMS7fworPysVclzcypejc+dD98YLDa5dukbkM0Wh6+qXi4vnUjwNT4wWG1y7dI3IMYLDa5dukbkMsADU+MFhtcu3SNyDGCw2uXbpG5DLAA1PjBYbXLt0jcgxgsNrl26RuQywANT4v2G1y7dI3IMYLDa5dukbkMsADU+MFhtcu3SNyDGCw2uXbpG5DLAA1PjBYbXLt0jcgxgsNrl26RuQywANT4wWG1y7dI3IMYLDa5dukbkMsADU+L9htcu3SNyDF+w2uXbpG5DLAA1Pi/YbXLt0jcgxgsNrl26RuQywANT4wWG1y7dI3IMYLDa5dukbkMsADU+MFhtcu3SNyDGCw2uXbpG5DLAA1MvpfsNm/jLt0jchM0uYhTtNlJuXdlQY8FkSG6669rmoqLcv9lMgp3msLF9jqD8ul/ttAy9aHr6peLi+dSPJC0PX1S8XF86keAAAAAAAAAAAAAAAAAAAAAAAAAAAAAAeU7zWFi+x1B+XS/22mT07zWFi+x1B+XS/wBtoGXrQ9fVLxcXzqR5IWh6+qXi4vnUjwAAAAAAAAAAAAAAAAAAAAAAAAAAAAADyneawsX2OoPy6X+20yeneawsX2OoPy6X+20DL1oevql4uL51I8AAAAAAAAAAAAAAAAAAAAAAAAAAAAAAA8p3msLF9jqD8ul/ttAA/9k="/>
          <p:cNvSpPr>
            <a:spLocks noChangeAspect="1" noChangeArrowheads="1"/>
          </p:cNvSpPr>
          <p:nvPr/>
        </p:nvSpPr>
        <p:spPr bwMode="auto">
          <a:xfrm>
            <a:off x="63500" y="-828675"/>
            <a:ext cx="2676525" cy="1704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https://www.cia.gov/library/publications/the-world-factbook/graphics/flags/large/sy-lgflag.gif"/>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083532" y="4483593"/>
            <a:ext cx="1715111" cy="94174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a:xfrm>
            <a:off x="9712" y="2363937"/>
            <a:ext cx="2214017" cy="1299061"/>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defRPr/>
            </a:pPr>
            <a:r>
              <a:rPr lang="ar-MA" sz="2400" dirty="0" smtClean="0">
                <a:solidFill>
                  <a:srgbClr val="FFFF00"/>
                </a:solidFill>
                <a:latin typeface="Arial" pitchFamily="34" charset="0"/>
                <a:cs typeface="+mj-cs"/>
              </a:rPr>
              <a:t>اَلْمَغْرِب</a:t>
            </a:r>
            <a:endParaRPr lang="en-GB" sz="2400" dirty="0" smtClean="0">
              <a:solidFill>
                <a:srgbClr val="FFFF00"/>
              </a:solidFill>
              <a:latin typeface="Arial" pitchFamily="34" charset="0"/>
              <a:cs typeface="+mj-cs"/>
            </a:endParaRPr>
          </a:p>
          <a:p>
            <a:pPr algn="ctr">
              <a:buFont typeface="Wingdings" pitchFamily="2" charset="2"/>
              <a:buNone/>
              <a:defRPr/>
            </a:pPr>
            <a:r>
              <a:rPr lang="en-GB" sz="2000" b="1" dirty="0" err="1">
                <a:solidFill>
                  <a:srgbClr val="0070C0"/>
                </a:solidFill>
                <a:latin typeface="Arial" pitchFamily="34" charset="0"/>
                <a:cs typeface="Arial" pitchFamily="34" charset="0"/>
              </a:rPr>
              <a:t>a</a:t>
            </a:r>
            <a:r>
              <a:rPr lang="en-GB" sz="2000" b="1" dirty="0" err="1" smtClean="0">
                <a:solidFill>
                  <a:srgbClr val="0070C0"/>
                </a:solidFill>
                <a:latin typeface="Arial" pitchFamily="34" charset="0"/>
                <a:cs typeface="Arial" pitchFamily="34" charset="0"/>
              </a:rPr>
              <a:t>lmaghrib</a:t>
            </a:r>
            <a:endParaRPr lang="en-GB" sz="2000" b="1" dirty="0" smtClean="0">
              <a:solidFill>
                <a:srgbClr val="0070C0"/>
              </a:solidFill>
              <a:latin typeface="Arial" pitchFamily="34" charset="0"/>
              <a:cs typeface="Arial" pitchFamily="34" charset="0"/>
            </a:endParaRPr>
          </a:p>
          <a:p>
            <a:pPr algn="ctr">
              <a:buFont typeface="Wingdings" pitchFamily="2" charset="2"/>
              <a:buNone/>
              <a:defRPr/>
            </a:pPr>
            <a:r>
              <a:rPr lang="en-GB" sz="2000" dirty="0" smtClean="0">
                <a:latin typeface="Arial" pitchFamily="34" charset="0"/>
                <a:cs typeface="Arial" pitchFamily="34" charset="0"/>
              </a:rPr>
              <a:t>Morocco</a:t>
            </a:r>
          </a:p>
          <a:p>
            <a:pPr algn="ctr">
              <a:buFont typeface="Wingdings" pitchFamily="2" charset="2"/>
              <a:buNone/>
              <a:defRPr/>
            </a:pPr>
            <a:endParaRPr lang="en-GB" sz="2400" b="1" dirty="0" smtClean="0"/>
          </a:p>
          <a:p>
            <a:pPr algn="ctr">
              <a:buFont typeface="Wingdings" pitchFamily="2" charset="2"/>
              <a:buNone/>
              <a:defRPr/>
            </a:pPr>
            <a:endParaRPr lang="ar-MA" sz="8000" dirty="0" smtClean="0"/>
          </a:p>
          <a:p>
            <a:pPr algn="ctr">
              <a:buFont typeface="Wingdings" pitchFamily="2" charset="2"/>
              <a:buNone/>
              <a:defRPr/>
            </a:pPr>
            <a:endParaRPr lang="en-GB" sz="2400" dirty="0" smtClean="0"/>
          </a:p>
        </p:txBody>
      </p:sp>
      <p:sp>
        <p:nvSpPr>
          <p:cNvPr id="15" name="Rectangle 3"/>
          <p:cNvSpPr txBox="1">
            <a:spLocks noChangeArrowheads="1"/>
          </p:cNvSpPr>
          <p:nvPr/>
        </p:nvSpPr>
        <p:spPr>
          <a:xfrm>
            <a:off x="2076931" y="2447773"/>
            <a:ext cx="2349500" cy="115879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80000"/>
              </a:lnSpc>
              <a:buFont typeface="Wingdings" pitchFamily="2" charset="2"/>
              <a:buNone/>
              <a:defRPr/>
            </a:pPr>
            <a:r>
              <a:rPr lang="ar-MA" sz="2400" dirty="0">
                <a:solidFill>
                  <a:srgbClr val="FFFF00"/>
                </a:solidFill>
                <a:latin typeface="Arial" pitchFamily="34" charset="0"/>
                <a:cs typeface="+mj-cs"/>
              </a:rPr>
              <a:t>مِصْر</a:t>
            </a:r>
            <a:endParaRPr lang="en-GB" sz="2400" dirty="0">
              <a:solidFill>
                <a:srgbClr val="FFFF00"/>
              </a:solidFill>
              <a:latin typeface="Arial" pitchFamily="34" charset="0"/>
              <a:cs typeface="+mj-cs"/>
            </a:endParaRPr>
          </a:p>
          <a:p>
            <a:pPr algn="ctr" eaLnBrk="1" hangingPunct="1">
              <a:lnSpc>
                <a:spcPct val="80000"/>
              </a:lnSpc>
              <a:buFont typeface="Wingdings" pitchFamily="2" charset="2"/>
              <a:buNone/>
              <a:defRPr/>
            </a:pPr>
            <a:r>
              <a:rPr lang="en-GB" sz="2000" b="1" dirty="0" err="1" smtClean="0">
                <a:solidFill>
                  <a:srgbClr val="0070C0"/>
                </a:solidFill>
                <a:latin typeface="Arial" pitchFamily="34" charset="0"/>
                <a:cs typeface="Arial" pitchFamily="34" charset="0"/>
              </a:rPr>
              <a:t>miSr</a:t>
            </a:r>
            <a:endParaRPr lang="en-GB" sz="2000" b="1" dirty="0" smtClean="0">
              <a:solidFill>
                <a:srgbClr val="0070C0"/>
              </a:solidFill>
              <a:latin typeface="Arial" pitchFamily="34" charset="0"/>
              <a:cs typeface="Arial" pitchFamily="34" charset="0"/>
            </a:endParaRPr>
          </a:p>
          <a:p>
            <a:pPr algn="ctr" eaLnBrk="1" hangingPunct="1">
              <a:lnSpc>
                <a:spcPct val="80000"/>
              </a:lnSpc>
              <a:buFont typeface="Wingdings" pitchFamily="2" charset="2"/>
              <a:buNone/>
              <a:defRPr/>
            </a:pPr>
            <a:r>
              <a:rPr lang="en-GB" sz="2000" dirty="0" smtClean="0">
                <a:latin typeface="Arial" pitchFamily="34" charset="0"/>
                <a:cs typeface="Arial" pitchFamily="34" charset="0"/>
              </a:rPr>
              <a:t>Egypt</a:t>
            </a:r>
            <a:endParaRPr lang="en-GB" sz="2000" dirty="0">
              <a:latin typeface="Arial" pitchFamily="34" charset="0"/>
              <a:cs typeface="Arial" pitchFamily="34" charset="0"/>
            </a:endParaRPr>
          </a:p>
          <a:p>
            <a:pPr algn="ctr">
              <a:buFont typeface="Wingdings" pitchFamily="2" charset="2"/>
              <a:buNone/>
              <a:defRPr/>
            </a:pPr>
            <a:endParaRPr lang="en-GB" sz="8000" b="1" dirty="0" smtClean="0"/>
          </a:p>
          <a:p>
            <a:pPr algn="ctr">
              <a:buFont typeface="Wingdings" pitchFamily="2" charset="2"/>
              <a:buNone/>
              <a:defRPr/>
            </a:pPr>
            <a:endParaRPr lang="ar-MA" sz="2400" dirty="0" smtClean="0"/>
          </a:p>
          <a:p>
            <a:pPr algn="ctr">
              <a:buFont typeface="Wingdings" pitchFamily="2" charset="2"/>
              <a:buNone/>
              <a:defRPr/>
            </a:pPr>
            <a:endParaRPr lang="en-GB" sz="8000" dirty="0" smtClean="0"/>
          </a:p>
        </p:txBody>
      </p:sp>
      <p:sp>
        <p:nvSpPr>
          <p:cNvPr id="16" name="Rectangle 3"/>
          <p:cNvSpPr txBox="1">
            <a:spLocks noChangeArrowheads="1"/>
          </p:cNvSpPr>
          <p:nvPr/>
        </p:nvSpPr>
        <p:spPr>
          <a:xfrm>
            <a:off x="4292635" y="2476205"/>
            <a:ext cx="2519636" cy="1263824"/>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 typeface="Wingdings" pitchFamily="2" charset="2"/>
              <a:buNone/>
              <a:defRPr/>
            </a:pPr>
            <a:r>
              <a:rPr lang="ar-MA" sz="2400" dirty="0" smtClean="0">
                <a:solidFill>
                  <a:srgbClr val="FFFF00"/>
                </a:solidFill>
                <a:latin typeface="Arial" pitchFamily="34" charset="0"/>
                <a:cs typeface="+mj-cs"/>
              </a:rPr>
              <a:t>فَرَنْسَا</a:t>
            </a:r>
            <a:endParaRPr lang="en-GB" sz="2400" dirty="0" smtClean="0">
              <a:solidFill>
                <a:srgbClr val="FFFF00"/>
              </a:solidFill>
              <a:latin typeface="Arial" pitchFamily="34" charset="0"/>
              <a:cs typeface="+mj-cs"/>
            </a:endParaRPr>
          </a:p>
          <a:p>
            <a:pPr algn="ctr">
              <a:lnSpc>
                <a:spcPct val="80000"/>
              </a:lnSpc>
              <a:buFont typeface="Wingdings" pitchFamily="2" charset="2"/>
              <a:buNone/>
              <a:defRPr/>
            </a:pPr>
            <a:r>
              <a:rPr lang="en-GB" sz="2000" b="1" dirty="0" err="1" smtClean="0">
                <a:solidFill>
                  <a:srgbClr val="0070C0"/>
                </a:solidFill>
                <a:latin typeface="Arial" pitchFamily="34" charset="0"/>
                <a:cs typeface="Arial" pitchFamily="34" charset="0"/>
              </a:rPr>
              <a:t>faransaa</a:t>
            </a:r>
            <a:endParaRPr lang="en-GB" sz="2000" dirty="0" smtClean="0">
              <a:solidFill>
                <a:srgbClr val="0070C0"/>
              </a:solidFill>
              <a:latin typeface="Arial" pitchFamily="34" charset="0"/>
              <a:cs typeface="Arial" pitchFamily="34" charset="0"/>
            </a:endParaRPr>
          </a:p>
          <a:p>
            <a:pPr algn="ctr">
              <a:lnSpc>
                <a:spcPct val="80000"/>
              </a:lnSpc>
              <a:buFont typeface="Wingdings" pitchFamily="2" charset="2"/>
              <a:buNone/>
              <a:defRPr/>
            </a:pPr>
            <a:r>
              <a:rPr lang="en-GB" sz="2000" dirty="0" smtClean="0"/>
              <a:t>France</a:t>
            </a:r>
          </a:p>
        </p:txBody>
      </p:sp>
      <p:sp>
        <p:nvSpPr>
          <p:cNvPr id="17" name="Rectangle 3"/>
          <p:cNvSpPr txBox="1">
            <a:spLocks noChangeArrowheads="1"/>
          </p:cNvSpPr>
          <p:nvPr/>
        </p:nvSpPr>
        <p:spPr>
          <a:xfrm>
            <a:off x="6544411" y="2238727"/>
            <a:ext cx="2591966" cy="144162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80000"/>
              </a:lnSpc>
              <a:buFont typeface="Wingdings" pitchFamily="2" charset="2"/>
              <a:buNone/>
              <a:defRPr/>
            </a:pPr>
            <a:endParaRPr lang="en-GB" sz="2400" dirty="0" smtClean="0"/>
          </a:p>
          <a:p>
            <a:pPr algn="ctr">
              <a:lnSpc>
                <a:spcPct val="80000"/>
              </a:lnSpc>
              <a:buFont typeface="Wingdings" pitchFamily="2" charset="2"/>
              <a:buNone/>
              <a:defRPr/>
            </a:pPr>
            <a:r>
              <a:rPr lang="ar-MA" sz="2400" dirty="0" smtClean="0">
                <a:solidFill>
                  <a:srgbClr val="FFFF00"/>
                </a:solidFill>
                <a:latin typeface="Arial" pitchFamily="34" charset="0"/>
                <a:cs typeface="+mj-cs"/>
              </a:rPr>
              <a:t>ابْرِيطَانْيَا</a:t>
            </a:r>
          </a:p>
          <a:p>
            <a:pPr algn="ctr">
              <a:lnSpc>
                <a:spcPct val="80000"/>
              </a:lnSpc>
              <a:buFont typeface="Wingdings" pitchFamily="2" charset="2"/>
              <a:buNone/>
              <a:defRPr/>
            </a:pPr>
            <a:r>
              <a:rPr lang="en-GB" sz="2000" b="1" dirty="0" err="1">
                <a:solidFill>
                  <a:srgbClr val="0070C0"/>
                </a:solidFill>
                <a:latin typeface="Arial" pitchFamily="34" charset="0"/>
                <a:cs typeface="Arial" pitchFamily="34" charset="0"/>
              </a:rPr>
              <a:t>i</a:t>
            </a:r>
            <a:r>
              <a:rPr lang="en-GB" sz="2000" b="1" dirty="0" err="1" smtClean="0">
                <a:solidFill>
                  <a:srgbClr val="0070C0"/>
                </a:solidFill>
                <a:latin typeface="Arial" pitchFamily="34" charset="0"/>
                <a:cs typeface="Arial" pitchFamily="34" charset="0"/>
              </a:rPr>
              <a:t>brii</a:t>
            </a:r>
            <a:r>
              <a:rPr lang="en-GB" sz="2000" b="1" u="sng" dirty="0" err="1" smtClean="0">
                <a:solidFill>
                  <a:srgbClr val="0070C0"/>
                </a:solidFill>
                <a:latin typeface="Arial" pitchFamily="34" charset="0"/>
                <a:cs typeface="Arial" pitchFamily="34" charset="0"/>
              </a:rPr>
              <a:t>T</a:t>
            </a:r>
            <a:r>
              <a:rPr lang="en-GB" sz="2000" b="1" dirty="0" err="1" smtClean="0">
                <a:solidFill>
                  <a:srgbClr val="0070C0"/>
                </a:solidFill>
                <a:latin typeface="Arial" pitchFamily="34" charset="0"/>
                <a:cs typeface="Arial" pitchFamily="34" charset="0"/>
              </a:rPr>
              <a:t>aanyaa</a:t>
            </a:r>
            <a:endParaRPr lang="en-GB" sz="2000" b="1" dirty="0" smtClean="0">
              <a:solidFill>
                <a:srgbClr val="0070C0"/>
              </a:solidFill>
              <a:latin typeface="Arial" pitchFamily="34" charset="0"/>
              <a:cs typeface="Arial" pitchFamily="34" charset="0"/>
            </a:endParaRPr>
          </a:p>
          <a:p>
            <a:pPr algn="ctr">
              <a:lnSpc>
                <a:spcPct val="80000"/>
              </a:lnSpc>
              <a:buFont typeface="Wingdings" pitchFamily="2" charset="2"/>
              <a:buNone/>
              <a:defRPr/>
            </a:pPr>
            <a:r>
              <a:rPr lang="en-GB" sz="2000" dirty="0" smtClean="0"/>
              <a:t>Britain</a:t>
            </a:r>
          </a:p>
        </p:txBody>
      </p:sp>
      <p:sp>
        <p:nvSpPr>
          <p:cNvPr id="18" name="Rectangle 3"/>
          <p:cNvSpPr>
            <a:spLocks noChangeArrowheads="1"/>
          </p:cNvSpPr>
          <p:nvPr/>
        </p:nvSpPr>
        <p:spPr bwMode="auto">
          <a:xfrm>
            <a:off x="72193" y="5378765"/>
            <a:ext cx="2133815" cy="1297038"/>
          </a:xfrm>
          <a:prstGeom prst="rect">
            <a:avLst/>
          </a:prstGeom>
          <a:noFill/>
          <a:ln w="9525">
            <a:noFill/>
            <a:miter lim="800000"/>
            <a:headEnd/>
            <a:tailEnd/>
          </a:ln>
        </p:spPr>
        <p:txBody>
          <a:bodyPr/>
          <a:lstStyle/>
          <a:p>
            <a:pPr marL="342900" indent="-342900" algn="ctr">
              <a:lnSpc>
                <a:spcPct val="90000"/>
              </a:lnSpc>
              <a:spcBef>
                <a:spcPct val="20000"/>
              </a:spcBef>
              <a:buClr>
                <a:schemeClr val="hlink"/>
              </a:buClr>
              <a:buSzPct val="70000"/>
              <a:buFont typeface="Wingdings" pitchFamily="2" charset="2"/>
              <a:buNone/>
              <a:defRPr/>
            </a:pPr>
            <a:r>
              <a:rPr lang="ar-MA" sz="2400" dirty="0">
                <a:cs typeface="+mj-cs"/>
              </a:rPr>
              <a:t>اِيطَالْيَا</a:t>
            </a:r>
          </a:p>
          <a:p>
            <a:pPr marL="342900" indent="-342900" algn="ctr">
              <a:lnSpc>
                <a:spcPct val="90000"/>
              </a:lnSpc>
              <a:spcBef>
                <a:spcPct val="20000"/>
              </a:spcBef>
              <a:buClr>
                <a:schemeClr val="hlink"/>
              </a:buClr>
              <a:buSzPct val="70000"/>
              <a:buFont typeface="Wingdings" pitchFamily="2" charset="2"/>
              <a:buNone/>
              <a:defRPr/>
            </a:pPr>
            <a:r>
              <a:rPr lang="en-GB" sz="2000" b="1" dirty="0" err="1" smtClean="0">
                <a:solidFill>
                  <a:srgbClr val="0070C0"/>
                </a:solidFill>
              </a:rPr>
              <a:t>ii</a:t>
            </a:r>
            <a:r>
              <a:rPr lang="en-GB" sz="2000" b="1" u="sng" dirty="0" err="1" smtClean="0">
                <a:solidFill>
                  <a:srgbClr val="0070C0"/>
                </a:solidFill>
              </a:rPr>
              <a:t>T</a:t>
            </a:r>
            <a:r>
              <a:rPr lang="en-GB" sz="2000" b="1" dirty="0" err="1" smtClean="0">
                <a:solidFill>
                  <a:srgbClr val="0070C0"/>
                </a:solidFill>
              </a:rPr>
              <a:t>aalyaa</a:t>
            </a:r>
            <a:endParaRPr lang="en-GB" sz="2000" b="1" dirty="0" smtClean="0">
              <a:solidFill>
                <a:srgbClr val="0070C0"/>
              </a:solidFill>
            </a:endParaRPr>
          </a:p>
          <a:p>
            <a:pPr marL="342900" indent="-342900" algn="ctr">
              <a:lnSpc>
                <a:spcPct val="90000"/>
              </a:lnSpc>
              <a:spcBef>
                <a:spcPct val="20000"/>
              </a:spcBef>
              <a:buClr>
                <a:schemeClr val="hlink"/>
              </a:buClr>
              <a:buSzPct val="70000"/>
              <a:buFont typeface="Wingdings" pitchFamily="2" charset="2"/>
              <a:buNone/>
              <a:defRPr/>
            </a:pPr>
            <a:r>
              <a:rPr lang="en-GB" sz="2000" dirty="0" smtClean="0"/>
              <a:t>Italy</a:t>
            </a:r>
            <a:endParaRPr lang="en-GB" sz="2000" dirty="0"/>
          </a:p>
        </p:txBody>
      </p:sp>
      <p:sp>
        <p:nvSpPr>
          <p:cNvPr id="19" name="Rectangle 3"/>
          <p:cNvSpPr>
            <a:spLocks noChangeArrowheads="1"/>
          </p:cNvSpPr>
          <p:nvPr/>
        </p:nvSpPr>
        <p:spPr bwMode="auto">
          <a:xfrm>
            <a:off x="2076931" y="5541001"/>
            <a:ext cx="2218662" cy="1044575"/>
          </a:xfrm>
          <a:prstGeom prst="rect">
            <a:avLst/>
          </a:prstGeom>
          <a:noFill/>
          <a:ln w="9525">
            <a:noFill/>
            <a:miter lim="800000"/>
            <a:headEnd/>
            <a:tailEnd/>
          </a:ln>
        </p:spPr>
        <p:txBody>
          <a:bodyPr/>
          <a:lstStyle/>
          <a:p>
            <a:pPr marL="342900" indent="-342900" algn="ctr">
              <a:lnSpc>
                <a:spcPct val="80000"/>
              </a:lnSpc>
              <a:spcBef>
                <a:spcPct val="20000"/>
              </a:spcBef>
              <a:buClr>
                <a:schemeClr val="hlink"/>
              </a:buClr>
              <a:buSzPct val="70000"/>
              <a:buFont typeface="Wingdings" pitchFamily="2" charset="2"/>
              <a:buNone/>
              <a:defRPr/>
            </a:pPr>
            <a:r>
              <a:rPr lang="ar-MA" sz="2400" dirty="0">
                <a:cs typeface="+mj-cs"/>
              </a:rPr>
              <a:t>اِسْبَانْيَا</a:t>
            </a:r>
            <a:endParaRPr lang="en-GB" sz="2400" dirty="0">
              <a:cs typeface="+mj-cs"/>
            </a:endParaRPr>
          </a:p>
          <a:p>
            <a:pPr marL="342900" indent="-342900" algn="ctr">
              <a:lnSpc>
                <a:spcPct val="80000"/>
              </a:lnSpc>
              <a:spcBef>
                <a:spcPct val="20000"/>
              </a:spcBef>
              <a:buClr>
                <a:schemeClr val="hlink"/>
              </a:buClr>
              <a:buSzPct val="70000"/>
              <a:buFont typeface="Wingdings" pitchFamily="2" charset="2"/>
              <a:buNone/>
              <a:defRPr/>
            </a:pPr>
            <a:r>
              <a:rPr lang="en-GB" sz="2000" b="1" dirty="0" err="1">
                <a:solidFill>
                  <a:srgbClr val="0070C0"/>
                </a:solidFill>
              </a:rPr>
              <a:t>i</a:t>
            </a:r>
            <a:r>
              <a:rPr lang="en-GB" sz="2000" b="1" dirty="0" err="1" smtClean="0">
                <a:solidFill>
                  <a:srgbClr val="0070C0"/>
                </a:solidFill>
              </a:rPr>
              <a:t>sbaanyaa</a:t>
            </a:r>
            <a:endParaRPr lang="en-GB" sz="2000" b="1" dirty="0">
              <a:solidFill>
                <a:srgbClr val="0070C0"/>
              </a:solidFill>
            </a:endParaRPr>
          </a:p>
          <a:p>
            <a:pPr marL="342900" indent="-342900" algn="ctr">
              <a:lnSpc>
                <a:spcPct val="80000"/>
              </a:lnSpc>
              <a:spcBef>
                <a:spcPct val="20000"/>
              </a:spcBef>
              <a:buClr>
                <a:schemeClr val="hlink"/>
              </a:buClr>
              <a:buSzPct val="70000"/>
              <a:buFont typeface="Wingdings" pitchFamily="2" charset="2"/>
              <a:buNone/>
              <a:defRPr/>
            </a:pPr>
            <a:r>
              <a:rPr lang="en-GB" sz="2000" dirty="0" smtClean="0"/>
              <a:t>Spain</a:t>
            </a:r>
          </a:p>
        </p:txBody>
      </p:sp>
      <p:sp>
        <p:nvSpPr>
          <p:cNvPr id="21" name="Rectangle 3"/>
          <p:cNvSpPr>
            <a:spLocks noChangeArrowheads="1"/>
          </p:cNvSpPr>
          <p:nvPr/>
        </p:nvSpPr>
        <p:spPr bwMode="auto">
          <a:xfrm>
            <a:off x="4319098" y="5550583"/>
            <a:ext cx="2330677" cy="1008682"/>
          </a:xfrm>
          <a:prstGeom prst="rect">
            <a:avLst/>
          </a:prstGeom>
          <a:noFill/>
          <a:ln w="9525">
            <a:noFill/>
            <a:miter lim="800000"/>
            <a:headEnd/>
            <a:tailEnd/>
          </a:ln>
        </p:spPr>
        <p:txBody>
          <a:bodyPr/>
          <a:lstStyle/>
          <a:p>
            <a:pPr marL="342900" indent="-342900" algn="ctr">
              <a:lnSpc>
                <a:spcPct val="90000"/>
              </a:lnSpc>
              <a:spcBef>
                <a:spcPct val="20000"/>
              </a:spcBef>
              <a:buClr>
                <a:schemeClr val="hlink"/>
              </a:buClr>
              <a:buSzPct val="70000"/>
              <a:buFont typeface="Wingdings" pitchFamily="2" charset="2"/>
              <a:buNone/>
              <a:defRPr/>
            </a:pPr>
            <a:r>
              <a:rPr lang="ar-MA" sz="2400" dirty="0">
                <a:cs typeface="+mj-cs"/>
              </a:rPr>
              <a:t>أَمْرِيكَا</a:t>
            </a:r>
          </a:p>
          <a:p>
            <a:pPr marL="342900" indent="-342900" algn="ctr">
              <a:lnSpc>
                <a:spcPct val="90000"/>
              </a:lnSpc>
              <a:spcBef>
                <a:spcPct val="20000"/>
              </a:spcBef>
              <a:buClr>
                <a:schemeClr val="hlink"/>
              </a:buClr>
              <a:buSzPct val="70000"/>
              <a:buFont typeface="Wingdings" pitchFamily="2" charset="2"/>
              <a:buNone/>
              <a:defRPr/>
            </a:pPr>
            <a:r>
              <a:rPr lang="en-GB" sz="2000" b="1" dirty="0" err="1">
                <a:solidFill>
                  <a:srgbClr val="0070C0"/>
                </a:solidFill>
              </a:rPr>
              <a:t>a</a:t>
            </a:r>
            <a:r>
              <a:rPr lang="en-GB" sz="2000" b="1" dirty="0" err="1" smtClean="0">
                <a:solidFill>
                  <a:srgbClr val="0070C0"/>
                </a:solidFill>
              </a:rPr>
              <a:t>mriikaa</a:t>
            </a:r>
            <a:endParaRPr lang="en-GB" sz="2000" b="1" dirty="0" smtClean="0">
              <a:solidFill>
                <a:srgbClr val="0070C0"/>
              </a:solidFill>
            </a:endParaRPr>
          </a:p>
          <a:p>
            <a:pPr marL="342900" indent="-342900" algn="ctr">
              <a:lnSpc>
                <a:spcPct val="90000"/>
              </a:lnSpc>
              <a:spcBef>
                <a:spcPct val="20000"/>
              </a:spcBef>
              <a:buClr>
                <a:schemeClr val="hlink"/>
              </a:buClr>
              <a:buSzPct val="70000"/>
              <a:buFont typeface="Wingdings" pitchFamily="2" charset="2"/>
              <a:buNone/>
              <a:defRPr/>
            </a:pPr>
            <a:r>
              <a:rPr lang="en-GB" sz="2000" dirty="0" smtClean="0"/>
              <a:t>America</a:t>
            </a:r>
          </a:p>
          <a:p>
            <a:pPr marL="342900" indent="-342900" algn="ctr">
              <a:lnSpc>
                <a:spcPct val="90000"/>
              </a:lnSpc>
              <a:spcBef>
                <a:spcPct val="20000"/>
              </a:spcBef>
              <a:buClr>
                <a:schemeClr val="hlink"/>
              </a:buClr>
              <a:buSzPct val="70000"/>
              <a:buFont typeface="Wingdings" pitchFamily="2" charset="2"/>
              <a:buNone/>
              <a:defRPr/>
            </a:pPr>
            <a:endParaRPr lang="en-GB" sz="2400" b="1" dirty="0"/>
          </a:p>
        </p:txBody>
      </p:sp>
      <p:sp>
        <p:nvSpPr>
          <p:cNvPr id="22" name="Rectangle 3"/>
          <p:cNvSpPr>
            <a:spLocks noChangeArrowheads="1"/>
          </p:cNvSpPr>
          <p:nvPr/>
        </p:nvSpPr>
        <p:spPr bwMode="auto">
          <a:xfrm>
            <a:off x="6812271" y="5622592"/>
            <a:ext cx="2188751" cy="936673"/>
          </a:xfrm>
          <a:prstGeom prst="rect">
            <a:avLst/>
          </a:prstGeom>
          <a:noFill/>
          <a:ln w="9525">
            <a:noFill/>
            <a:miter lim="800000"/>
            <a:headEnd/>
            <a:tailEnd/>
          </a:ln>
        </p:spPr>
        <p:txBody>
          <a:bodyPr/>
          <a:lstStyle/>
          <a:p>
            <a:pPr marL="342900" indent="-342900" algn="ctr">
              <a:lnSpc>
                <a:spcPct val="90000"/>
              </a:lnSpc>
              <a:spcBef>
                <a:spcPct val="20000"/>
              </a:spcBef>
              <a:buClr>
                <a:schemeClr val="hlink"/>
              </a:buClr>
              <a:buSzPct val="70000"/>
              <a:buFont typeface="Wingdings" pitchFamily="2" charset="2"/>
              <a:buNone/>
              <a:defRPr/>
            </a:pPr>
            <a:r>
              <a:rPr lang="ar-MA" sz="2400" dirty="0" smtClean="0">
                <a:cs typeface="+mj-cs"/>
              </a:rPr>
              <a:t>سُورْيَا</a:t>
            </a:r>
            <a:endParaRPr lang="ar-MA" sz="2400" dirty="0">
              <a:cs typeface="+mj-cs"/>
            </a:endParaRPr>
          </a:p>
          <a:p>
            <a:pPr marL="342900" indent="-342900" algn="ctr">
              <a:lnSpc>
                <a:spcPct val="90000"/>
              </a:lnSpc>
              <a:spcBef>
                <a:spcPct val="20000"/>
              </a:spcBef>
              <a:buClr>
                <a:schemeClr val="hlink"/>
              </a:buClr>
              <a:buSzPct val="70000"/>
              <a:buFont typeface="Wingdings" pitchFamily="2" charset="2"/>
              <a:buNone/>
              <a:defRPr/>
            </a:pPr>
            <a:r>
              <a:rPr lang="en-GB" sz="2000" b="1" dirty="0" err="1">
                <a:solidFill>
                  <a:srgbClr val="0070C0"/>
                </a:solidFill>
              </a:rPr>
              <a:t>s</a:t>
            </a:r>
            <a:r>
              <a:rPr lang="en-GB" sz="2000" b="1" dirty="0" err="1" smtClean="0">
                <a:solidFill>
                  <a:srgbClr val="0070C0"/>
                </a:solidFill>
              </a:rPr>
              <a:t>uuryaa</a:t>
            </a:r>
            <a:endParaRPr lang="en-GB" sz="2000" b="1" dirty="0" smtClean="0">
              <a:solidFill>
                <a:srgbClr val="0070C0"/>
              </a:solidFill>
            </a:endParaRPr>
          </a:p>
          <a:p>
            <a:pPr marL="342900" indent="-342900" algn="ctr">
              <a:lnSpc>
                <a:spcPct val="90000"/>
              </a:lnSpc>
              <a:spcBef>
                <a:spcPct val="20000"/>
              </a:spcBef>
              <a:buClr>
                <a:schemeClr val="hlink"/>
              </a:buClr>
              <a:buSzPct val="70000"/>
              <a:buFont typeface="Wingdings" pitchFamily="2" charset="2"/>
              <a:buNone/>
              <a:defRPr/>
            </a:pPr>
            <a:r>
              <a:rPr lang="en-GB" sz="2000" dirty="0" smtClean="0">
                <a:latin typeface="Arial" pitchFamily="34" charset="0"/>
                <a:cs typeface="Arial" pitchFamily="34" charset="0"/>
              </a:rPr>
              <a:t>Syria</a:t>
            </a:r>
            <a:endParaRPr lang="en-GB" sz="2000" dirty="0">
              <a:latin typeface="Arial" pitchFamily="34" charset="0"/>
              <a:cs typeface="Arial" pitchFamily="34" charset="0"/>
            </a:endParaRPr>
          </a:p>
        </p:txBody>
      </p:sp>
      <p:pic>
        <p:nvPicPr>
          <p:cNvPr id="2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3"/>
          <a:stretch>
            <a:fillRect/>
          </a:stretch>
        </p:blipFill>
        <p:spPr>
          <a:xfrm>
            <a:off x="85640" y="903194"/>
            <a:ext cx="609600" cy="609600"/>
          </a:xfrm>
          <a:prstGeom prst="rect">
            <a:avLst/>
          </a:prstGeom>
        </p:spPr>
      </p:pic>
      <p:pic>
        <p:nvPicPr>
          <p:cNvPr id="2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4"/>
          <a:stretch>
            <a:fillRect/>
          </a:stretch>
        </p:blipFill>
        <p:spPr>
          <a:xfrm>
            <a:off x="2435225" y="903194"/>
            <a:ext cx="609600" cy="609600"/>
          </a:xfrm>
          <a:prstGeom prst="rect">
            <a:avLst/>
          </a:prstGeom>
        </p:spPr>
      </p:pic>
      <p:pic>
        <p:nvPicPr>
          <p:cNvPr id="25"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5"/>
          <a:stretch>
            <a:fillRect/>
          </a:stretch>
        </p:blipFill>
        <p:spPr>
          <a:xfrm>
            <a:off x="4733651" y="903194"/>
            <a:ext cx="609600" cy="609600"/>
          </a:xfrm>
          <a:prstGeom prst="rect">
            <a:avLst/>
          </a:prstGeom>
        </p:spPr>
      </p:pic>
      <p:pic>
        <p:nvPicPr>
          <p:cNvPr id="26"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5"/>
          <a:stretch>
            <a:fillRect/>
          </a:stretch>
        </p:blipFill>
        <p:spPr>
          <a:xfrm>
            <a:off x="7085881" y="876300"/>
            <a:ext cx="609600" cy="609600"/>
          </a:xfrm>
          <a:prstGeom prst="rect">
            <a:avLst/>
          </a:prstGeom>
        </p:spPr>
      </p:pic>
      <p:pic>
        <p:nvPicPr>
          <p:cNvPr id="27"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5"/>
          <a:stretch>
            <a:fillRect/>
          </a:stretch>
        </p:blipFill>
        <p:spPr>
          <a:xfrm>
            <a:off x="85640" y="3873993"/>
            <a:ext cx="609600" cy="609600"/>
          </a:xfrm>
          <a:prstGeom prst="rect">
            <a:avLst/>
          </a:prstGeom>
        </p:spPr>
      </p:pic>
      <p:pic>
        <p:nvPicPr>
          <p:cNvPr id="28"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5"/>
          <a:stretch>
            <a:fillRect/>
          </a:stretch>
        </p:blipFill>
        <p:spPr>
          <a:xfrm>
            <a:off x="2391761" y="3897191"/>
            <a:ext cx="609600" cy="609600"/>
          </a:xfrm>
          <a:prstGeom prst="rect">
            <a:avLst/>
          </a:prstGeom>
        </p:spPr>
      </p:pic>
      <p:pic>
        <p:nvPicPr>
          <p:cNvPr id="29"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35"/>
          <a:stretch>
            <a:fillRect/>
          </a:stretch>
        </p:blipFill>
        <p:spPr>
          <a:xfrm>
            <a:off x="4459975" y="3886986"/>
            <a:ext cx="609600" cy="609600"/>
          </a:xfrm>
          <a:prstGeom prst="rect">
            <a:avLst/>
          </a:prstGeom>
        </p:spPr>
      </p:pic>
      <p:pic>
        <p:nvPicPr>
          <p:cNvPr id="30"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35"/>
          <a:stretch>
            <a:fillRect/>
          </a:stretch>
        </p:blipFill>
        <p:spPr>
          <a:xfrm>
            <a:off x="7052189" y="3879497"/>
            <a:ext cx="609600" cy="609600"/>
          </a:xfrm>
          <a:prstGeom prst="rect">
            <a:avLst/>
          </a:prstGeom>
        </p:spPr>
      </p:pic>
      <p:sp>
        <p:nvSpPr>
          <p:cNvPr id="13" name="Footer Placeholder 12"/>
          <p:cNvSpPr>
            <a:spLocks noGrp="1"/>
          </p:cNvSpPr>
          <p:nvPr>
            <p:ph type="ftr" sz="quarter" idx="11"/>
          </p:nvPr>
        </p:nvSpPr>
        <p:spPr>
          <a:xfrm>
            <a:off x="1243771" y="6492875"/>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39881580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3" fill="hold"/>
                                        <p:tgtEl>
                                          <p:spTgt spid="23"/>
                                        </p:tgtEl>
                                      </p:cBhvr>
                                    </p:cmd>
                                  </p:childTnLst>
                                </p:cTn>
                              </p:par>
                            </p:childTnLst>
                          </p:cTn>
                        </p:par>
                      </p:childTnLst>
                    </p:cTn>
                  </p:par>
                </p:childTnLst>
              </p:cTn>
              <p:nextCondLst>
                <p:cond evt="onClick" delay="0">
                  <p:tgtEl>
                    <p:spTgt spid="23"/>
                  </p:tgtEl>
                </p:cond>
              </p:nextCondLst>
            </p:seq>
            <p:audio>
              <p:cMediaNode vol="80000">
                <p:cTn id="7" fill="hold" display="0">
                  <p:stCondLst>
                    <p:cond delay="indefinite"/>
                  </p:stCondLst>
                  <p:endCondLst>
                    <p:cond evt="onStopAudio" delay="0">
                      <p:tgtEl>
                        <p:sldTgt/>
                      </p:tgtEl>
                    </p:cond>
                  </p:endCondLst>
                </p:cTn>
                <p:tgtEl>
                  <p:spTgt spid="23"/>
                </p:tgtEl>
              </p:cMediaNode>
            </p:audio>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527" fill="hold"/>
                                        <p:tgtEl>
                                          <p:spTgt spid="24"/>
                                        </p:tgtEl>
                                      </p:cBhvr>
                                    </p:cmd>
                                  </p:childTnLst>
                                </p:cTn>
                              </p:par>
                            </p:childTnLst>
                          </p:cTn>
                        </p:par>
                      </p:childTnLst>
                    </p:cTn>
                  </p:par>
                </p:childTnLst>
              </p:cTn>
              <p:nextCondLst>
                <p:cond evt="onClick" delay="0">
                  <p:tgtEl>
                    <p:spTgt spid="24"/>
                  </p:tgtEl>
                </p:cond>
              </p:nextCondLst>
            </p:seq>
            <p:audio>
              <p:cMediaNode vol="80000">
                <p:cTn id="13" fill="hold" display="0">
                  <p:stCondLst>
                    <p:cond delay="indefinite"/>
                  </p:stCondLst>
                  <p:endCondLst>
                    <p:cond evt="onStopAudio" delay="0">
                      <p:tgtEl>
                        <p:sldTgt/>
                      </p:tgtEl>
                    </p:cond>
                  </p:endCondLst>
                </p:cTn>
                <p:tgtEl>
                  <p:spTgt spid="24"/>
                </p:tgtEl>
              </p:cMediaNode>
            </p:audio>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486" fill="hold"/>
                                        <p:tgtEl>
                                          <p:spTgt spid="25"/>
                                        </p:tgtEl>
                                      </p:cBhvr>
                                    </p:cmd>
                                  </p:childTnLst>
                                </p:cTn>
                              </p:par>
                            </p:childTnLst>
                          </p:cTn>
                        </p:par>
                      </p:childTnLst>
                    </p:cTn>
                  </p:par>
                </p:childTnLst>
              </p:cTn>
              <p:nextCondLst>
                <p:cond evt="onClick" delay="0">
                  <p:tgtEl>
                    <p:spTgt spid="25"/>
                  </p:tgtEl>
                </p:cond>
              </p:nextCondLst>
            </p:seq>
            <p:audio>
              <p:cMediaNode vol="80000">
                <p:cTn id="19" fill="hold" display="0">
                  <p:stCondLst>
                    <p:cond delay="indefinite"/>
                  </p:stCondLst>
                  <p:endCondLst>
                    <p:cond evt="onStopAudio" delay="0">
                      <p:tgtEl>
                        <p:sldTgt/>
                      </p:tgtEl>
                    </p:cond>
                  </p:endCondLst>
                </p:cTn>
                <p:tgtEl>
                  <p:spTgt spid="25"/>
                </p:tgtEl>
              </p:cMediaNode>
            </p:audio>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923" fill="hold"/>
                                        <p:tgtEl>
                                          <p:spTgt spid="26"/>
                                        </p:tgtEl>
                                      </p:cBhvr>
                                    </p:cmd>
                                  </p:childTnLst>
                                </p:cTn>
                              </p:par>
                            </p:childTnLst>
                          </p:cTn>
                        </p:par>
                      </p:childTnLst>
                    </p:cTn>
                  </p:par>
                </p:childTnLst>
              </p:cTn>
              <p:nextCondLst>
                <p:cond evt="onClick" delay="0">
                  <p:tgtEl>
                    <p:spTgt spid="26"/>
                  </p:tgtEl>
                </p:cond>
              </p:nextCondLst>
            </p:seq>
            <p:audio>
              <p:cMediaNode vol="80000">
                <p:cTn id="25" fill="hold" display="0">
                  <p:stCondLst>
                    <p:cond delay="indefinite"/>
                  </p:stCondLst>
                  <p:endCondLst>
                    <p:cond evt="onStopAudio" delay="0">
                      <p:tgtEl>
                        <p:sldTgt/>
                      </p:tgtEl>
                    </p:cond>
                  </p:endCondLst>
                </p:cTn>
                <p:tgtEl>
                  <p:spTgt spid="26"/>
                </p:tgtEl>
              </p:cMediaNode>
            </p:audio>
            <p:seq concurrent="1" nextAc="seek">
              <p:cTn id="26" restart="whenNotActive" fill="hold" evtFilter="cancelBubble" nodeType="interactiveSeq">
                <p:stCondLst>
                  <p:cond evt="onClick" delay="0">
                    <p:tgtEl>
                      <p:spTgt spid="2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111" fill="hold"/>
                                        <p:tgtEl>
                                          <p:spTgt spid="27"/>
                                        </p:tgtEl>
                                      </p:cBhvr>
                                    </p:cmd>
                                  </p:childTnLst>
                                </p:cTn>
                              </p:par>
                            </p:childTnLst>
                          </p:cTn>
                        </p:par>
                      </p:childTnLst>
                    </p:cTn>
                  </p:par>
                </p:childTnLst>
              </p:cTn>
              <p:nextCondLst>
                <p:cond evt="onClick" delay="0">
                  <p:tgtEl>
                    <p:spTgt spid="27"/>
                  </p:tgtEl>
                </p:cond>
              </p:nextCondLst>
            </p:seq>
            <p:audio>
              <p:cMediaNode vol="80000">
                <p:cTn id="31" fill="hold" display="0">
                  <p:stCondLst>
                    <p:cond delay="indefinite"/>
                  </p:stCondLst>
                  <p:endCondLst>
                    <p:cond evt="onStopAudio" delay="0">
                      <p:tgtEl>
                        <p:sldTgt/>
                      </p:tgtEl>
                    </p:cond>
                  </p:endCondLst>
                </p:cTn>
                <p:tgtEl>
                  <p:spTgt spid="27"/>
                </p:tgtEl>
              </p:cMediaNode>
            </p:audio>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6897" fill="hold"/>
                                        <p:tgtEl>
                                          <p:spTgt spid="28"/>
                                        </p:tgtEl>
                                      </p:cBhvr>
                                    </p:cmd>
                                  </p:childTnLst>
                                </p:cTn>
                              </p:par>
                            </p:childTnLst>
                          </p:cTn>
                        </p:par>
                      </p:childTnLst>
                    </p:cTn>
                  </p:par>
                </p:childTnLst>
              </p:cTn>
              <p:nextCondLst>
                <p:cond evt="onClick" delay="0">
                  <p:tgtEl>
                    <p:spTgt spid="28"/>
                  </p:tgtEl>
                </p:cond>
              </p:nextCondLst>
            </p:seq>
            <p:audio>
              <p:cMediaNode vol="80000">
                <p:cTn id="37" fill="hold" display="0">
                  <p:stCondLst>
                    <p:cond delay="indefinite"/>
                  </p:stCondLst>
                  <p:endCondLst>
                    <p:cond evt="onStopAudio" delay="0">
                      <p:tgtEl>
                        <p:sldTgt/>
                      </p:tgtEl>
                    </p:cond>
                  </p:endCondLst>
                </p:cTn>
                <p:tgtEl>
                  <p:spTgt spid="28"/>
                </p:tgtEl>
              </p:cMediaNode>
            </p:audio>
            <p:seq concurrent="1" nextAc="seek">
              <p:cTn id="38" restart="whenNotActive" fill="hold" evtFilter="cancelBubble" nodeType="interactiveSeq">
                <p:stCondLst>
                  <p:cond evt="onClick" delay="0">
                    <p:tgtEl>
                      <p:spTgt spid="29"/>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7009" fill="hold"/>
                                        <p:tgtEl>
                                          <p:spTgt spid="29"/>
                                        </p:tgtEl>
                                      </p:cBhvr>
                                    </p:cmd>
                                  </p:childTnLst>
                                </p:cTn>
                              </p:par>
                            </p:childTnLst>
                          </p:cTn>
                        </p:par>
                      </p:childTnLst>
                    </p:cTn>
                  </p:par>
                </p:childTnLst>
              </p:cTn>
              <p:nextCondLst>
                <p:cond evt="onClick" delay="0">
                  <p:tgtEl>
                    <p:spTgt spid="29"/>
                  </p:tgtEl>
                </p:cond>
              </p:nextCondLst>
            </p:seq>
            <p:audio>
              <p:cMediaNode vol="80000">
                <p:cTn id="43" fill="hold" display="0">
                  <p:stCondLst>
                    <p:cond delay="indefinite"/>
                  </p:stCondLst>
                  <p:endCondLst>
                    <p:cond evt="onStopAudio" delay="0">
                      <p:tgtEl>
                        <p:sldTgt/>
                      </p:tgtEl>
                    </p:cond>
                  </p:endCondLst>
                </p:cTn>
                <p:tgtEl>
                  <p:spTgt spid="29"/>
                </p:tgtEl>
              </p:cMediaNode>
            </p:audio>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6857" fill="hold"/>
                                        <p:tgtEl>
                                          <p:spTgt spid="30"/>
                                        </p:tgtEl>
                                      </p:cBhvr>
                                    </p:cmd>
                                  </p:childTnLst>
                                </p:cTn>
                              </p:par>
                            </p:childTnLst>
                          </p:cTn>
                        </p:par>
                      </p:childTnLst>
                    </p:cTn>
                  </p:par>
                </p:childTnLst>
              </p:cTn>
              <p:nextCondLst>
                <p:cond evt="onClick" delay="0">
                  <p:tgtEl>
                    <p:spTgt spid="30"/>
                  </p:tgtEl>
                </p:cond>
              </p:nextCondLst>
            </p:seq>
            <p:audio>
              <p:cMediaNode vol="80000">
                <p:cTn id="49" fill="hold" display="0">
                  <p:stCondLst>
                    <p:cond delay="indefinite"/>
                  </p:stCondLst>
                  <p:endCondLst>
                    <p:cond evt="onStopAudio" delay="0">
                      <p:tgtEl>
                        <p:sldTgt/>
                      </p:tgtEl>
                    </p:cond>
                  </p:endCondLst>
                </p:cTn>
                <p:tgtEl>
                  <p:spTgt spid="30"/>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8136904" cy="707886"/>
          </a:xfrm>
          <a:prstGeom prst="rect">
            <a:avLst/>
          </a:prstGeom>
          <a:noFill/>
        </p:spPr>
        <p:txBody>
          <a:bodyPr wrap="square" rtlCol="0">
            <a:spAutoFit/>
          </a:bodyPr>
          <a:lstStyle/>
          <a:p>
            <a:r>
              <a:rPr lang="en-GB" sz="4000" b="1" dirty="0" smtClean="0">
                <a:solidFill>
                  <a:srgbClr val="7030A0"/>
                </a:solidFill>
              </a:rPr>
              <a:t>Nationality = </a:t>
            </a:r>
            <a:r>
              <a:rPr lang="en-GB" sz="4000" b="1" dirty="0" err="1" smtClean="0">
                <a:solidFill>
                  <a:srgbClr val="7030A0"/>
                </a:solidFill>
              </a:rPr>
              <a:t>jinsiyya</a:t>
            </a:r>
            <a:r>
              <a:rPr lang="en-GB" sz="4000" b="1" dirty="0" smtClean="0">
                <a:solidFill>
                  <a:srgbClr val="7030A0"/>
                </a:solidFill>
              </a:rPr>
              <a:t> = </a:t>
            </a:r>
            <a:r>
              <a:rPr lang="ar-MA" sz="4000" b="1" dirty="0" smtClean="0">
                <a:solidFill>
                  <a:srgbClr val="7030A0"/>
                </a:solidFill>
              </a:rPr>
              <a:t>جِنْسِيَّة </a:t>
            </a:r>
            <a:endParaRPr lang="en-GB" sz="4000" b="1" dirty="0">
              <a:solidFill>
                <a:srgbClr val="7030A0"/>
              </a:solidFill>
            </a:endParaRPr>
          </a:p>
        </p:txBody>
      </p:sp>
      <p:pic>
        <p:nvPicPr>
          <p:cNvPr id="3" name="Picture 4" descr="http://www.travelnorthafrica.com/consularM1.html">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a:xfrm>
            <a:off x="0" y="2492895"/>
            <a:ext cx="1603848" cy="9511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7784" y="1669450"/>
            <a:ext cx="1728192" cy="646331"/>
          </a:xfrm>
          <a:prstGeom prst="rect">
            <a:avLst/>
          </a:prstGeom>
          <a:noFill/>
        </p:spPr>
        <p:txBody>
          <a:bodyPr wrap="square" rtlCol="0">
            <a:spAutoFit/>
          </a:bodyPr>
          <a:lstStyle/>
          <a:p>
            <a:r>
              <a:rPr lang="en-GB" b="1" dirty="0" smtClean="0">
                <a:solidFill>
                  <a:srgbClr val="7030A0"/>
                </a:solidFill>
              </a:rPr>
              <a:t>Nationality (male)</a:t>
            </a:r>
            <a:endParaRPr lang="en-GB" b="1" dirty="0">
              <a:solidFill>
                <a:srgbClr val="7030A0"/>
              </a:solidFill>
            </a:endParaRPr>
          </a:p>
        </p:txBody>
      </p:sp>
      <p:sp>
        <p:nvSpPr>
          <p:cNvPr id="5" name="TextBox 4"/>
          <p:cNvSpPr txBox="1"/>
          <p:nvPr/>
        </p:nvSpPr>
        <p:spPr>
          <a:xfrm>
            <a:off x="5364088" y="1669450"/>
            <a:ext cx="1584176" cy="646331"/>
          </a:xfrm>
          <a:prstGeom prst="rect">
            <a:avLst/>
          </a:prstGeom>
          <a:noFill/>
        </p:spPr>
        <p:txBody>
          <a:bodyPr wrap="square" rtlCol="0">
            <a:spAutoFit/>
          </a:bodyPr>
          <a:lstStyle/>
          <a:p>
            <a:r>
              <a:rPr lang="en-GB" b="1" dirty="0" smtClean="0">
                <a:solidFill>
                  <a:srgbClr val="7030A0"/>
                </a:solidFill>
              </a:rPr>
              <a:t>Nationality (female)</a:t>
            </a:r>
            <a:endParaRPr lang="en-GB" b="1" dirty="0">
              <a:solidFill>
                <a:srgbClr val="7030A0"/>
              </a:solidFill>
            </a:endParaRPr>
          </a:p>
        </p:txBody>
      </p:sp>
      <p:sp>
        <p:nvSpPr>
          <p:cNvPr id="6" name="TextBox 5"/>
          <p:cNvSpPr txBox="1"/>
          <p:nvPr/>
        </p:nvSpPr>
        <p:spPr>
          <a:xfrm>
            <a:off x="7236296" y="1669450"/>
            <a:ext cx="1656184" cy="369332"/>
          </a:xfrm>
          <a:prstGeom prst="rect">
            <a:avLst/>
          </a:prstGeom>
          <a:noFill/>
        </p:spPr>
        <p:txBody>
          <a:bodyPr wrap="square" rtlCol="0">
            <a:spAutoFit/>
          </a:bodyPr>
          <a:lstStyle/>
          <a:p>
            <a:r>
              <a:rPr lang="en-GB" b="1" dirty="0" smtClean="0">
                <a:solidFill>
                  <a:srgbClr val="7030A0"/>
                </a:solidFill>
              </a:rPr>
              <a:t>English </a:t>
            </a:r>
            <a:endParaRPr lang="en-GB" b="1" dirty="0">
              <a:solidFill>
                <a:srgbClr val="7030A0"/>
              </a:solidFill>
            </a:endParaRPr>
          </a:p>
        </p:txBody>
      </p:sp>
      <p:cxnSp>
        <p:nvCxnSpPr>
          <p:cNvPr id="8" name="Straight Connector 7"/>
          <p:cNvCxnSpPr/>
          <p:nvPr/>
        </p:nvCxnSpPr>
        <p:spPr>
          <a:xfrm>
            <a:off x="4355976" y="1484784"/>
            <a:ext cx="0" cy="5373216"/>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948264" y="1484784"/>
            <a:ext cx="0" cy="5373216"/>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2293659" y="2677561"/>
            <a:ext cx="1944216" cy="461665"/>
          </a:xfrm>
          <a:prstGeom prst="rect">
            <a:avLst/>
          </a:prstGeom>
          <a:noFill/>
        </p:spPr>
        <p:txBody>
          <a:bodyPr wrap="square" rtlCol="0">
            <a:spAutoFit/>
          </a:bodyPr>
          <a:lstStyle/>
          <a:p>
            <a:r>
              <a:rPr lang="en-GB" sz="2400" b="1" dirty="0" err="1" smtClean="0">
                <a:solidFill>
                  <a:srgbClr val="7030A0"/>
                </a:solidFill>
              </a:rPr>
              <a:t>maghrib</a:t>
            </a:r>
            <a:r>
              <a:rPr lang="en-GB" sz="2400" b="1" dirty="0" err="1" smtClean="0">
                <a:solidFill>
                  <a:srgbClr val="FFFF00"/>
                </a:solidFill>
              </a:rPr>
              <a:t>iyy</a:t>
            </a:r>
            <a:endParaRPr lang="en-GB" sz="2400" b="1" dirty="0">
              <a:solidFill>
                <a:srgbClr val="FFFF00"/>
              </a:solidFill>
            </a:endParaRPr>
          </a:p>
        </p:txBody>
      </p:sp>
      <p:sp>
        <p:nvSpPr>
          <p:cNvPr id="12" name="TextBox 11"/>
          <p:cNvSpPr txBox="1"/>
          <p:nvPr/>
        </p:nvSpPr>
        <p:spPr>
          <a:xfrm>
            <a:off x="4850502" y="2692604"/>
            <a:ext cx="1980220" cy="461665"/>
          </a:xfrm>
          <a:prstGeom prst="rect">
            <a:avLst/>
          </a:prstGeom>
          <a:noFill/>
        </p:spPr>
        <p:txBody>
          <a:bodyPr wrap="square" rtlCol="0">
            <a:spAutoFit/>
          </a:bodyPr>
          <a:lstStyle/>
          <a:p>
            <a:r>
              <a:rPr lang="en-GB" sz="2400" b="1" dirty="0" err="1" smtClean="0">
                <a:solidFill>
                  <a:srgbClr val="7030A0"/>
                </a:solidFill>
              </a:rPr>
              <a:t>maghrib</a:t>
            </a:r>
            <a:r>
              <a:rPr lang="en-GB" sz="2400" b="1" dirty="0" err="1" smtClean="0">
                <a:solidFill>
                  <a:srgbClr val="FFFF00"/>
                </a:solidFill>
              </a:rPr>
              <a:t>iyya</a:t>
            </a:r>
            <a:endParaRPr lang="en-GB" sz="2400" b="1" dirty="0">
              <a:solidFill>
                <a:srgbClr val="FFFF00"/>
              </a:solidFill>
            </a:endParaRPr>
          </a:p>
        </p:txBody>
      </p:sp>
      <p:sp>
        <p:nvSpPr>
          <p:cNvPr id="13" name="TextBox 12"/>
          <p:cNvSpPr txBox="1"/>
          <p:nvPr/>
        </p:nvSpPr>
        <p:spPr>
          <a:xfrm>
            <a:off x="7020272" y="2723727"/>
            <a:ext cx="1872208" cy="461665"/>
          </a:xfrm>
          <a:prstGeom prst="rect">
            <a:avLst/>
          </a:prstGeom>
          <a:noFill/>
        </p:spPr>
        <p:txBody>
          <a:bodyPr wrap="square" rtlCol="0">
            <a:spAutoFit/>
          </a:bodyPr>
          <a:lstStyle/>
          <a:p>
            <a:r>
              <a:rPr lang="en-GB" sz="2400" b="1" dirty="0" smtClean="0">
                <a:solidFill>
                  <a:srgbClr val="7030A0"/>
                </a:solidFill>
              </a:rPr>
              <a:t>Moroccan </a:t>
            </a:r>
            <a:endParaRPr lang="en-GB" sz="2400" b="1" dirty="0">
              <a:solidFill>
                <a:srgbClr val="7030A0"/>
              </a:solidFill>
            </a:endParaRPr>
          </a:p>
        </p:txBody>
      </p:sp>
      <p:pic>
        <p:nvPicPr>
          <p:cNvPr id="14" name="Picture 5" descr="Flag of Egypt">
            <a:hlinkClick r:id="rId16" tooltip="Flag of Egyp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82" y="3933056"/>
            <a:ext cx="1596878" cy="101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411760" y="4210611"/>
            <a:ext cx="1944216" cy="461665"/>
          </a:xfrm>
          <a:prstGeom prst="rect">
            <a:avLst/>
          </a:prstGeom>
          <a:noFill/>
        </p:spPr>
        <p:txBody>
          <a:bodyPr wrap="square" rtlCol="0">
            <a:spAutoFit/>
          </a:bodyPr>
          <a:lstStyle/>
          <a:p>
            <a:r>
              <a:rPr lang="en-GB" sz="2400" b="1" dirty="0" err="1" smtClean="0">
                <a:solidFill>
                  <a:srgbClr val="7030A0"/>
                </a:solidFill>
              </a:rPr>
              <a:t>miSr</a:t>
            </a:r>
            <a:r>
              <a:rPr lang="en-GB" sz="2400" b="1" dirty="0" err="1" smtClean="0">
                <a:solidFill>
                  <a:srgbClr val="FFFF00"/>
                </a:solidFill>
              </a:rPr>
              <a:t>iyy</a:t>
            </a:r>
            <a:r>
              <a:rPr lang="en-GB" sz="2400" b="1" dirty="0" smtClean="0">
                <a:solidFill>
                  <a:srgbClr val="7030A0"/>
                </a:solidFill>
              </a:rPr>
              <a:t> </a:t>
            </a:r>
            <a:endParaRPr lang="en-GB" sz="2400" b="1" dirty="0">
              <a:solidFill>
                <a:srgbClr val="7030A0"/>
              </a:solidFill>
            </a:endParaRPr>
          </a:p>
        </p:txBody>
      </p:sp>
      <p:sp>
        <p:nvSpPr>
          <p:cNvPr id="16" name="TextBox 15"/>
          <p:cNvSpPr txBox="1"/>
          <p:nvPr/>
        </p:nvSpPr>
        <p:spPr>
          <a:xfrm>
            <a:off x="4932040" y="4210611"/>
            <a:ext cx="2088232" cy="461665"/>
          </a:xfrm>
          <a:prstGeom prst="rect">
            <a:avLst/>
          </a:prstGeom>
          <a:noFill/>
        </p:spPr>
        <p:txBody>
          <a:bodyPr wrap="square" rtlCol="0">
            <a:spAutoFit/>
          </a:bodyPr>
          <a:lstStyle/>
          <a:p>
            <a:r>
              <a:rPr lang="en-GB" sz="2400" b="1" dirty="0" err="1" smtClean="0">
                <a:solidFill>
                  <a:srgbClr val="7030A0"/>
                </a:solidFill>
              </a:rPr>
              <a:t>miSr</a:t>
            </a:r>
            <a:r>
              <a:rPr lang="en-GB" sz="2400" b="1" dirty="0" err="1" smtClean="0">
                <a:solidFill>
                  <a:srgbClr val="FFFF00"/>
                </a:solidFill>
              </a:rPr>
              <a:t>iyya</a:t>
            </a:r>
            <a:endParaRPr lang="en-GB" sz="2400" b="1" dirty="0">
              <a:solidFill>
                <a:srgbClr val="FFFF00"/>
              </a:solidFill>
            </a:endParaRPr>
          </a:p>
        </p:txBody>
      </p:sp>
      <p:sp>
        <p:nvSpPr>
          <p:cNvPr id="17" name="TextBox 16"/>
          <p:cNvSpPr txBox="1"/>
          <p:nvPr/>
        </p:nvSpPr>
        <p:spPr>
          <a:xfrm>
            <a:off x="7236296" y="4171392"/>
            <a:ext cx="1512168" cy="461665"/>
          </a:xfrm>
          <a:prstGeom prst="rect">
            <a:avLst/>
          </a:prstGeom>
          <a:noFill/>
        </p:spPr>
        <p:txBody>
          <a:bodyPr wrap="square" rtlCol="0">
            <a:spAutoFit/>
          </a:bodyPr>
          <a:lstStyle/>
          <a:p>
            <a:r>
              <a:rPr lang="en-GB" sz="2400" b="1" dirty="0" smtClean="0">
                <a:solidFill>
                  <a:srgbClr val="7030A0"/>
                </a:solidFill>
              </a:rPr>
              <a:t>Egyptian </a:t>
            </a:r>
            <a:endParaRPr lang="en-GB" sz="2400" b="1" dirty="0">
              <a:solidFill>
                <a:srgbClr val="7030A0"/>
              </a:solidFill>
            </a:endParaRPr>
          </a:p>
        </p:txBody>
      </p:sp>
      <p:pic>
        <p:nvPicPr>
          <p:cNvPr id="18" name="Picture 17" descr="Flag of  the United Kingdom of Great Britain and Northern Ireland">
            <a:hlinkClick r:id="rId18" tooltip="Flag of  the United Kingdom of Great Britain and Northern Ireland"/>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180" y="5445224"/>
            <a:ext cx="1578973" cy="104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178112" y="5589240"/>
            <a:ext cx="2232248" cy="461665"/>
          </a:xfrm>
          <a:prstGeom prst="rect">
            <a:avLst/>
          </a:prstGeom>
          <a:noFill/>
        </p:spPr>
        <p:txBody>
          <a:bodyPr wrap="square" rtlCol="0">
            <a:spAutoFit/>
          </a:bodyPr>
          <a:lstStyle/>
          <a:p>
            <a:r>
              <a:rPr lang="en-GB" sz="2400" b="1" dirty="0" err="1" smtClean="0">
                <a:solidFill>
                  <a:srgbClr val="7030A0"/>
                </a:solidFill>
              </a:rPr>
              <a:t>ibriiTaan</a:t>
            </a:r>
            <a:r>
              <a:rPr lang="en-GB" sz="2400" b="1" dirty="0" err="1" smtClean="0">
                <a:solidFill>
                  <a:srgbClr val="FFFF00"/>
                </a:solidFill>
              </a:rPr>
              <a:t>iyy</a:t>
            </a:r>
            <a:endParaRPr lang="en-GB" sz="2400" b="1" dirty="0">
              <a:solidFill>
                <a:srgbClr val="FFFF00"/>
              </a:solidFill>
            </a:endParaRPr>
          </a:p>
        </p:txBody>
      </p:sp>
      <p:sp>
        <p:nvSpPr>
          <p:cNvPr id="20" name="TextBox 19"/>
          <p:cNvSpPr txBox="1"/>
          <p:nvPr/>
        </p:nvSpPr>
        <p:spPr>
          <a:xfrm>
            <a:off x="4796496" y="5589239"/>
            <a:ext cx="2088232" cy="461665"/>
          </a:xfrm>
          <a:prstGeom prst="rect">
            <a:avLst/>
          </a:prstGeom>
          <a:noFill/>
        </p:spPr>
        <p:txBody>
          <a:bodyPr wrap="square" rtlCol="0">
            <a:spAutoFit/>
          </a:bodyPr>
          <a:lstStyle/>
          <a:p>
            <a:r>
              <a:rPr lang="en-GB" sz="2400" b="1" dirty="0" err="1" smtClean="0">
                <a:solidFill>
                  <a:srgbClr val="7030A0"/>
                </a:solidFill>
              </a:rPr>
              <a:t>ibriiTaan</a:t>
            </a:r>
            <a:r>
              <a:rPr lang="en-GB" sz="2400" b="1" dirty="0" err="1" smtClean="0">
                <a:solidFill>
                  <a:srgbClr val="FFFF00"/>
                </a:solidFill>
              </a:rPr>
              <a:t>iyya</a:t>
            </a:r>
            <a:endParaRPr lang="en-GB" sz="2400" b="1" dirty="0">
              <a:solidFill>
                <a:srgbClr val="FFFF00"/>
              </a:solidFill>
            </a:endParaRPr>
          </a:p>
        </p:txBody>
      </p:sp>
      <p:sp>
        <p:nvSpPr>
          <p:cNvPr id="21" name="TextBox 20"/>
          <p:cNvSpPr txBox="1"/>
          <p:nvPr/>
        </p:nvSpPr>
        <p:spPr>
          <a:xfrm>
            <a:off x="7236296" y="5554536"/>
            <a:ext cx="1512168" cy="461665"/>
          </a:xfrm>
          <a:prstGeom prst="rect">
            <a:avLst/>
          </a:prstGeom>
          <a:noFill/>
        </p:spPr>
        <p:txBody>
          <a:bodyPr wrap="square" rtlCol="0">
            <a:spAutoFit/>
          </a:bodyPr>
          <a:lstStyle/>
          <a:p>
            <a:r>
              <a:rPr lang="en-GB" sz="2400" b="1" dirty="0" smtClean="0">
                <a:solidFill>
                  <a:srgbClr val="7030A0"/>
                </a:solidFill>
              </a:rPr>
              <a:t>British</a:t>
            </a:r>
            <a:endParaRPr lang="en-GB" sz="2400" b="1" dirty="0">
              <a:solidFill>
                <a:srgbClr val="7030A0"/>
              </a:solidFill>
            </a:endParaRPr>
          </a:p>
        </p:txBody>
      </p:sp>
      <p:cxnSp>
        <p:nvCxnSpPr>
          <p:cNvPr id="23" name="Straight Connector 22"/>
          <p:cNvCxnSpPr/>
          <p:nvPr/>
        </p:nvCxnSpPr>
        <p:spPr>
          <a:xfrm>
            <a:off x="36180" y="2315781"/>
            <a:ext cx="9107820" cy="0"/>
          </a:xfrm>
          <a:prstGeom prst="line">
            <a:avLst/>
          </a:prstGeom>
        </p:spPr>
        <p:style>
          <a:lnRef idx="3">
            <a:schemeClr val="dk1"/>
          </a:lnRef>
          <a:fillRef idx="0">
            <a:schemeClr val="dk1"/>
          </a:fillRef>
          <a:effectRef idx="2">
            <a:schemeClr val="dk1"/>
          </a:effectRef>
          <a:fontRef idx="minor">
            <a:schemeClr val="tx1"/>
          </a:fontRef>
        </p:style>
      </p:cxn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784131" y="2667225"/>
            <a:ext cx="512422" cy="512422"/>
          </a:xfrm>
          <a:prstGeom prst="rect">
            <a:avLst/>
          </a:prstGeom>
        </p:spPr>
      </p:pic>
      <p:pic>
        <p:nvPicPr>
          <p:cNvPr id="22"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4410360" y="2695725"/>
            <a:ext cx="520824" cy="520824"/>
          </a:xfrm>
          <a:prstGeom prst="rect">
            <a:avLst/>
          </a:prstGeom>
        </p:spPr>
      </p:pic>
      <p:pic>
        <p:nvPicPr>
          <p:cNvPr id="2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835696" y="4210611"/>
            <a:ext cx="512422" cy="512422"/>
          </a:xfrm>
          <a:prstGeom prst="rect">
            <a:avLst/>
          </a:prstGeom>
        </p:spPr>
      </p:pic>
      <p:pic>
        <p:nvPicPr>
          <p:cNvPr id="25"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4410360" y="4265281"/>
            <a:ext cx="523039" cy="523039"/>
          </a:xfrm>
          <a:prstGeom prst="rect">
            <a:avLst/>
          </a:prstGeom>
        </p:spPr>
      </p:pic>
      <p:pic>
        <p:nvPicPr>
          <p:cNvPr id="26"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753326" y="5589240"/>
            <a:ext cx="517251" cy="517251"/>
          </a:xfrm>
          <a:prstGeom prst="rect">
            <a:avLst/>
          </a:prstGeom>
        </p:spPr>
      </p:pic>
      <p:pic>
        <p:nvPicPr>
          <p:cNvPr id="27"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0"/>
          <a:stretch>
            <a:fillRect/>
          </a:stretch>
        </p:blipFill>
        <p:spPr>
          <a:xfrm>
            <a:off x="4415364" y="5495579"/>
            <a:ext cx="529296" cy="529296"/>
          </a:xfrm>
          <a:prstGeom prst="rect">
            <a:avLst/>
          </a:prstGeom>
        </p:spPr>
      </p:pic>
      <p:sp>
        <p:nvSpPr>
          <p:cNvPr id="7" name="Footer Placeholder 6"/>
          <p:cNvSpPr>
            <a:spLocks noGrp="1"/>
          </p:cNvSpPr>
          <p:nvPr>
            <p:ph type="ftr" sz="quarter" idx="11"/>
          </p:nvPr>
        </p:nvSpPr>
        <p:spPr>
          <a:xfrm>
            <a:off x="2270577" y="6420329"/>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1852357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420" fill="hold"/>
                                        <p:tgtEl>
                                          <p:spTgt spid="22"/>
                                        </p:tgtEl>
                                      </p:cBhvr>
                                    </p:cmd>
                                  </p:childTnLst>
                                </p:cTn>
                              </p:par>
                            </p:childTnLst>
                          </p:cTn>
                        </p:par>
                      </p:childTnLst>
                    </p:cTn>
                  </p:par>
                </p:childTnLst>
              </p:cTn>
              <p:nextCondLst>
                <p:cond evt="onClick" delay="0">
                  <p:tgtEl>
                    <p:spTgt spid="22"/>
                  </p:tgtEl>
                </p:cond>
              </p:nextCondLst>
            </p:seq>
            <p:audio>
              <p:cMediaNode vol="80000">
                <p:cTn id="13" fill="hold" display="0">
                  <p:stCondLst>
                    <p:cond delay="indefinite"/>
                  </p:stCondLst>
                  <p:endCondLst>
                    <p:cond evt="onStopAudio" delay="0">
                      <p:tgtEl>
                        <p:sldTgt/>
                      </p:tgtEl>
                    </p:cond>
                  </p:endCondLst>
                </p:cTn>
                <p:tgtEl>
                  <p:spTgt spid="22"/>
                </p:tgtEl>
              </p:cMediaNode>
            </p:audio>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612" fill="hold"/>
                                        <p:tgtEl>
                                          <p:spTgt spid="24"/>
                                        </p:tgtEl>
                                      </p:cBhvr>
                                    </p:cmd>
                                  </p:childTnLst>
                                </p:cTn>
                              </p:par>
                            </p:childTnLst>
                          </p:cTn>
                        </p:par>
                      </p:childTnLst>
                    </p:cTn>
                  </p:par>
                </p:childTnLst>
              </p:cTn>
              <p:nextCondLst>
                <p:cond evt="onClick" delay="0">
                  <p:tgtEl>
                    <p:spTgt spid="24"/>
                  </p:tgtEl>
                </p:cond>
              </p:nextCondLst>
            </p:seq>
            <p:audio>
              <p:cMediaNode vol="80000">
                <p:cTn id="19" fill="hold" display="0">
                  <p:stCondLst>
                    <p:cond delay="indefinite"/>
                  </p:stCondLst>
                  <p:endCondLst>
                    <p:cond evt="onStopAudio" delay="0">
                      <p:tgtEl>
                        <p:sldTgt/>
                      </p:tgtEl>
                    </p:cond>
                  </p:endCondLst>
                </p:cTn>
                <p:tgtEl>
                  <p:spTgt spid="24"/>
                </p:tgtEl>
              </p:cMediaNode>
            </p:audio>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5363" fill="hold"/>
                                        <p:tgtEl>
                                          <p:spTgt spid="25"/>
                                        </p:tgtEl>
                                      </p:cBhvr>
                                    </p:cmd>
                                  </p:childTnLst>
                                </p:cTn>
                              </p:par>
                            </p:childTnLst>
                          </p:cTn>
                        </p:par>
                      </p:childTnLst>
                    </p:cTn>
                  </p:par>
                </p:childTnLst>
              </p:cTn>
              <p:nextCondLst>
                <p:cond evt="onClick" delay="0">
                  <p:tgtEl>
                    <p:spTgt spid="25"/>
                  </p:tgtEl>
                </p:cond>
              </p:nextCondLst>
            </p:seq>
            <p:audio>
              <p:cMediaNode vol="80000">
                <p:cTn id="25" fill="hold" display="0">
                  <p:stCondLst>
                    <p:cond delay="indefinite"/>
                  </p:stCondLst>
                  <p:endCondLst>
                    <p:cond evt="onStopAudio" delay="0">
                      <p:tgtEl>
                        <p:sldTgt/>
                      </p:tgtEl>
                    </p:cond>
                  </p:endCondLst>
                </p:cTn>
                <p:tgtEl>
                  <p:spTgt spid="25"/>
                </p:tgtEl>
              </p:cMediaNode>
            </p:audio>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5831" fill="hold"/>
                                        <p:tgtEl>
                                          <p:spTgt spid="26"/>
                                        </p:tgtEl>
                                      </p:cBhvr>
                                    </p:cmd>
                                  </p:childTnLst>
                                </p:cTn>
                              </p:par>
                            </p:childTnLst>
                          </p:cTn>
                        </p:par>
                      </p:childTnLst>
                    </p:cTn>
                  </p:par>
                </p:childTnLst>
              </p:cTn>
              <p:nextCondLst>
                <p:cond evt="onClick" delay="0">
                  <p:tgtEl>
                    <p:spTgt spid="26"/>
                  </p:tgtEl>
                </p:cond>
              </p:nextCondLst>
            </p:seq>
            <p:audio>
              <p:cMediaNode vol="80000">
                <p:cTn id="31" fill="hold" display="0">
                  <p:stCondLst>
                    <p:cond delay="indefinite"/>
                  </p:stCondLst>
                  <p:endCondLst>
                    <p:cond evt="onStopAudio" delay="0">
                      <p:tgtEl>
                        <p:sldTgt/>
                      </p:tgtEl>
                    </p:cond>
                  </p:endCondLst>
                </p:cTn>
                <p:tgtEl>
                  <p:spTgt spid="26"/>
                </p:tgtEl>
              </p:cMediaNode>
            </p:audio>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6217" fill="hold"/>
                                        <p:tgtEl>
                                          <p:spTgt spid="27"/>
                                        </p:tgtEl>
                                      </p:cBhvr>
                                    </p:cmd>
                                  </p:childTnLst>
                                </p:cTn>
                              </p:par>
                            </p:childTnLst>
                          </p:cTn>
                        </p:par>
                      </p:childTnLst>
                    </p:cTn>
                  </p:par>
                </p:childTnLst>
              </p:cTn>
              <p:nextCondLst>
                <p:cond evt="onClick" delay="0">
                  <p:tgtEl>
                    <p:spTgt spid="27"/>
                  </p:tgtEl>
                </p:cond>
              </p:nextCondLst>
            </p:seq>
            <p:audio>
              <p:cMediaNode vol="80000">
                <p:cTn id="37" fill="hold" display="0">
                  <p:stCondLst>
                    <p:cond delay="indefinite"/>
                  </p:stCondLst>
                  <p:endCondLst>
                    <p:cond evt="onStopAudio" delay="0">
                      <p:tgtEl>
                        <p:sldTgt/>
                      </p:tgtEl>
                    </p:cond>
                  </p:endCondLst>
                </p:cTn>
                <p:tgtEl>
                  <p:spTgt spid="2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8424936" cy="707886"/>
          </a:xfrm>
          <a:prstGeom prst="rect">
            <a:avLst/>
          </a:prstGeom>
          <a:noFill/>
        </p:spPr>
        <p:txBody>
          <a:bodyPr wrap="square" rtlCol="0">
            <a:spAutoFit/>
          </a:bodyPr>
          <a:lstStyle/>
          <a:p>
            <a:r>
              <a:rPr lang="en-GB" sz="2000" dirty="0" smtClean="0">
                <a:solidFill>
                  <a:srgbClr val="7030A0"/>
                </a:solidFill>
                <a:latin typeface="Comic Sans MS" pitchFamily="66" charset="0"/>
              </a:rPr>
              <a:t>Find the male and female nationality of the following countries. (Check your answers with your teacher)</a:t>
            </a:r>
            <a:endParaRPr lang="en-GB" sz="2000" dirty="0">
              <a:solidFill>
                <a:srgbClr val="7030A0"/>
              </a:solidFill>
              <a:latin typeface="Comic Sans MS" pitchFamily="66" charset="0"/>
            </a:endParaRPr>
          </a:p>
        </p:txBody>
      </p:sp>
      <p:pic>
        <p:nvPicPr>
          <p:cNvPr id="3" name="Picture 7" descr="http://www.thelocal.se/blogs/eatingout/tag/italian-foo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270829"/>
            <a:ext cx="1531840" cy="91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http://www.appliedlanguage.com/flags_of_the_world/flag_of_spain.shtm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509904"/>
            <a:ext cx="1531840" cy="8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www.englishrussia.com/forum/viewtopic.php?t=1154&amp;sid=8d1f68c37890ef03c809ef72e2ccc3b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4653136"/>
            <a:ext cx="1623475" cy="93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s://www.cia.gov/library/publications/the-world-factbook/graphics/flags/large/sy-lgfla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876" y="5914999"/>
            <a:ext cx="1715111" cy="94174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84270" y="2177062"/>
            <a:ext cx="910782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328211" y="1457545"/>
            <a:ext cx="0" cy="53732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6588224" y="1457545"/>
            <a:ext cx="0" cy="5373216"/>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339752" y="1503711"/>
            <a:ext cx="1728192" cy="646331"/>
          </a:xfrm>
          <a:prstGeom prst="rect">
            <a:avLst/>
          </a:prstGeom>
          <a:noFill/>
        </p:spPr>
        <p:txBody>
          <a:bodyPr wrap="square" rtlCol="0">
            <a:spAutoFit/>
          </a:bodyPr>
          <a:lstStyle/>
          <a:p>
            <a:r>
              <a:rPr lang="en-GB" b="1" dirty="0" smtClean="0">
                <a:solidFill>
                  <a:srgbClr val="7030A0"/>
                </a:solidFill>
              </a:rPr>
              <a:t>Nationality (male)</a:t>
            </a:r>
            <a:endParaRPr lang="en-GB" b="1" dirty="0">
              <a:solidFill>
                <a:srgbClr val="7030A0"/>
              </a:solidFill>
            </a:endParaRPr>
          </a:p>
        </p:txBody>
      </p:sp>
      <p:sp>
        <p:nvSpPr>
          <p:cNvPr id="11" name="TextBox 10"/>
          <p:cNvSpPr txBox="1"/>
          <p:nvPr/>
        </p:nvSpPr>
        <p:spPr>
          <a:xfrm>
            <a:off x="4585447" y="1489702"/>
            <a:ext cx="1584176" cy="646331"/>
          </a:xfrm>
          <a:prstGeom prst="rect">
            <a:avLst/>
          </a:prstGeom>
          <a:noFill/>
        </p:spPr>
        <p:txBody>
          <a:bodyPr wrap="square" rtlCol="0">
            <a:spAutoFit/>
          </a:bodyPr>
          <a:lstStyle/>
          <a:p>
            <a:r>
              <a:rPr lang="en-GB" b="1" dirty="0" smtClean="0">
                <a:solidFill>
                  <a:srgbClr val="7030A0"/>
                </a:solidFill>
              </a:rPr>
              <a:t>Nationality (female)</a:t>
            </a:r>
            <a:endParaRPr lang="en-GB" b="1" dirty="0">
              <a:solidFill>
                <a:srgbClr val="7030A0"/>
              </a:solidFill>
            </a:endParaRPr>
          </a:p>
        </p:txBody>
      </p:sp>
      <p:sp>
        <p:nvSpPr>
          <p:cNvPr id="12" name="TextBox 11"/>
          <p:cNvSpPr txBox="1"/>
          <p:nvPr/>
        </p:nvSpPr>
        <p:spPr>
          <a:xfrm>
            <a:off x="6732240" y="1710553"/>
            <a:ext cx="1656184" cy="369332"/>
          </a:xfrm>
          <a:prstGeom prst="rect">
            <a:avLst/>
          </a:prstGeom>
          <a:noFill/>
        </p:spPr>
        <p:txBody>
          <a:bodyPr wrap="square" rtlCol="0">
            <a:spAutoFit/>
          </a:bodyPr>
          <a:lstStyle/>
          <a:p>
            <a:r>
              <a:rPr lang="en-GB" b="1" dirty="0" smtClean="0">
                <a:solidFill>
                  <a:srgbClr val="7030A0"/>
                </a:solidFill>
              </a:rPr>
              <a:t>English </a:t>
            </a:r>
            <a:endParaRPr lang="en-GB" b="1" dirty="0">
              <a:solidFill>
                <a:srgbClr val="7030A0"/>
              </a:solidFill>
            </a:endParaRPr>
          </a:p>
        </p:txBody>
      </p:sp>
      <p:sp>
        <p:nvSpPr>
          <p:cNvPr id="13" name="TextBox 12"/>
          <p:cNvSpPr txBox="1"/>
          <p:nvPr/>
        </p:nvSpPr>
        <p:spPr>
          <a:xfrm>
            <a:off x="6762347" y="2527820"/>
            <a:ext cx="2232248" cy="400110"/>
          </a:xfrm>
          <a:prstGeom prst="rect">
            <a:avLst/>
          </a:prstGeom>
          <a:noFill/>
        </p:spPr>
        <p:txBody>
          <a:bodyPr wrap="square" rtlCol="0">
            <a:spAutoFit/>
          </a:bodyPr>
          <a:lstStyle/>
          <a:p>
            <a:r>
              <a:rPr lang="en-GB" sz="2000" b="1" dirty="0" smtClean="0">
                <a:solidFill>
                  <a:srgbClr val="7030A0"/>
                </a:solidFill>
              </a:rPr>
              <a:t>Italian </a:t>
            </a:r>
            <a:endParaRPr lang="en-GB" sz="2000" b="1" dirty="0">
              <a:solidFill>
                <a:srgbClr val="7030A0"/>
              </a:solidFill>
            </a:endParaRPr>
          </a:p>
        </p:txBody>
      </p:sp>
      <p:sp>
        <p:nvSpPr>
          <p:cNvPr id="14" name="TextBox 13"/>
          <p:cNvSpPr txBox="1"/>
          <p:nvPr/>
        </p:nvSpPr>
        <p:spPr>
          <a:xfrm>
            <a:off x="6767845" y="3684613"/>
            <a:ext cx="2411760" cy="400110"/>
          </a:xfrm>
          <a:prstGeom prst="rect">
            <a:avLst/>
          </a:prstGeom>
          <a:noFill/>
        </p:spPr>
        <p:txBody>
          <a:bodyPr wrap="square" rtlCol="0">
            <a:spAutoFit/>
          </a:bodyPr>
          <a:lstStyle/>
          <a:p>
            <a:r>
              <a:rPr lang="en-GB" sz="2000" b="1" dirty="0" smtClean="0">
                <a:solidFill>
                  <a:srgbClr val="7030A0"/>
                </a:solidFill>
              </a:rPr>
              <a:t>Spanish </a:t>
            </a:r>
            <a:endParaRPr lang="en-GB" sz="2000" b="1" dirty="0">
              <a:solidFill>
                <a:srgbClr val="7030A0"/>
              </a:solidFill>
            </a:endParaRPr>
          </a:p>
        </p:txBody>
      </p:sp>
      <p:sp>
        <p:nvSpPr>
          <p:cNvPr id="15" name="TextBox 14"/>
          <p:cNvSpPr txBox="1"/>
          <p:nvPr/>
        </p:nvSpPr>
        <p:spPr>
          <a:xfrm>
            <a:off x="6744926" y="4984813"/>
            <a:ext cx="2016224" cy="400110"/>
          </a:xfrm>
          <a:prstGeom prst="rect">
            <a:avLst/>
          </a:prstGeom>
          <a:noFill/>
        </p:spPr>
        <p:txBody>
          <a:bodyPr wrap="square" rtlCol="0">
            <a:spAutoFit/>
          </a:bodyPr>
          <a:lstStyle/>
          <a:p>
            <a:r>
              <a:rPr lang="en-GB" sz="2000" b="1" dirty="0" smtClean="0">
                <a:solidFill>
                  <a:srgbClr val="7030A0"/>
                </a:solidFill>
              </a:rPr>
              <a:t>American </a:t>
            </a:r>
            <a:endParaRPr lang="en-GB" sz="2000" b="1" dirty="0">
              <a:solidFill>
                <a:srgbClr val="7030A0"/>
              </a:solidFill>
            </a:endParaRPr>
          </a:p>
        </p:txBody>
      </p:sp>
      <p:sp>
        <p:nvSpPr>
          <p:cNvPr id="16" name="TextBox 15"/>
          <p:cNvSpPr txBox="1"/>
          <p:nvPr/>
        </p:nvSpPr>
        <p:spPr>
          <a:xfrm>
            <a:off x="6726742" y="6115054"/>
            <a:ext cx="2232248" cy="400110"/>
          </a:xfrm>
          <a:prstGeom prst="rect">
            <a:avLst/>
          </a:prstGeom>
          <a:noFill/>
        </p:spPr>
        <p:txBody>
          <a:bodyPr wrap="square" rtlCol="0">
            <a:spAutoFit/>
          </a:bodyPr>
          <a:lstStyle/>
          <a:p>
            <a:r>
              <a:rPr lang="en-GB" sz="2000" b="1" dirty="0" smtClean="0">
                <a:solidFill>
                  <a:srgbClr val="7030A0"/>
                </a:solidFill>
              </a:rPr>
              <a:t>Syrian </a:t>
            </a:r>
            <a:endParaRPr lang="en-GB" sz="2000" b="1" dirty="0">
              <a:solidFill>
                <a:srgbClr val="7030A0"/>
              </a:solidFill>
            </a:endParaRPr>
          </a:p>
        </p:txBody>
      </p:sp>
      <p:sp>
        <p:nvSpPr>
          <p:cNvPr id="17" name="Footer Placeholder 16"/>
          <p:cNvSpPr>
            <a:spLocks noGrp="1"/>
          </p:cNvSpPr>
          <p:nvPr>
            <p:ph type="ftr" sz="quarter" idx="11"/>
          </p:nvPr>
        </p:nvSpPr>
        <p:spPr>
          <a:xfrm>
            <a:off x="2123820" y="6449751"/>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727359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solidFill>
                  <a:srgbClr val="7030A0"/>
                </a:solidFill>
                <a:latin typeface="Comic Sans MS" pitchFamily="66" charset="0"/>
              </a:rPr>
              <a:t>Lesson Objectives</a:t>
            </a:r>
            <a:endParaRPr lang="en-GB" sz="4400" b="1" dirty="0">
              <a:solidFill>
                <a:srgbClr val="7030A0"/>
              </a:solidFill>
              <a:latin typeface="Comic Sans MS" pitchFamily="66" charset="0"/>
            </a:endParaRPr>
          </a:p>
        </p:txBody>
      </p:sp>
      <p:sp>
        <p:nvSpPr>
          <p:cNvPr id="4" name="TextBox 3"/>
          <p:cNvSpPr txBox="1"/>
          <p:nvPr/>
        </p:nvSpPr>
        <p:spPr>
          <a:xfrm>
            <a:off x="755576" y="1700808"/>
            <a:ext cx="7920880" cy="4708981"/>
          </a:xfrm>
          <a:prstGeom prst="rect">
            <a:avLst/>
          </a:prstGeom>
          <a:noFill/>
        </p:spPr>
        <p:txBody>
          <a:bodyPr wrap="square" rtlCol="0">
            <a:spAutoFit/>
          </a:bodyPr>
          <a:lstStyle/>
          <a:p>
            <a:r>
              <a:rPr lang="en-GB" sz="2400" b="1" dirty="0" smtClean="0">
                <a:solidFill>
                  <a:srgbClr val="FFFF00"/>
                </a:solidFill>
                <a:latin typeface="Comic Sans MS" pitchFamily="66" charset="0"/>
              </a:rPr>
              <a:t>In this lesson we will learn:</a:t>
            </a:r>
          </a:p>
          <a:p>
            <a:endParaRPr lang="en-GB" dirty="0">
              <a:latin typeface="Comic Sans MS" pitchFamily="66" charset="0"/>
            </a:endParaRPr>
          </a:p>
          <a:p>
            <a:pPr marL="285750" indent="-285750">
              <a:buFont typeface="Arial" pitchFamily="34" charset="0"/>
              <a:buChar char="•"/>
            </a:pPr>
            <a:r>
              <a:rPr lang="en-GB" sz="2400" b="1" dirty="0" smtClean="0">
                <a:solidFill>
                  <a:srgbClr val="FFFF00"/>
                </a:solidFill>
                <a:latin typeface="Comic Sans MS" pitchFamily="66" charset="0"/>
              </a:rPr>
              <a:t>Different forms of greetings</a:t>
            </a:r>
          </a:p>
          <a:p>
            <a:endParaRPr lang="en-GB" sz="2400" b="1" dirty="0" smtClean="0">
              <a:solidFill>
                <a:srgbClr val="FFFF00"/>
              </a:solidFill>
              <a:latin typeface="Comic Sans MS" pitchFamily="66" charset="0"/>
            </a:endParaRPr>
          </a:p>
          <a:p>
            <a:pPr marL="285750" indent="-285750">
              <a:buFont typeface="Arial" pitchFamily="34" charset="0"/>
              <a:buChar char="•"/>
            </a:pPr>
            <a:r>
              <a:rPr lang="en-GB" sz="2400" b="1" dirty="0" smtClean="0">
                <a:solidFill>
                  <a:srgbClr val="FFFF00"/>
                </a:solidFill>
                <a:latin typeface="Comic Sans MS" pitchFamily="66" charset="0"/>
              </a:rPr>
              <a:t> </a:t>
            </a:r>
            <a:r>
              <a:rPr lang="en-GB" sz="2400" b="1" dirty="0">
                <a:solidFill>
                  <a:srgbClr val="FFFF00"/>
                </a:solidFill>
                <a:latin typeface="Comic Sans MS" pitchFamily="66" charset="0"/>
              </a:rPr>
              <a:t>T</a:t>
            </a:r>
            <a:r>
              <a:rPr lang="en-GB" sz="2400" b="1" dirty="0" smtClean="0">
                <a:solidFill>
                  <a:srgbClr val="FFFF00"/>
                </a:solidFill>
                <a:latin typeface="Comic Sans MS" pitchFamily="66" charset="0"/>
              </a:rPr>
              <a:t>o say your name and ask someone’s name in Arabic</a:t>
            </a:r>
          </a:p>
          <a:p>
            <a:endParaRPr lang="en-GB" sz="2400" b="1" dirty="0" smtClean="0">
              <a:solidFill>
                <a:srgbClr val="FFFF00"/>
              </a:solidFill>
              <a:latin typeface="Comic Sans MS" pitchFamily="66" charset="0"/>
            </a:endParaRPr>
          </a:p>
          <a:p>
            <a:pPr marL="285750" indent="-285750">
              <a:buFont typeface="Arial" pitchFamily="34" charset="0"/>
              <a:buChar char="•"/>
            </a:pPr>
            <a:r>
              <a:rPr lang="en-GB" sz="2400" b="1" dirty="0" smtClean="0">
                <a:solidFill>
                  <a:srgbClr val="FFFF00"/>
                </a:solidFill>
                <a:latin typeface="Comic Sans MS" pitchFamily="66" charset="0"/>
              </a:rPr>
              <a:t>Count to 20</a:t>
            </a:r>
          </a:p>
          <a:p>
            <a:endParaRPr lang="en-GB" sz="2400" b="1" dirty="0" smtClean="0">
              <a:solidFill>
                <a:srgbClr val="FFFF00"/>
              </a:solidFill>
              <a:latin typeface="Comic Sans MS" pitchFamily="66" charset="0"/>
            </a:endParaRPr>
          </a:p>
          <a:p>
            <a:pPr marL="285750" indent="-285750">
              <a:buFont typeface="Arial" pitchFamily="34" charset="0"/>
              <a:buChar char="•"/>
            </a:pPr>
            <a:r>
              <a:rPr lang="en-GB" sz="2400" b="1" dirty="0" smtClean="0">
                <a:solidFill>
                  <a:srgbClr val="FFFF00"/>
                </a:solidFill>
                <a:latin typeface="Comic Sans MS" pitchFamily="66" charset="0"/>
              </a:rPr>
              <a:t>Countries and nationalities</a:t>
            </a:r>
          </a:p>
          <a:p>
            <a:endParaRPr lang="en-GB" sz="2400" b="1" dirty="0" smtClean="0">
              <a:solidFill>
                <a:srgbClr val="FFFF00"/>
              </a:solidFill>
              <a:latin typeface="Comic Sans MS" pitchFamily="66" charset="0"/>
            </a:endParaRPr>
          </a:p>
          <a:p>
            <a:pPr marL="285750" indent="-285750">
              <a:buFont typeface="Arial" pitchFamily="34" charset="0"/>
              <a:buChar char="•"/>
            </a:pPr>
            <a:r>
              <a:rPr lang="en-GB" sz="2400" b="1" dirty="0" smtClean="0">
                <a:solidFill>
                  <a:srgbClr val="FFFF00"/>
                </a:solidFill>
                <a:latin typeface="Comic Sans MS" pitchFamily="66" charset="0"/>
              </a:rPr>
              <a:t>To say where you live</a:t>
            </a:r>
          </a:p>
          <a:p>
            <a:pPr marL="285750" indent="-285750">
              <a:buFont typeface="Arial" pitchFamily="34" charset="0"/>
              <a:buChar char="•"/>
            </a:pPr>
            <a:endParaRPr lang="en-GB" dirty="0"/>
          </a:p>
        </p:txBody>
      </p:sp>
      <p:sp>
        <p:nvSpPr>
          <p:cNvPr id="3" name="Footer Placeholder 2"/>
          <p:cNvSpPr>
            <a:spLocks noGrp="1"/>
          </p:cNvSpPr>
          <p:nvPr>
            <p:ph type="ftr" sz="quarter" idx="11"/>
          </p:nvPr>
        </p:nvSpPr>
        <p:spPr>
          <a:xfrm>
            <a:off x="1187624" y="6227226"/>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647789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29016"/>
            <a:ext cx="9144000" cy="682898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342900" indent="-342900" algn="ctr">
              <a:lnSpc>
                <a:spcPct val="90000"/>
              </a:lnSpc>
              <a:spcBef>
                <a:spcPct val="20000"/>
              </a:spcBef>
              <a:buClr>
                <a:schemeClr val="hlink"/>
              </a:buClr>
              <a:buSzPct val="70000"/>
              <a:buFont typeface="Wingdings" pitchFamily="2" charset="2"/>
              <a:buNone/>
              <a:defRPr/>
            </a:pPr>
            <a:r>
              <a:rPr lang="ar-MA" sz="4000" dirty="0" smtClean="0">
                <a:solidFill>
                  <a:srgbClr val="7030A0"/>
                </a:solidFill>
              </a:rPr>
              <a:t>         </a:t>
            </a:r>
            <a:r>
              <a:rPr lang="en-GB" sz="4000" dirty="0">
                <a:solidFill>
                  <a:srgbClr val="7030A0"/>
                </a:solidFill>
                <a:latin typeface="Arial" pitchFamily="34" charset="0"/>
                <a:cs typeface="Arial" pitchFamily="34" charset="0"/>
              </a:rPr>
              <a:t>C</a:t>
            </a:r>
            <a:r>
              <a:rPr lang="en-GB" sz="4000" dirty="0" smtClean="0">
                <a:solidFill>
                  <a:srgbClr val="7030A0"/>
                </a:solidFill>
                <a:latin typeface="Arial" pitchFamily="34" charset="0"/>
                <a:cs typeface="Arial" pitchFamily="34" charset="0"/>
              </a:rPr>
              <a:t>ity   =   </a:t>
            </a:r>
            <a:r>
              <a:rPr lang="en-GB" sz="4000" dirty="0" err="1" smtClean="0">
                <a:solidFill>
                  <a:srgbClr val="7030A0"/>
                </a:solidFill>
                <a:latin typeface="Arial" pitchFamily="34" charset="0"/>
                <a:cs typeface="Arial" pitchFamily="34" charset="0"/>
              </a:rPr>
              <a:t>madiina</a:t>
            </a:r>
            <a:r>
              <a:rPr lang="en-GB" sz="4000" dirty="0" smtClean="0">
                <a:solidFill>
                  <a:srgbClr val="7030A0"/>
                </a:solidFill>
                <a:latin typeface="Arial" pitchFamily="34" charset="0"/>
                <a:cs typeface="Arial" pitchFamily="34" charset="0"/>
              </a:rPr>
              <a:t>  = </a:t>
            </a:r>
            <a:r>
              <a:rPr lang="ar-MA" sz="4000" dirty="0" smtClean="0">
                <a:solidFill>
                  <a:srgbClr val="7030A0"/>
                </a:solidFill>
                <a:latin typeface="Arial" pitchFamily="34" charset="0"/>
                <a:cs typeface="Arial" pitchFamily="34" charset="0"/>
              </a:rPr>
              <a:t>مَدِينَة</a:t>
            </a:r>
            <a:endParaRPr lang="ar-MA" sz="4000" dirty="0">
              <a:solidFill>
                <a:srgbClr val="7030A0"/>
              </a:solidFill>
              <a:latin typeface="Arial" pitchFamily="34" charset="0"/>
              <a:cs typeface="Arial" pitchFamily="34" charset="0"/>
            </a:endParaRPr>
          </a:p>
          <a:p>
            <a:pPr marL="342900" indent="-342900" algn="ctr">
              <a:lnSpc>
                <a:spcPct val="90000"/>
              </a:lnSpc>
              <a:spcBef>
                <a:spcPct val="20000"/>
              </a:spcBef>
              <a:buClr>
                <a:schemeClr val="hlink"/>
              </a:buClr>
              <a:buSzPct val="70000"/>
              <a:buFont typeface="Wingdings" pitchFamily="2" charset="2"/>
              <a:buNone/>
              <a:defRPr/>
            </a:pPr>
            <a:endParaRPr lang="en-GB" sz="2400" b="1" dirty="0">
              <a:effectLst>
                <a:outerShdw blurRad="38100" dist="38100" dir="2700000" algn="tl">
                  <a:srgbClr val="000000"/>
                </a:outerShdw>
              </a:effectLst>
              <a:latin typeface="Arial" pitchFamily="34" charset="0"/>
              <a:cs typeface="Arial" pitchFamily="34" charset="0"/>
            </a:endParaRPr>
          </a:p>
          <a:p>
            <a:pPr marL="342900" indent="-342900">
              <a:lnSpc>
                <a:spcPct val="90000"/>
              </a:lnSpc>
              <a:spcBef>
                <a:spcPct val="20000"/>
              </a:spcBef>
              <a:buClr>
                <a:schemeClr val="hlink"/>
              </a:buClr>
              <a:buSzPct val="70000"/>
              <a:buFont typeface="Wingdings" pitchFamily="2" charset="2"/>
              <a:buNone/>
              <a:defRPr/>
            </a:pPr>
            <a:r>
              <a:rPr lang="en-GB" sz="2000" b="1" dirty="0" err="1">
                <a:solidFill>
                  <a:srgbClr val="FFFF00"/>
                </a:solidFill>
                <a:latin typeface="Comic Sans MS" pitchFamily="66" charset="0"/>
                <a:cs typeface="Arial" pitchFamily="34" charset="0"/>
              </a:rPr>
              <a:t>a</a:t>
            </a:r>
            <a:r>
              <a:rPr lang="en-GB" sz="2000" b="1" dirty="0" err="1" smtClean="0">
                <a:solidFill>
                  <a:srgbClr val="FFFF00"/>
                </a:solidFill>
                <a:latin typeface="Comic Sans MS" pitchFamily="66" charset="0"/>
                <a:cs typeface="Arial" pitchFamily="34" charset="0"/>
              </a:rPr>
              <a:t>skunu</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fii</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murraakush</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fii</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almaghrib</a:t>
            </a:r>
            <a:r>
              <a:rPr lang="en-GB" sz="2000" b="1" dirty="0" smtClean="0">
                <a:solidFill>
                  <a:srgbClr val="FFFF00"/>
                </a:solidFill>
                <a:latin typeface="Comic Sans MS" pitchFamily="66" charset="0"/>
                <a:cs typeface="Arial" pitchFamily="34" charset="0"/>
              </a:rPr>
              <a:t>.</a:t>
            </a:r>
          </a:p>
          <a:p>
            <a:pPr marL="342900" indent="-342900">
              <a:lnSpc>
                <a:spcPct val="90000"/>
              </a:lnSpc>
              <a:spcBef>
                <a:spcPct val="20000"/>
              </a:spcBef>
              <a:buClr>
                <a:schemeClr val="hlink"/>
              </a:buClr>
              <a:buSzPct val="70000"/>
              <a:buFont typeface="Wingdings" pitchFamily="2" charset="2"/>
              <a:buNone/>
              <a:defRPr/>
            </a:pPr>
            <a:r>
              <a:rPr lang="en-GB" sz="2000" b="1" dirty="0" err="1">
                <a:solidFill>
                  <a:srgbClr val="FFFF00"/>
                </a:solidFill>
                <a:latin typeface="Comic Sans MS" pitchFamily="66" charset="0"/>
                <a:cs typeface="Arial" pitchFamily="34" charset="0"/>
              </a:rPr>
              <a:t>m</a:t>
            </a:r>
            <a:r>
              <a:rPr lang="en-GB" sz="2000" b="1" dirty="0" err="1" smtClean="0">
                <a:solidFill>
                  <a:srgbClr val="FFFF00"/>
                </a:solidFill>
                <a:latin typeface="Comic Sans MS" pitchFamily="66" charset="0"/>
                <a:cs typeface="Arial" pitchFamily="34" charset="0"/>
              </a:rPr>
              <a:t>urraakush</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madiina</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qariiba</a:t>
            </a:r>
            <a:r>
              <a:rPr lang="en-GB" sz="2000" b="1" dirty="0" smtClean="0">
                <a:solidFill>
                  <a:srgbClr val="FFFF00"/>
                </a:solidFill>
                <a:latin typeface="Comic Sans MS" pitchFamily="66" charset="0"/>
                <a:cs typeface="Arial" pitchFamily="34" charset="0"/>
              </a:rPr>
              <a:t> min </a:t>
            </a:r>
            <a:r>
              <a:rPr lang="en-GB" sz="2000" b="1" dirty="0" err="1" smtClean="0">
                <a:solidFill>
                  <a:srgbClr val="FFFF00"/>
                </a:solidFill>
                <a:latin typeface="Comic Sans MS" pitchFamily="66" charset="0"/>
                <a:cs typeface="Arial" pitchFamily="34" charset="0"/>
              </a:rPr>
              <a:t>agaadiir</a:t>
            </a:r>
            <a:r>
              <a:rPr lang="en-GB" sz="2000" b="1" dirty="0" smtClean="0">
                <a:solidFill>
                  <a:srgbClr val="FFFF00"/>
                </a:solidFill>
                <a:latin typeface="Comic Sans MS" pitchFamily="66" charset="0"/>
                <a:cs typeface="Arial" pitchFamily="34" charset="0"/>
              </a:rPr>
              <a:t>.</a:t>
            </a:r>
          </a:p>
          <a:p>
            <a:pPr marL="342900" indent="-342900">
              <a:lnSpc>
                <a:spcPct val="90000"/>
              </a:lnSpc>
              <a:spcBef>
                <a:spcPct val="20000"/>
              </a:spcBef>
              <a:buClr>
                <a:schemeClr val="hlink"/>
              </a:buClr>
              <a:buSzPct val="70000"/>
              <a:buFont typeface="Wingdings" pitchFamily="2" charset="2"/>
              <a:buNone/>
              <a:defRPr/>
            </a:pPr>
            <a:endParaRPr lang="en-GB" sz="2000" b="1" dirty="0">
              <a:solidFill>
                <a:srgbClr val="FFFF00"/>
              </a:solidFill>
              <a:latin typeface="Comic Sans MS" pitchFamily="66" charset="0"/>
              <a:cs typeface="Arial" pitchFamily="34" charset="0"/>
            </a:endParaRPr>
          </a:p>
          <a:p>
            <a:pPr marL="342900" indent="-342900">
              <a:lnSpc>
                <a:spcPct val="90000"/>
              </a:lnSpc>
              <a:spcBef>
                <a:spcPct val="20000"/>
              </a:spcBef>
              <a:buClr>
                <a:schemeClr val="hlink"/>
              </a:buClr>
              <a:buSzPct val="70000"/>
              <a:buFont typeface="Wingdings" pitchFamily="2" charset="2"/>
              <a:buNone/>
              <a:defRPr/>
            </a:pPr>
            <a:r>
              <a:rPr lang="en-GB" sz="2000" b="1" dirty="0" smtClean="0">
                <a:solidFill>
                  <a:schemeClr val="tx1"/>
                </a:solidFill>
                <a:latin typeface="Comic Sans MS" pitchFamily="66" charset="0"/>
                <a:cs typeface="Arial" pitchFamily="34" charset="0"/>
              </a:rPr>
              <a:t>I live in Marrakesh in Morocco. Marrakesh is a city close to Agadir.</a:t>
            </a:r>
          </a:p>
          <a:p>
            <a:pPr marL="342900" indent="-342900">
              <a:lnSpc>
                <a:spcPct val="90000"/>
              </a:lnSpc>
              <a:spcBef>
                <a:spcPct val="20000"/>
              </a:spcBef>
              <a:buClr>
                <a:schemeClr val="hlink"/>
              </a:buClr>
              <a:buSzPct val="70000"/>
              <a:buFont typeface="Wingdings" pitchFamily="2" charset="2"/>
              <a:buNone/>
              <a:defRPr/>
            </a:pPr>
            <a:endParaRPr lang="en-GB" sz="2000" b="1" dirty="0" smtClean="0">
              <a:latin typeface="Comic Sans MS" pitchFamily="66" charset="0"/>
              <a:cs typeface="Arial" pitchFamily="34" charset="0"/>
            </a:endParaRPr>
          </a:p>
          <a:p>
            <a:pPr marL="342900" indent="-342900">
              <a:lnSpc>
                <a:spcPct val="90000"/>
              </a:lnSpc>
              <a:spcBef>
                <a:spcPct val="20000"/>
              </a:spcBef>
              <a:buClr>
                <a:schemeClr val="hlink"/>
              </a:buClr>
              <a:buSzPct val="70000"/>
              <a:buFont typeface="Wingdings" pitchFamily="2" charset="2"/>
              <a:buNone/>
              <a:defRPr/>
            </a:pPr>
            <a:r>
              <a:rPr lang="en-GB" sz="2000" b="1" dirty="0" err="1">
                <a:solidFill>
                  <a:srgbClr val="FFFF00"/>
                </a:solidFill>
                <a:latin typeface="Comic Sans MS" pitchFamily="66" charset="0"/>
                <a:cs typeface="Arial" pitchFamily="34" charset="0"/>
              </a:rPr>
              <a:t>a</a:t>
            </a:r>
            <a:r>
              <a:rPr lang="en-GB" sz="2000" b="1" dirty="0" err="1" smtClean="0">
                <a:solidFill>
                  <a:srgbClr val="FFFF00"/>
                </a:solidFill>
                <a:latin typeface="Comic Sans MS" pitchFamily="66" charset="0"/>
                <a:cs typeface="Arial" pitchFamily="34" charset="0"/>
              </a:rPr>
              <a:t>skunu</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fii</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aSwaan</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fii</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miSr</a:t>
            </a:r>
            <a:r>
              <a:rPr lang="en-GB" sz="2000" b="1" dirty="0" smtClean="0">
                <a:solidFill>
                  <a:srgbClr val="FFFF00"/>
                </a:solidFill>
                <a:latin typeface="Comic Sans MS" pitchFamily="66" charset="0"/>
                <a:cs typeface="Arial" pitchFamily="34" charset="0"/>
              </a:rPr>
              <a:t>.</a:t>
            </a:r>
          </a:p>
          <a:p>
            <a:pPr marL="342900" indent="-342900">
              <a:lnSpc>
                <a:spcPct val="90000"/>
              </a:lnSpc>
              <a:spcBef>
                <a:spcPct val="20000"/>
              </a:spcBef>
              <a:buClr>
                <a:schemeClr val="hlink"/>
              </a:buClr>
              <a:buSzPct val="70000"/>
              <a:buFont typeface="Wingdings" pitchFamily="2" charset="2"/>
              <a:buNone/>
              <a:defRPr/>
            </a:pPr>
            <a:r>
              <a:rPr lang="en-GB" sz="2000" b="1" dirty="0" err="1" smtClean="0">
                <a:solidFill>
                  <a:srgbClr val="FFFF00"/>
                </a:solidFill>
                <a:latin typeface="Comic Sans MS" pitchFamily="66" charset="0"/>
                <a:cs typeface="Arial" pitchFamily="34" charset="0"/>
              </a:rPr>
              <a:t>aSwaan</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madiina</a:t>
            </a:r>
            <a:r>
              <a:rPr lang="en-GB" sz="2000" b="1" dirty="0" smtClean="0">
                <a:solidFill>
                  <a:srgbClr val="FFFF00"/>
                </a:solidFill>
                <a:latin typeface="Comic Sans MS" pitchFamily="66" charset="0"/>
                <a:cs typeface="Arial" pitchFamily="34" charset="0"/>
              </a:rPr>
              <a:t> ba3iida 3an </a:t>
            </a:r>
            <a:r>
              <a:rPr lang="en-GB" sz="2000" b="1" dirty="0" err="1" smtClean="0">
                <a:solidFill>
                  <a:srgbClr val="FFFF00"/>
                </a:solidFill>
                <a:latin typeface="Comic Sans MS" pitchFamily="66" charset="0"/>
                <a:cs typeface="Arial" pitchFamily="34" charset="0"/>
              </a:rPr>
              <a:t>alqaahira</a:t>
            </a:r>
            <a:endParaRPr lang="en-GB" sz="2000" b="1" dirty="0" smtClean="0">
              <a:solidFill>
                <a:srgbClr val="FFFF00"/>
              </a:solidFill>
              <a:latin typeface="Comic Sans MS" pitchFamily="66" charset="0"/>
              <a:cs typeface="Arial" pitchFamily="34" charset="0"/>
            </a:endParaRPr>
          </a:p>
          <a:p>
            <a:pPr marL="342900" indent="-342900">
              <a:lnSpc>
                <a:spcPct val="90000"/>
              </a:lnSpc>
              <a:spcBef>
                <a:spcPct val="20000"/>
              </a:spcBef>
              <a:buClr>
                <a:schemeClr val="hlink"/>
              </a:buClr>
              <a:buSzPct val="70000"/>
              <a:buFont typeface="Wingdings" pitchFamily="2" charset="2"/>
              <a:buNone/>
              <a:defRPr/>
            </a:pPr>
            <a:endParaRPr lang="en-GB" sz="2000" b="1" dirty="0">
              <a:effectLst>
                <a:outerShdw blurRad="38100" dist="38100" dir="2700000" algn="tl">
                  <a:srgbClr val="000000"/>
                </a:outerShdw>
              </a:effectLst>
              <a:latin typeface="Comic Sans MS" pitchFamily="66" charset="0"/>
              <a:cs typeface="Arial" pitchFamily="34" charset="0"/>
            </a:endParaRPr>
          </a:p>
          <a:p>
            <a:pPr marL="342900" indent="-342900">
              <a:lnSpc>
                <a:spcPct val="90000"/>
              </a:lnSpc>
              <a:spcBef>
                <a:spcPct val="20000"/>
              </a:spcBef>
              <a:buClr>
                <a:schemeClr val="hlink"/>
              </a:buClr>
              <a:buSzPct val="70000"/>
              <a:buFont typeface="Wingdings" pitchFamily="2" charset="2"/>
              <a:buNone/>
              <a:defRPr/>
            </a:pPr>
            <a:r>
              <a:rPr lang="en-GB" sz="2000" b="1" dirty="0" smtClean="0">
                <a:effectLst>
                  <a:outerShdw blurRad="38100" dist="38100" dir="2700000" algn="tl">
                    <a:srgbClr val="000000"/>
                  </a:outerShdw>
                </a:effectLst>
                <a:latin typeface="Comic Sans MS" pitchFamily="66" charset="0"/>
                <a:cs typeface="Arial" pitchFamily="34" charset="0"/>
              </a:rPr>
              <a:t>I live in Aswan in Egypt.</a:t>
            </a:r>
          </a:p>
          <a:p>
            <a:pPr marL="342900" indent="-342900">
              <a:lnSpc>
                <a:spcPct val="90000"/>
              </a:lnSpc>
              <a:spcBef>
                <a:spcPct val="20000"/>
              </a:spcBef>
              <a:buClr>
                <a:schemeClr val="hlink"/>
              </a:buClr>
              <a:buSzPct val="70000"/>
              <a:buFont typeface="Wingdings" pitchFamily="2" charset="2"/>
              <a:buNone/>
              <a:defRPr/>
            </a:pPr>
            <a:r>
              <a:rPr lang="en-GB" sz="2000" b="1" dirty="0" smtClean="0">
                <a:latin typeface="Comic Sans MS" pitchFamily="66" charset="0"/>
                <a:cs typeface="Arial" pitchFamily="34" charset="0"/>
              </a:rPr>
              <a:t>Aswan is a city far from Cairo </a:t>
            </a:r>
          </a:p>
          <a:p>
            <a:pPr marL="342900" indent="-342900">
              <a:lnSpc>
                <a:spcPct val="90000"/>
              </a:lnSpc>
              <a:spcBef>
                <a:spcPct val="20000"/>
              </a:spcBef>
              <a:buClr>
                <a:schemeClr val="hlink"/>
              </a:buClr>
              <a:buSzPct val="70000"/>
              <a:buFont typeface="Wingdings" pitchFamily="2" charset="2"/>
              <a:buNone/>
              <a:defRPr/>
            </a:pPr>
            <a:endParaRPr lang="en-GB" sz="2000" b="1" dirty="0" smtClean="0">
              <a:solidFill>
                <a:srgbClr val="FFFF00"/>
              </a:solidFill>
              <a:latin typeface="Comic Sans MS" pitchFamily="66" charset="0"/>
              <a:cs typeface="Arial" pitchFamily="34" charset="0"/>
            </a:endParaRPr>
          </a:p>
          <a:p>
            <a:pPr marL="342900" indent="-342900">
              <a:lnSpc>
                <a:spcPct val="90000"/>
              </a:lnSpc>
              <a:spcBef>
                <a:spcPct val="20000"/>
              </a:spcBef>
              <a:buClr>
                <a:schemeClr val="hlink"/>
              </a:buClr>
              <a:buSzPct val="70000"/>
              <a:buFont typeface="Wingdings" pitchFamily="2" charset="2"/>
              <a:buNone/>
              <a:defRPr/>
            </a:pPr>
            <a:r>
              <a:rPr lang="en-GB" sz="2000" b="1" dirty="0" err="1" smtClean="0">
                <a:solidFill>
                  <a:srgbClr val="FFFF00"/>
                </a:solidFill>
                <a:latin typeface="Comic Sans MS" pitchFamily="66" charset="0"/>
                <a:cs typeface="Arial" pitchFamily="34" charset="0"/>
              </a:rPr>
              <a:t>Askunu</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fii</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uksfurd</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fii</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ibriiTaanyaa</a:t>
            </a:r>
            <a:r>
              <a:rPr lang="en-GB" sz="2000" b="1" dirty="0" smtClean="0">
                <a:solidFill>
                  <a:srgbClr val="FFFF00"/>
                </a:solidFill>
                <a:latin typeface="Comic Sans MS" pitchFamily="66" charset="0"/>
                <a:cs typeface="Arial" pitchFamily="34" charset="0"/>
              </a:rPr>
              <a:t>.</a:t>
            </a:r>
          </a:p>
          <a:p>
            <a:pPr marL="342900" indent="-342900">
              <a:lnSpc>
                <a:spcPct val="90000"/>
              </a:lnSpc>
              <a:spcBef>
                <a:spcPct val="20000"/>
              </a:spcBef>
              <a:buClr>
                <a:schemeClr val="hlink"/>
              </a:buClr>
              <a:buSzPct val="70000"/>
              <a:buFont typeface="Wingdings" pitchFamily="2" charset="2"/>
              <a:buNone/>
              <a:defRPr/>
            </a:pPr>
            <a:r>
              <a:rPr lang="en-GB" sz="2000" b="1" dirty="0" err="1" smtClean="0">
                <a:solidFill>
                  <a:srgbClr val="FFFF00"/>
                </a:solidFill>
                <a:latin typeface="Comic Sans MS" pitchFamily="66" charset="0"/>
                <a:cs typeface="Arial" pitchFamily="34" charset="0"/>
              </a:rPr>
              <a:t>Uksfurd</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madiina</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qariiba</a:t>
            </a:r>
            <a:r>
              <a:rPr lang="en-GB" sz="2000" b="1" dirty="0" smtClean="0">
                <a:solidFill>
                  <a:srgbClr val="FFFF00"/>
                </a:solidFill>
                <a:latin typeface="Comic Sans MS" pitchFamily="66" charset="0"/>
                <a:cs typeface="Arial" pitchFamily="34" charset="0"/>
              </a:rPr>
              <a:t> min </a:t>
            </a:r>
            <a:r>
              <a:rPr lang="en-GB" sz="2000" b="1" dirty="0" err="1" smtClean="0">
                <a:solidFill>
                  <a:srgbClr val="FFFF00"/>
                </a:solidFill>
                <a:latin typeface="Comic Sans MS" pitchFamily="66" charset="0"/>
                <a:cs typeface="Arial" pitchFamily="34" charset="0"/>
              </a:rPr>
              <a:t>lundun</a:t>
            </a:r>
            <a:r>
              <a:rPr lang="en-GB" sz="2000" b="1" dirty="0" smtClean="0">
                <a:solidFill>
                  <a:srgbClr val="FFFF00"/>
                </a:solidFill>
                <a:latin typeface="Comic Sans MS" pitchFamily="66" charset="0"/>
                <a:cs typeface="Arial" pitchFamily="34" charset="0"/>
              </a:rPr>
              <a:t> </a:t>
            </a:r>
            <a:r>
              <a:rPr lang="en-GB" sz="2000" b="1" dirty="0" err="1" smtClean="0">
                <a:solidFill>
                  <a:srgbClr val="FFFF00"/>
                </a:solidFill>
                <a:latin typeface="Comic Sans MS" pitchFamily="66" charset="0"/>
                <a:cs typeface="Arial" pitchFamily="34" charset="0"/>
              </a:rPr>
              <a:t>wa</a:t>
            </a:r>
            <a:r>
              <a:rPr lang="en-GB" sz="2000" b="1" dirty="0" smtClean="0">
                <a:solidFill>
                  <a:srgbClr val="FFFF00"/>
                </a:solidFill>
                <a:latin typeface="Comic Sans MS" pitchFamily="66" charset="0"/>
                <a:cs typeface="Arial" pitchFamily="34" charset="0"/>
              </a:rPr>
              <a:t> ba3iida 3an </a:t>
            </a:r>
            <a:r>
              <a:rPr lang="en-GB" sz="2000" b="1" dirty="0" err="1" smtClean="0">
                <a:solidFill>
                  <a:srgbClr val="FFFF00"/>
                </a:solidFill>
                <a:latin typeface="Comic Sans MS" pitchFamily="66" charset="0"/>
                <a:cs typeface="Arial" pitchFamily="34" charset="0"/>
              </a:rPr>
              <a:t>maanshistir</a:t>
            </a:r>
            <a:r>
              <a:rPr lang="en-GB" sz="2000" b="1" dirty="0" smtClean="0">
                <a:solidFill>
                  <a:srgbClr val="FFFF00"/>
                </a:solidFill>
                <a:latin typeface="Comic Sans MS" pitchFamily="66" charset="0"/>
                <a:cs typeface="Arial" pitchFamily="34" charset="0"/>
              </a:rPr>
              <a:t>.</a:t>
            </a:r>
          </a:p>
          <a:p>
            <a:pPr marL="342900" indent="-342900">
              <a:lnSpc>
                <a:spcPct val="90000"/>
              </a:lnSpc>
              <a:spcBef>
                <a:spcPct val="20000"/>
              </a:spcBef>
              <a:buClr>
                <a:schemeClr val="hlink"/>
              </a:buClr>
              <a:buSzPct val="70000"/>
              <a:buFont typeface="Wingdings" pitchFamily="2" charset="2"/>
              <a:buNone/>
              <a:defRPr/>
            </a:pPr>
            <a:endParaRPr lang="en-GB" sz="2000" b="1" dirty="0">
              <a:solidFill>
                <a:srgbClr val="FFFF00"/>
              </a:solidFill>
              <a:latin typeface="Comic Sans MS" pitchFamily="66" charset="0"/>
              <a:cs typeface="Arial" pitchFamily="34" charset="0"/>
            </a:endParaRPr>
          </a:p>
          <a:p>
            <a:pPr marL="342900" indent="-342900">
              <a:lnSpc>
                <a:spcPct val="90000"/>
              </a:lnSpc>
              <a:spcBef>
                <a:spcPct val="20000"/>
              </a:spcBef>
              <a:buClr>
                <a:schemeClr val="hlink"/>
              </a:buClr>
              <a:buSzPct val="70000"/>
              <a:buFont typeface="Wingdings" pitchFamily="2" charset="2"/>
              <a:buNone/>
              <a:defRPr/>
            </a:pPr>
            <a:r>
              <a:rPr lang="en-GB" sz="2000" b="1" dirty="0" smtClean="0">
                <a:solidFill>
                  <a:schemeClr val="tx1"/>
                </a:solidFill>
                <a:latin typeface="Comic Sans MS" pitchFamily="66" charset="0"/>
                <a:cs typeface="Arial" pitchFamily="34" charset="0"/>
              </a:rPr>
              <a:t>I live in Oxford.</a:t>
            </a:r>
          </a:p>
          <a:p>
            <a:pPr marL="342900" indent="-342900">
              <a:lnSpc>
                <a:spcPct val="90000"/>
              </a:lnSpc>
              <a:spcBef>
                <a:spcPct val="20000"/>
              </a:spcBef>
              <a:buClr>
                <a:schemeClr val="hlink"/>
              </a:buClr>
              <a:buSzPct val="70000"/>
              <a:buFont typeface="Wingdings" pitchFamily="2" charset="2"/>
              <a:buNone/>
              <a:defRPr/>
            </a:pPr>
            <a:r>
              <a:rPr lang="en-GB" sz="2000" b="1" dirty="0" smtClean="0">
                <a:solidFill>
                  <a:schemeClr val="tx1"/>
                </a:solidFill>
                <a:latin typeface="Comic Sans MS" pitchFamily="66" charset="0"/>
                <a:cs typeface="Arial" pitchFamily="34" charset="0"/>
              </a:rPr>
              <a:t>Oxford is a city close to London and far from Manchester. </a:t>
            </a:r>
          </a:p>
          <a:p>
            <a:pPr marL="342900" indent="-342900">
              <a:lnSpc>
                <a:spcPct val="90000"/>
              </a:lnSpc>
              <a:spcBef>
                <a:spcPct val="20000"/>
              </a:spcBef>
              <a:buClr>
                <a:schemeClr val="hlink"/>
              </a:buClr>
              <a:buSzPct val="70000"/>
              <a:buFont typeface="Wingdings" pitchFamily="2" charset="2"/>
              <a:buNone/>
              <a:defRPr/>
            </a:pPr>
            <a:endParaRPr lang="en-GB" sz="2400" b="1" dirty="0">
              <a:effectLst>
                <a:outerShdw blurRad="38100" dist="38100" dir="2700000" algn="tl">
                  <a:srgbClr val="000000"/>
                </a:outerShdw>
              </a:effectLst>
              <a:latin typeface="Comic Sans MS" pitchFamily="66" charset="0"/>
              <a:cs typeface="Arial" pitchFamily="34" charset="0"/>
            </a:endParaRPr>
          </a:p>
          <a:p>
            <a:pPr marL="342900" indent="-342900">
              <a:lnSpc>
                <a:spcPct val="90000"/>
              </a:lnSpc>
              <a:spcBef>
                <a:spcPct val="20000"/>
              </a:spcBef>
              <a:buClr>
                <a:schemeClr val="hlink"/>
              </a:buClr>
              <a:buSzPct val="70000"/>
              <a:buFont typeface="Wingdings" pitchFamily="2" charset="2"/>
              <a:buNone/>
              <a:defRPr/>
            </a:pPr>
            <a:endParaRPr lang="en-GB" sz="2400" b="1" dirty="0">
              <a:effectLst>
                <a:outerShdw blurRad="38100" dist="38100" dir="2700000" algn="tl">
                  <a:srgbClr val="000000"/>
                </a:outerShdw>
              </a:effectLst>
              <a:latin typeface="Comic Sans MS" pitchFamily="66" charset="0"/>
              <a:cs typeface="Arial" pitchFamily="34" charset="0"/>
            </a:endParaRPr>
          </a:p>
          <a:p>
            <a:pPr marL="342900" indent="-342900">
              <a:lnSpc>
                <a:spcPct val="90000"/>
              </a:lnSpc>
              <a:spcBef>
                <a:spcPct val="20000"/>
              </a:spcBef>
              <a:buClr>
                <a:schemeClr val="hlink"/>
              </a:buClr>
              <a:buSzPct val="70000"/>
              <a:buFont typeface="Wingdings" pitchFamily="2" charset="2"/>
              <a:buNone/>
              <a:defRPr/>
            </a:pPr>
            <a:endParaRPr lang="en-GB" sz="2000" b="1" dirty="0">
              <a:latin typeface="Comic Sans MS" pitchFamily="66" charset="0"/>
              <a:cs typeface="Arial" pitchFamily="34" charset="0"/>
            </a:endParaRPr>
          </a:p>
        </p:txBody>
      </p:sp>
      <p:pic>
        <p:nvPicPr>
          <p:cNvPr id="3" name="Picture 4" descr="http://www.travelnorthafrica.com/consularM1.htm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122931" y="1102185"/>
            <a:ext cx="955776" cy="5668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Flag of Egypt">
            <a:hlinkClick r:id="rId4" tooltip="Flag of Egyp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9721" y="3023826"/>
            <a:ext cx="862518" cy="54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5293" y="2499975"/>
            <a:ext cx="91440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7438" y="4443703"/>
            <a:ext cx="9144000" cy="0"/>
          </a:xfrm>
          <a:prstGeom prst="line">
            <a:avLst/>
          </a:prstGeom>
        </p:spPr>
        <p:style>
          <a:lnRef idx="3">
            <a:schemeClr val="dk1"/>
          </a:lnRef>
          <a:fillRef idx="0">
            <a:schemeClr val="dk1"/>
          </a:fillRef>
          <a:effectRef idx="2">
            <a:schemeClr val="dk1"/>
          </a:effectRef>
          <a:fontRef idx="minor">
            <a:schemeClr val="tx1"/>
          </a:fontRef>
        </p:style>
      </p:cxnSp>
      <p:pic>
        <p:nvPicPr>
          <p:cNvPr id="11" name="Picture 10" descr="Flag of  the United Kingdom of Great Britain and Northern Ireland">
            <a:hlinkClick r:id="rId6" tooltip="Flag of  the United Kingdom of Great Britain and Northern Ireland"/>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5927" y="4656066"/>
            <a:ext cx="916312" cy="67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a:xfrm>
            <a:off x="1547664" y="6462986"/>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2029730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8118" y="116632"/>
            <a:ext cx="6768752" cy="1107996"/>
          </a:xfrm>
          <a:prstGeom prst="rect">
            <a:avLst/>
          </a:prstGeom>
          <a:noFill/>
        </p:spPr>
        <p:txBody>
          <a:bodyPr wrap="square" rtlCol="0">
            <a:spAutoFit/>
          </a:bodyPr>
          <a:lstStyle/>
          <a:p>
            <a:pPr algn="ctr"/>
            <a:r>
              <a:rPr lang="en-GB" sz="6600" dirty="0" smtClean="0">
                <a:solidFill>
                  <a:srgbClr val="7030A0"/>
                </a:solidFill>
                <a:latin typeface="Comic Sans MS" pitchFamily="66" charset="0"/>
              </a:rPr>
              <a:t>Key Words </a:t>
            </a:r>
            <a:endParaRPr lang="en-GB" sz="6600" dirty="0">
              <a:solidFill>
                <a:srgbClr val="7030A0"/>
              </a:solidFill>
              <a:latin typeface="Comic Sans MS" pitchFamily="66" charset="0"/>
            </a:endParaRPr>
          </a:p>
        </p:txBody>
      </p:sp>
      <p:sp>
        <p:nvSpPr>
          <p:cNvPr id="3" name="TextBox 2"/>
          <p:cNvSpPr txBox="1"/>
          <p:nvPr/>
        </p:nvSpPr>
        <p:spPr>
          <a:xfrm>
            <a:off x="636531" y="1210917"/>
            <a:ext cx="8064896" cy="5324535"/>
          </a:xfrm>
          <a:prstGeom prst="rect">
            <a:avLst/>
          </a:prstGeom>
          <a:noFill/>
        </p:spPr>
        <p:txBody>
          <a:bodyPr wrap="square" rtlCol="0">
            <a:spAutoFit/>
          </a:bodyPr>
          <a:lstStyle/>
          <a:p>
            <a:r>
              <a:rPr lang="en-GB" sz="2000" b="1" dirty="0" err="1">
                <a:solidFill>
                  <a:srgbClr val="FFFF00"/>
                </a:solidFill>
                <a:latin typeface="Comic Sans MS" pitchFamily="66" charset="0"/>
              </a:rPr>
              <a:t>m</a:t>
            </a:r>
            <a:r>
              <a:rPr lang="en-GB" sz="2000" b="1" dirty="0" err="1" smtClean="0">
                <a:solidFill>
                  <a:srgbClr val="FFFF00"/>
                </a:solidFill>
                <a:latin typeface="Comic Sans MS" pitchFamily="66" charset="0"/>
              </a:rPr>
              <a:t>adiina</a:t>
            </a:r>
            <a:r>
              <a:rPr lang="en-GB" sz="2000" dirty="0" smtClean="0">
                <a:solidFill>
                  <a:srgbClr val="FFFF00"/>
                </a:solidFill>
                <a:latin typeface="Comic Sans MS" pitchFamily="66" charset="0"/>
              </a:rPr>
              <a:t> </a:t>
            </a:r>
            <a:r>
              <a:rPr lang="en-GB" sz="2000" dirty="0" smtClean="0">
                <a:latin typeface="Comic Sans MS" pitchFamily="66" charset="0"/>
              </a:rPr>
              <a:t>= </a:t>
            </a:r>
            <a:r>
              <a:rPr lang="en-GB" sz="2000" b="1" dirty="0" smtClean="0">
                <a:latin typeface="Comic Sans MS" pitchFamily="66" charset="0"/>
              </a:rPr>
              <a:t>city </a:t>
            </a:r>
          </a:p>
          <a:p>
            <a:endParaRPr lang="en-GB" sz="2000" dirty="0">
              <a:latin typeface="Comic Sans MS" pitchFamily="66" charset="0"/>
            </a:endParaRPr>
          </a:p>
          <a:p>
            <a:r>
              <a:rPr lang="en-GB" sz="2000" b="1" dirty="0" err="1">
                <a:solidFill>
                  <a:srgbClr val="FFFF00"/>
                </a:solidFill>
                <a:latin typeface="Comic Sans MS" pitchFamily="66" charset="0"/>
              </a:rPr>
              <a:t>f</a:t>
            </a:r>
            <a:r>
              <a:rPr lang="en-GB" sz="2000" b="1" dirty="0" err="1" smtClean="0">
                <a:solidFill>
                  <a:srgbClr val="FFFF00"/>
                </a:solidFill>
                <a:latin typeface="Comic Sans MS" pitchFamily="66" charset="0"/>
              </a:rPr>
              <a:t>ii</a:t>
            </a:r>
            <a:r>
              <a:rPr lang="en-GB" sz="2000" dirty="0" smtClean="0">
                <a:solidFill>
                  <a:srgbClr val="FFFF00"/>
                </a:solidFill>
                <a:latin typeface="Comic Sans MS" pitchFamily="66" charset="0"/>
              </a:rPr>
              <a:t> </a:t>
            </a:r>
            <a:r>
              <a:rPr lang="en-GB" sz="2000" dirty="0" smtClean="0">
                <a:latin typeface="Comic Sans MS" pitchFamily="66" charset="0"/>
              </a:rPr>
              <a:t>=  </a:t>
            </a:r>
            <a:r>
              <a:rPr lang="en-GB" sz="2000" b="1" dirty="0" smtClean="0">
                <a:latin typeface="Comic Sans MS" pitchFamily="66" charset="0"/>
              </a:rPr>
              <a:t>in</a:t>
            </a:r>
          </a:p>
          <a:p>
            <a:r>
              <a:rPr lang="en-GB" sz="2000" b="1" dirty="0" smtClean="0">
                <a:latin typeface="Comic Sans MS" pitchFamily="66" charset="0"/>
              </a:rPr>
              <a:t> </a:t>
            </a:r>
          </a:p>
          <a:p>
            <a:r>
              <a:rPr lang="en-GB" sz="2000" b="1" dirty="0" err="1">
                <a:solidFill>
                  <a:srgbClr val="FFFF00"/>
                </a:solidFill>
                <a:latin typeface="Comic Sans MS" pitchFamily="66" charset="0"/>
              </a:rPr>
              <a:t>w</a:t>
            </a:r>
            <a:r>
              <a:rPr lang="en-GB" sz="2000" b="1" dirty="0" err="1" smtClean="0">
                <a:solidFill>
                  <a:srgbClr val="FFFF00"/>
                </a:solidFill>
                <a:latin typeface="Comic Sans MS" pitchFamily="66" charset="0"/>
              </a:rPr>
              <a:t>a</a:t>
            </a:r>
            <a:r>
              <a:rPr lang="en-GB" sz="2000" b="1" dirty="0" smtClean="0">
                <a:solidFill>
                  <a:srgbClr val="FFFF00"/>
                </a:solidFill>
                <a:latin typeface="Comic Sans MS" pitchFamily="66" charset="0"/>
              </a:rPr>
              <a:t> </a:t>
            </a:r>
            <a:r>
              <a:rPr lang="en-GB" sz="2000" b="1" dirty="0" smtClean="0">
                <a:latin typeface="Comic Sans MS" pitchFamily="66" charset="0"/>
              </a:rPr>
              <a:t>= and </a:t>
            </a:r>
          </a:p>
          <a:p>
            <a:endParaRPr lang="en-GB" sz="2000" dirty="0">
              <a:latin typeface="Comic Sans MS" pitchFamily="66" charset="0"/>
            </a:endParaRPr>
          </a:p>
          <a:p>
            <a:r>
              <a:rPr lang="en-GB" sz="2000" b="1" dirty="0" err="1">
                <a:solidFill>
                  <a:srgbClr val="FFFF00"/>
                </a:solidFill>
                <a:latin typeface="Comic Sans MS" pitchFamily="66" charset="0"/>
              </a:rPr>
              <a:t>q</a:t>
            </a:r>
            <a:r>
              <a:rPr lang="en-GB" sz="2000" b="1" dirty="0" err="1" smtClean="0">
                <a:solidFill>
                  <a:srgbClr val="FFFF00"/>
                </a:solidFill>
                <a:latin typeface="Comic Sans MS" pitchFamily="66" charset="0"/>
              </a:rPr>
              <a:t>ariiba</a:t>
            </a:r>
            <a:r>
              <a:rPr lang="en-GB" sz="2000" dirty="0" smtClean="0">
                <a:solidFill>
                  <a:srgbClr val="FFFF00"/>
                </a:solidFill>
                <a:latin typeface="Comic Sans MS" pitchFamily="66" charset="0"/>
              </a:rPr>
              <a:t> </a:t>
            </a:r>
            <a:r>
              <a:rPr lang="en-GB" sz="2000" b="1" dirty="0" smtClean="0">
                <a:solidFill>
                  <a:srgbClr val="FFFF00"/>
                </a:solidFill>
                <a:latin typeface="Comic Sans MS" pitchFamily="66" charset="0"/>
              </a:rPr>
              <a:t>min</a:t>
            </a:r>
            <a:r>
              <a:rPr lang="en-GB" sz="2000" dirty="0" smtClean="0">
                <a:latin typeface="Comic Sans MS" pitchFamily="66" charset="0"/>
              </a:rPr>
              <a:t> =  </a:t>
            </a:r>
            <a:r>
              <a:rPr lang="en-GB" sz="2000" b="1" dirty="0" smtClean="0">
                <a:latin typeface="Comic Sans MS" pitchFamily="66" charset="0"/>
              </a:rPr>
              <a:t>close to </a:t>
            </a:r>
          </a:p>
          <a:p>
            <a:endParaRPr lang="en-GB" sz="2000" dirty="0">
              <a:latin typeface="Comic Sans MS" pitchFamily="66" charset="0"/>
            </a:endParaRPr>
          </a:p>
          <a:p>
            <a:r>
              <a:rPr lang="en-GB" sz="2000" b="1" dirty="0">
                <a:solidFill>
                  <a:srgbClr val="FFFF00"/>
                </a:solidFill>
                <a:latin typeface="Comic Sans MS" pitchFamily="66" charset="0"/>
              </a:rPr>
              <a:t>b</a:t>
            </a:r>
            <a:r>
              <a:rPr lang="en-GB" sz="2000" b="1" dirty="0" smtClean="0">
                <a:solidFill>
                  <a:srgbClr val="FFFF00"/>
                </a:solidFill>
                <a:latin typeface="Comic Sans MS" pitchFamily="66" charset="0"/>
              </a:rPr>
              <a:t>a3iida 3an </a:t>
            </a:r>
            <a:r>
              <a:rPr lang="en-GB" sz="2000" dirty="0" smtClean="0">
                <a:latin typeface="Comic Sans MS" pitchFamily="66" charset="0"/>
              </a:rPr>
              <a:t>= </a:t>
            </a:r>
            <a:r>
              <a:rPr lang="en-GB" sz="2000" b="1" dirty="0" smtClean="0">
                <a:latin typeface="Comic Sans MS" pitchFamily="66" charset="0"/>
              </a:rPr>
              <a:t>far from </a:t>
            </a:r>
          </a:p>
          <a:p>
            <a:endParaRPr lang="en-GB" sz="2000" dirty="0">
              <a:latin typeface="Comic Sans MS" pitchFamily="66" charset="0"/>
            </a:endParaRPr>
          </a:p>
          <a:p>
            <a:r>
              <a:rPr lang="en-GB" sz="2000" b="1" dirty="0" err="1">
                <a:solidFill>
                  <a:srgbClr val="FFFF00"/>
                </a:solidFill>
                <a:latin typeface="Comic Sans MS" pitchFamily="66" charset="0"/>
              </a:rPr>
              <a:t>a</a:t>
            </a:r>
            <a:r>
              <a:rPr lang="en-GB" sz="2000" b="1" dirty="0" err="1" smtClean="0">
                <a:solidFill>
                  <a:srgbClr val="FFFF00"/>
                </a:solidFill>
                <a:latin typeface="Comic Sans MS" pitchFamily="66" charset="0"/>
              </a:rPr>
              <a:t>yna</a:t>
            </a:r>
            <a:r>
              <a:rPr lang="en-GB" sz="2000" dirty="0" smtClean="0">
                <a:latin typeface="Comic Sans MS" pitchFamily="66" charset="0"/>
              </a:rPr>
              <a:t> = </a:t>
            </a:r>
            <a:r>
              <a:rPr lang="en-GB" sz="2000" b="1" dirty="0" smtClean="0">
                <a:latin typeface="Comic Sans MS" pitchFamily="66" charset="0"/>
              </a:rPr>
              <a:t>where</a:t>
            </a:r>
            <a:r>
              <a:rPr lang="en-GB" sz="2000" dirty="0" smtClean="0">
                <a:latin typeface="Comic Sans MS" pitchFamily="66" charset="0"/>
              </a:rPr>
              <a:t> </a:t>
            </a:r>
          </a:p>
          <a:p>
            <a:endParaRPr lang="en-GB" sz="2000" dirty="0">
              <a:latin typeface="Comic Sans MS" pitchFamily="66" charset="0"/>
            </a:endParaRPr>
          </a:p>
          <a:p>
            <a:r>
              <a:rPr lang="en-GB" sz="2000" b="1" dirty="0" err="1">
                <a:solidFill>
                  <a:srgbClr val="FFFF00"/>
                </a:solidFill>
                <a:latin typeface="Comic Sans MS" pitchFamily="66" charset="0"/>
              </a:rPr>
              <a:t>a</a:t>
            </a:r>
            <a:r>
              <a:rPr lang="en-GB" sz="2000" b="1" dirty="0" err="1" smtClean="0">
                <a:solidFill>
                  <a:srgbClr val="FFFF00"/>
                </a:solidFill>
                <a:latin typeface="Comic Sans MS" pitchFamily="66" charset="0"/>
              </a:rPr>
              <a:t>skunu</a:t>
            </a:r>
            <a:r>
              <a:rPr lang="en-GB" sz="2000" dirty="0" smtClean="0">
                <a:latin typeface="Comic Sans MS" pitchFamily="66" charset="0"/>
              </a:rPr>
              <a:t> = </a:t>
            </a:r>
            <a:r>
              <a:rPr lang="en-GB" sz="2000" b="1" dirty="0" smtClean="0">
                <a:latin typeface="Comic Sans MS" pitchFamily="66" charset="0"/>
              </a:rPr>
              <a:t>I live</a:t>
            </a:r>
          </a:p>
          <a:p>
            <a:endParaRPr lang="en-GB" sz="2000" dirty="0">
              <a:latin typeface="Comic Sans MS" pitchFamily="66" charset="0"/>
            </a:endParaRPr>
          </a:p>
          <a:p>
            <a:r>
              <a:rPr lang="en-GB" sz="2000" b="1" dirty="0" err="1">
                <a:solidFill>
                  <a:srgbClr val="FFFF00"/>
                </a:solidFill>
                <a:latin typeface="Comic Sans MS" pitchFamily="66" charset="0"/>
              </a:rPr>
              <a:t>t</a:t>
            </a:r>
            <a:r>
              <a:rPr lang="en-GB" sz="2000" b="1" dirty="0" err="1" smtClean="0">
                <a:solidFill>
                  <a:srgbClr val="FFFF00"/>
                </a:solidFill>
                <a:latin typeface="Comic Sans MS" pitchFamily="66" charset="0"/>
              </a:rPr>
              <a:t>askunu</a:t>
            </a:r>
            <a:r>
              <a:rPr lang="en-GB" sz="2000" dirty="0" smtClean="0">
                <a:latin typeface="Comic Sans MS" pitchFamily="66" charset="0"/>
              </a:rPr>
              <a:t> = </a:t>
            </a:r>
            <a:r>
              <a:rPr lang="en-GB" sz="2000" b="1" dirty="0" smtClean="0">
                <a:latin typeface="Comic Sans MS" pitchFamily="66" charset="0"/>
              </a:rPr>
              <a:t>you live (male)</a:t>
            </a:r>
          </a:p>
          <a:p>
            <a:endParaRPr lang="en-GB" sz="2000" dirty="0" smtClean="0">
              <a:latin typeface="Comic Sans MS" pitchFamily="66" charset="0"/>
            </a:endParaRPr>
          </a:p>
          <a:p>
            <a:r>
              <a:rPr lang="en-GB" sz="2000" b="1" dirty="0" err="1">
                <a:solidFill>
                  <a:srgbClr val="FFFF00"/>
                </a:solidFill>
                <a:latin typeface="Comic Sans MS" pitchFamily="66" charset="0"/>
              </a:rPr>
              <a:t>t</a:t>
            </a:r>
            <a:r>
              <a:rPr lang="en-GB" sz="2000" b="1" dirty="0" err="1" smtClean="0">
                <a:solidFill>
                  <a:srgbClr val="FFFF00"/>
                </a:solidFill>
                <a:latin typeface="Comic Sans MS" pitchFamily="66" charset="0"/>
              </a:rPr>
              <a:t>askuniin</a:t>
            </a:r>
            <a:r>
              <a:rPr lang="en-GB" sz="2000" dirty="0" smtClean="0">
                <a:solidFill>
                  <a:srgbClr val="FFFF00"/>
                </a:solidFill>
                <a:latin typeface="Comic Sans MS" pitchFamily="66" charset="0"/>
              </a:rPr>
              <a:t> </a:t>
            </a:r>
            <a:r>
              <a:rPr lang="en-GB" sz="2000" dirty="0" smtClean="0">
                <a:latin typeface="Comic Sans MS" pitchFamily="66" charset="0"/>
              </a:rPr>
              <a:t>= </a:t>
            </a:r>
            <a:r>
              <a:rPr lang="en-GB" sz="2000" b="1" dirty="0" smtClean="0">
                <a:latin typeface="Comic Sans MS" pitchFamily="66" charset="0"/>
              </a:rPr>
              <a:t>you live (female) </a:t>
            </a:r>
            <a:endParaRPr lang="en-GB" sz="2000" b="1" dirty="0">
              <a:latin typeface="Comic Sans MS" pitchFamily="66" charset="0"/>
            </a:endParaRPr>
          </a:p>
        </p:txBody>
      </p:sp>
      <p:sp>
        <p:nvSpPr>
          <p:cNvPr id="4" name="Footer Placeholder 3"/>
          <p:cNvSpPr>
            <a:spLocks noGrp="1"/>
          </p:cNvSpPr>
          <p:nvPr>
            <p:ph type="ftr" sz="quarter" idx="11"/>
          </p:nvPr>
        </p:nvSpPr>
        <p:spPr>
          <a:xfrm>
            <a:off x="5364088" y="6352889"/>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371868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29016"/>
            <a:ext cx="9144000" cy="682898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342900" indent="-342900" algn="ctr">
              <a:lnSpc>
                <a:spcPct val="90000"/>
              </a:lnSpc>
              <a:spcBef>
                <a:spcPct val="20000"/>
              </a:spcBef>
              <a:buClr>
                <a:schemeClr val="hlink"/>
              </a:buClr>
              <a:buSzPct val="70000"/>
              <a:buFont typeface="Wingdings" pitchFamily="2" charset="2"/>
              <a:buNone/>
              <a:defRPr/>
            </a:pPr>
            <a:r>
              <a:rPr lang="en-GB" sz="2400" dirty="0" smtClean="0">
                <a:solidFill>
                  <a:srgbClr val="7030A0"/>
                </a:solidFill>
              </a:rPr>
              <a:t>Translate the following sentences</a:t>
            </a:r>
            <a:r>
              <a:rPr lang="ar-MA" sz="4000" dirty="0" smtClean="0">
                <a:solidFill>
                  <a:srgbClr val="7030A0"/>
                </a:solidFill>
              </a:rPr>
              <a:t>  </a:t>
            </a:r>
            <a:endParaRPr lang="en-GB" sz="2000" b="1" dirty="0" smtClean="0">
              <a:latin typeface="Comic Sans MS" pitchFamily="66" charset="0"/>
            </a:endParaRPr>
          </a:p>
          <a:p>
            <a:pPr marL="342900" indent="-342900">
              <a:lnSpc>
                <a:spcPct val="90000"/>
              </a:lnSpc>
              <a:spcBef>
                <a:spcPct val="20000"/>
              </a:spcBef>
              <a:buClr>
                <a:schemeClr val="hlink"/>
              </a:buClr>
              <a:buSzPct val="70000"/>
              <a:buFont typeface="Wingdings" pitchFamily="2" charset="2"/>
              <a:buNone/>
              <a:defRPr/>
            </a:pPr>
            <a:r>
              <a:rPr lang="en-GB" sz="2000" b="1" dirty="0" smtClean="0">
                <a:effectLst>
                  <a:outerShdw blurRad="38100" dist="38100" dir="2700000" algn="tl">
                    <a:srgbClr val="000000"/>
                  </a:outerShdw>
                </a:effectLst>
                <a:latin typeface="Comic Sans MS" pitchFamily="66" charset="0"/>
              </a:rPr>
              <a:t>- I live in Madrid in Spain. Madrid is a city far from Barcelona.</a:t>
            </a:r>
          </a:p>
          <a:p>
            <a:pPr marL="342900" indent="-342900">
              <a:lnSpc>
                <a:spcPct val="90000"/>
              </a:lnSpc>
              <a:spcBef>
                <a:spcPct val="20000"/>
              </a:spcBef>
              <a:buClr>
                <a:schemeClr val="hlink"/>
              </a:buClr>
              <a:buSzPct val="70000"/>
              <a:buFont typeface="Wingdings" pitchFamily="2" charset="2"/>
              <a:buNone/>
              <a:defRPr/>
            </a:pPr>
            <a:endParaRPr lang="en-GB" sz="2000" b="1" dirty="0" smtClean="0">
              <a:solidFill>
                <a:srgbClr val="FFFF00"/>
              </a:solidFill>
              <a:latin typeface="Comic Sans MS" pitchFamily="66" charset="0"/>
            </a:endParaRPr>
          </a:p>
          <a:p>
            <a:pPr marL="342900" indent="-342900">
              <a:lnSpc>
                <a:spcPct val="90000"/>
              </a:lnSpc>
              <a:spcBef>
                <a:spcPct val="20000"/>
              </a:spcBef>
              <a:buClr>
                <a:schemeClr val="hlink"/>
              </a:buClr>
              <a:buSzPct val="70000"/>
              <a:buFont typeface="Wingdings" pitchFamily="2" charset="2"/>
              <a:buNone/>
              <a:defRPr/>
            </a:pPr>
            <a:r>
              <a:rPr lang="en-GB" sz="2000" b="1" dirty="0" err="1">
                <a:solidFill>
                  <a:srgbClr val="FFFF00"/>
                </a:solidFill>
                <a:latin typeface="Comic Sans MS" pitchFamily="66" charset="0"/>
              </a:rPr>
              <a:t>madriid</a:t>
            </a:r>
            <a:r>
              <a:rPr lang="en-GB" sz="2000" b="1" dirty="0">
                <a:solidFill>
                  <a:srgbClr val="FFFF00"/>
                </a:solidFill>
                <a:latin typeface="Comic Sans MS" pitchFamily="66" charset="0"/>
              </a:rPr>
              <a:t> </a:t>
            </a:r>
            <a:r>
              <a:rPr lang="en-GB" sz="2000" b="1" dirty="0" smtClean="0">
                <a:solidFill>
                  <a:srgbClr val="FFFF00"/>
                </a:solidFill>
                <a:latin typeface="Comic Sans MS" pitchFamily="66" charset="0"/>
              </a:rPr>
              <a:t>– </a:t>
            </a:r>
            <a:r>
              <a:rPr lang="en-GB" sz="2000" b="1" dirty="0">
                <a:effectLst>
                  <a:outerShdw blurRad="38100" dist="38100" dir="2700000" algn="tl">
                    <a:srgbClr val="000000"/>
                  </a:outerShdw>
                </a:effectLst>
                <a:latin typeface="Comic Sans MS" pitchFamily="66" charset="0"/>
              </a:rPr>
              <a:t>Madrid </a:t>
            </a:r>
            <a:endParaRPr lang="en-GB" sz="2000" b="1" dirty="0" smtClean="0">
              <a:solidFill>
                <a:srgbClr val="FFFF00"/>
              </a:solidFill>
              <a:latin typeface="Comic Sans MS" pitchFamily="66" charset="0"/>
            </a:endParaRPr>
          </a:p>
          <a:p>
            <a:pPr marL="342900" indent="-342900">
              <a:lnSpc>
                <a:spcPct val="90000"/>
              </a:lnSpc>
              <a:spcBef>
                <a:spcPct val="20000"/>
              </a:spcBef>
              <a:buClr>
                <a:schemeClr val="hlink"/>
              </a:buClr>
              <a:buSzPct val="70000"/>
              <a:buFont typeface="Wingdings" pitchFamily="2" charset="2"/>
              <a:buNone/>
              <a:defRPr/>
            </a:pPr>
            <a:r>
              <a:rPr lang="en-GB" sz="2000" b="1" dirty="0" err="1" smtClean="0">
                <a:solidFill>
                  <a:srgbClr val="FFFF00"/>
                </a:solidFill>
                <a:latin typeface="Comic Sans MS" pitchFamily="66" charset="0"/>
              </a:rPr>
              <a:t>barshaluuna</a:t>
            </a:r>
            <a:r>
              <a:rPr lang="en-GB" sz="2000" b="1" dirty="0">
                <a:effectLst>
                  <a:outerShdw blurRad="38100" dist="38100" dir="2700000" algn="tl">
                    <a:srgbClr val="000000"/>
                  </a:outerShdw>
                </a:effectLst>
                <a:latin typeface="Comic Sans MS" pitchFamily="66" charset="0"/>
              </a:rPr>
              <a:t> </a:t>
            </a:r>
            <a:r>
              <a:rPr lang="en-GB" sz="2000" b="1" dirty="0" smtClean="0">
                <a:effectLst>
                  <a:outerShdw blurRad="38100" dist="38100" dir="2700000" algn="tl">
                    <a:srgbClr val="000000"/>
                  </a:outerShdw>
                </a:effectLst>
                <a:latin typeface="Comic Sans MS" pitchFamily="66" charset="0"/>
              </a:rPr>
              <a:t>- Barcelona</a:t>
            </a:r>
            <a:endParaRPr lang="en-GB" sz="2000" b="1" dirty="0">
              <a:solidFill>
                <a:srgbClr val="FFFF00"/>
              </a:solidFill>
              <a:latin typeface="Comic Sans MS" pitchFamily="66" charset="0"/>
            </a:endParaRPr>
          </a:p>
          <a:p>
            <a:pPr marL="342900" indent="-342900">
              <a:lnSpc>
                <a:spcPct val="90000"/>
              </a:lnSpc>
              <a:spcBef>
                <a:spcPct val="20000"/>
              </a:spcBef>
              <a:buClr>
                <a:schemeClr val="hlink"/>
              </a:buClr>
              <a:buSzPct val="70000"/>
              <a:buFont typeface="Wingdings" pitchFamily="2" charset="2"/>
              <a:buNone/>
              <a:defRPr/>
            </a:pPr>
            <a:endParaRPr lang="en-GB" sz="2000" b="1" dirty="0">
              <a:effectLst>
                <a:outerShdw blurRad="38100" dist="38100" dir="2700000" algn="tl">
                  <a:srgbClr val="000000"/>
                </a:outerShdw>
              </a:effectLst>
              <a:latin typeface="Comic Sans MS" pitchFamily="66" charset="0"/>
            </a:endParaRPr>
          </a:p>
          <a:p>
            <a:pPr>
              <a:lnSpc>
                <a:spcPct val="90000"/>
              </a:lnSpc>
              <a:spcBef>
                <a:spcPct val="20000"/>
              </a:spcBef>
              <a:buClr>
                <a:schemeClr val="hlink"/>
              </a:buClr>
              <a:buSzPct val="70000"/>
              <a:defRPr/>
            </a:pPr>
            <a:r>
              <a:rPr lang="en-GB" sz="2000" b="1" dirty="0" smtClean="0">
                <a:solidFill>
                  <a:schemeClr val="tx1"/>
                </a:solidFill>
                <a:latin typeface="Comic Sans MS" pitchFamily="66" charset="0"/>
              </a:rPr>
              <a:t>- I live in Damascus in Syria. Damascus is a city close to Hums.</a:t>
            </a:r>
          </a:p>
          <a:p>
            <a:pPr>
              <a:lnSpc>
                <a:spcPct val="90000"/>
              </a:lnSpc>
              <a:spcBef>
                <a:spcPct val="20000"/>
              </a:spcBef>
              <a:buClr>
                <a:schemeClr val="hlink"/>
              </a:buClr>
              <a:buSzPct val="70000"/>
              <a:defRPr/>
            </a:pPr>
            <a:r>
              <a:rPr lang="en-GB" sz="2000" b="1" dirty="0" smtClean="0">
                <a:solidFill>
                  <a:schemeClr val="tx1"/>
                </a:solidFill>
                <a:latin typeface="Comic Sans MS" pitchFamily="66" charset="0"/>
              </a:rPr>
              <a:t> </a:t>
            </a:r>
            <a:endParaRPr lang="en-GB" sz="2000" b="1" dirty="0">
              <a:solidFill>
                <a:schemeClr val="tx1"/>
              </a:solidFill>
              <a:latin typeface="Comic Sans MS" pitchFamily="66" charset="0"/>
            </a:endParaRPr>
          </a:p>
          <a:p>
            <a:pPr marL="342900" indent="-342900">
              <a:lnSpc>
                <a:spcPct val="90000"/>
              </a:lnSpc>
              <a:spcBef>
                <a:spcPct val="20000"/>
              </a:spcBef>
              <a:buClr>
                <a:schemeClr val="hlink"/>
              </a:buClr>
              <a:buSzPct val="70000"/>
              <a:buFont typeface="Wingdings" pitchFamily="2" charset="2"/>
              <a:buNone/>
              <a:defRPr/>
            </a:pPr>
            <a:r>
              <a:rPr lang="en-GB" sz="2000" b="1" dirty="0" err="1" smtClean="0">
                <a:solidFill>
                  <a:srgbClr val="FFFF00"/>
                </a:solidFill>
                <a:latin typeface="Comic Sans MS" pitchFamily="66" charset="0"/>
              </a:rPr>
              <a:t>dimashq</a:t>
            </a:r>
            <a:r>
              <a:rPr lang="en-GB" sz="2000" b="1" dirty="0" smtClean="0">
                <a:solidFill>
                  <a:srgbClr val="FFFF00"/>
                </a:solidFill>
                <a:latin typeface="Comic Sans MS" pitchFamily="66" charset="0"/>
              </a:rPr>
              <a:t> – </a:t>
            </a:r>
            <a:r>
              <a:rPr lang="en-GB" sz="2000" b="1" dirty="0" smtClean="0">
                <a:solidFill>
                  <a:schemeClr val="tx1"/>
                </a:solidFill>
                <a:latin typeface="Comic Sans MS" pitchFamily="66" charset="0"/>
              </a:rPr>
              <a:t>Damascus</a:t>
            </a:r>
          </a:p>
          <a:p>
            <a:pPr marL="342900" indent="-342900">
              <a:lnSpc>
                <a:spcPct val="90000"/>
              </a:lnSpc>
              <a:spcBef>
                <a:spcPct val="20000"/>
              </a:spcBef>
              <a:buClr>
                <a:schemeClr val="hlink"/>
              </a:buClr>
              <a:buSzPct val="70000"/>
              <a:buFont typeface="Wingdings" pitchFamily="2" charset="2"/>
              <a:buNone/>
              <a:defRPr/>
            </a:pPr>
            <a:r>
              <a:rPr lang="en-GB" sz="2000" b="1" dirty="0" err="1" smtClean="0">
                <a:solidFill>
                  <a:srgbClr val="FFFF00"/>
                </a:solidFill>
                <a:latin typeface="Comic Sans MS" pitchFamily="66" charset="0"/>
              </a:rPr>
              <a:t>HumS</a:t>
            </a:r>
            <a:r>
              <a:rPr lang="en-GB" sz="2000" b="1" dirty="0" smtClean="0">
                <a:solidFill>
                  <a:srgbClr val="FFFF00"/>
                </a:solidFill>
                <a:latin typeface="Comic Sans MS" pitchFamily="66" charset="0"/>
              </a:rPr>
              <a:t> </a:t>
            </a:r>
            <a:r>
              <a:rPr lang="en-GB" sz="2000" b="1" dirty="0" smtClean="0">
                <a:solidFill>
                  <a:schemeClr val="tx1"/>
                </a:solidFill>
                <a:latin typeface="Comic Sans MS" pitchFamily="66" charset="0"/>
              </a:rPr>
              <a:t>- Hums</a:t>
            </a:r>
          </a:p>
          <a:p>
            <a:pPr marL="342900" indent="-342900">
              <a:lnSpc>
                <a:spcPct val="90000"/>
              </a:lnSpc>
              <a:spcBef>
                <a:spcPct val="20000"/>
              </a:spcBef>
              <a:buClr>
                <a:schemeClr val="hlink"/>
              </a:buClr>
              <a:buSzPct val="70000"/>
              <a:buFont typeface="Wingdings" pitchFamily="2" charset="2"/>
              <a:buNone/>
              <a:defRPr/>
            </a:pPr>
            <a:endParaRPr lang="en-GB" sz="2400" b="1" dirty="0">
              <a:effectLst>
                <a:outerShdw blurRad="38100" dist="38100" dir="2700000" algn="tl">
                  <a:srgbClr val="000000"/>
                </a:outerShdw>
              </a:effectLst>
            </a:endParaRPr>
          </a:p>
          <a:p>
            <a:pPr>
              <a:lnSpc>
                <a:spcPct val="90000"/>
              </a:lnSpc>
              <a:spcBef>
                <a:spcPct val="20000"/>
              </a:spcBef>
              <a:buClr>
                <a:schemeClr val="hlink"/>
              </a:buClr>
              <a:buSzPct val="70000"/>
              <a:defRPr/>
            </a:pPr>
            <a:r>
              <a:rPr lang="en-GB" sz="2000" b="1" dirty="0" smtClean="0">
                <a:latin typeface="Comic Sans MS" pitchFamily="66" charset="0"/>
              </a:rPr>
              <a:t>- I live in Paris in France. Paris is a city close to Nantes and far from Nice.</a:t>
            </a:r>
          </a:p>
          <a:p>
            <a:pPr>
              <a:lnSpc>
                <a:spcPct val="90000"/>
              </a:lnSpc>
              <a:spcBef>
                <a:spcPct val="20000"/>
              </a:spcBef>
              <a:buClr>
                <a:schemeClr val="hlink"/>
              </a:buClr>
              <a:buSzPct val="70000"/>
              <a:defRPr/>
            </a:pPr>
            <a:endParaRPr lang="en-GB" sz="2000" b="1" dirty="0">
              <a:latin typeface="Comic Sans MS" pitchFamily="66" charset="0"/>
            </a:endParaRPr>
          </a:p>
          <a:p>
            <a:pPr>
              <a:lnSpc>
                <a:spcPct val="90000"/>
              </a:lnSpc>
              <a:spcBef>
                <a:spcPct val="20000"/>
              </a:spcBef>
              <a:buClr>
                <a:schemeClr val="hlink"/>
              </a:buClr>
              <a:buSzPct val="70000"/>
              <a:defRPr/>
            </a:pPr>
            <a:r>
              <a:rPr lang="en-GB" sz="2000" b="1" dirty="0" err="1" smtClean="0">
                <a:solidFill>
                  <a:srgbClr val="FFFF00"/>
                </a:solidFill>
                <a:latin typeface="Comic Sans MS" pitchFamily="66" charset="0"/>
              </a:rPr>
              <a:t>Naant</a:t>
            </a:r>
            <a:r>
              <a:rPr lang="en-GB" sz="2000" b="1" dirty="0" smtClean="0">
                <a:solidFill>
                  <a:srgbClr val="FFFF00"/>
                </a:solidFill>
                <a:latin typeface="Comic Sans MS" pitchFamily="66" charset="0"/>
              </a:rPr>
              <a:t> </a:t>
            </a:r>
            <a:r>
              <a:rPr lang="en-GB" sz="2000" b="1" dirty="0" smtClean="0">
                <a:latin typeface="Comic Sans MS" pitchFamily="66" charset="0"/>
              </a:rPr>
              <a:t>– Nantes</a:t>
            </a:r>
          </a:p>
          <a:p>
            <a:pPr>
              <a:lnSpc>
                <a:spcPct val="90000"/>
              </a:lnSpc>
              <a:spcBef>
                <a:spcPct val="20000"/>
              </a:spcBef>
              <a:buClr>
                <a:schemeClr val="hlink"/>
              </a:buClr>
              <a:buSzPct val="70000"/>
              <a:defRPr/>
            </a:pPr>
            <a:r>
              <a:rPr lang="en-GB" sz="2000" b="1" dirty="0" err="1" smtClean="0">
                <a:solidFill>
                  <a:srgbClr val="FFFF00"/>
                </a:solidFill>
                <a:latin typeface="Comic Sans MS" pitchFamily="66" charset="0"/>
              </a:rPr>
              <a:t>niis</a:t>
            </a:r>
            <a:r>
              <a:rPr lang="en-GB" sz="2000" b="1" dirty="0" smtClean="0">
                <a:solidFill>
                  <a:srgbClr val="FFFF00"/>
                </a:solidFill>
                <a:latin typeface="Comic Sans MS" pitchFamily="66" charset="0"/>
              </a:rPr>
              <a:t> </a:t>
            </a:r>
            <a:r>
              <a:rPr lang="en-GB" sz="2000" b="1" dirty="0" smtClean="0">
                <a:latin typeface="Comic Sans MS" pitchFamily="66" charset="0"/>
              </a:rPr>
              <a:t>- Nice</a:t>
            </a:r>
            <a:endParaRPr lang="en-GB" sz="2000" b="1" dirty="0">
              <a:latin typeface="Comic Sans MS" pitchFamily="66" charset="0"/>
            </a:endParaRPr>
          </a:p>
          <a:p>
            <a:pPr>
              <a:lnSpc>
                <a:spcPct val="90000"/>
              </a:lnSpc>
              <a:spcBef>
                <a:spcPct val="20000"/>
              </a:spcBef>
              <a:buClr>
                <a:schemeClr val="hlink"/>
              </a:buClr>
              <a:buSzPct val="70000"/>
              <a:defRPr/>
            </a:pPr>
            <a:endParaRPr lang="en-GB" sz="2400" b="1" dirty="0" smtClean="0">
              <a:effectLst>
                <a:outerShdw blurRad="38100" dist="38100" dir="2700000" algn="tl">
                  <a:srgbClr val="000000"/>
                </a:outerShdw>
              </a:effectLst>
            </a:endParaRPr>
          </a:p>
        </p:txBody>
      </p:sp>
      <p:pic>
        <p:nvPicPr>
          <p:cNvPr id="6" name="Picture 5" descr="http://www.appliedlanguage.com/flags_of_the_world/flag_of_spain.shtm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873" y="980728"/>
            <a:ext cx="88204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220486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84874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8" descr="https://www.cia.gov/library/publications/the-world-factbook/graphics/flags/large/sy-lg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1185" y="2822064"/>
            <a:ext cx="991417" cy="72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www.strw.leidenuniv.nl/meti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3781" y="4905164"/>
            <a:ext cx="903432"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1544219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6064811" y="3069332"/>
            <a:ext cx="2009775" cy="3671887"/>
          </a:xfrm>
          <a:prstGeom prst="rect">
            <a:avLst/>
          </a:prstGeom>
          <a:noFill/>
          <a:ln w="9525">
            <a:noFill/>
            <a:miter lim="800000"/>
            <a:headEnd/>
            <a:tailEnd/>
          </a:ln>
          <a:effectLst/>
        </p:spPr>
      </p:pic>
      <p:sp>
        <p:nvSpPr>
          <p:cNvPr id="3" name="Oval Callout 2"/>
          <p:cNvSpPr/>
          <p:nvPr/>
        </p:nvSpPr>
        <p:spPr>
          <a:xfrm>
            <a:off x="5364088" y="476672"/>
            <a:ext cx="2880320" cy="2412268"/>
          </a:xfrm>
          <a:prstGeom prst="wedgeEllipseCallout">
            <a:avLst>
              <a:gd name="adj1" fmla="val -15436"/>
              <a:gd name="adj2" fmla="val 79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smtClean="0">
                <a:solidFill>
                  <a:srgbClr val="FFFF00"/>
                </a:solidFill>
                <a:latin typeface="Arial" pitchFamily="34" charset="0"/>
                <a:cs typeface="Arial" pitchFamily="34" charset="0"/>
              </a:rPr>
              <a:t>أَنْتَ مِنْ أَيْنَ؟</a:t>
            </a:r>
            <a:endParaRPr lang="en-GB" sz="2000" b="1" dirty="0" smtClean="0">
              <a:solidFill>
                <a:srgbClr val="FFFF00"/>
              </a:solidFill>
              <a:latin typeface="Arial" pitchFamily="34" charset="0"/>
              <a:cs typeface="Arial" pitchFamily="34" charset="0"/>
            </a:endParaRPr>
          </a:p>
          <a:p>
            <a:pPr algn="ctr"/>
            <a:endParaRPr lang="en-GB" sz="2000" b="1" dirty="0" smtClean="0">
              <a:solidFill>
                <a:srgbClr val="D60093"/>
              </a:solidFill>
              <a:latin typeface="Arial Narrow" pitchFamily="34" charset="0"/>
            </a:endParaRPr>
          </a:p>
          <a:p>
            <a:pPr algn="ctr"/>
            <a:r>
              <a:rPr lang="en-GB" sz="2000" b="1" dirty="0" smtClean="0">
                <a:solidFill>
                  <a:srgbClr val="D60093"/>
                </a:solidFill>
                <a:latin typeface="Arial Narrow" pitchFamily="34" charset="0"/>
              </a:rPr>
              <a:t>anta min </a:t>
            </a:r>
            <a:r>
              <a:rPr lang="en-GB" sz="2000" b="1" dirty="0" err="1" smtClean="0">
                <a:solidFill>
                  <a:srgbClr val="D60093"/>
                </a:solidFill>
                <a:latin typeface="Arial Narrow" pitchFamily="34" charset="0"/>
              </a:rPr>
              <a:t>ayna</a:t>
            </a:r>
            <a:r>
              <a:rPr lang="en-GB" sz="2000" b="1" dirty="0" smtClean="0">
                <a:solidFill>
                  <a:srgbClr val="D60093"/>
                </a:solidFill>
                <a:latin typeface="Arial Narrow" pitchFamily="34" charset="0"/>
              </a:rPr>
              <a:t>?</a:t>
            </a:r>
          </a:p>
          <a:p>
            <a:pPr algn="ctr"/>
            <a:endParaRPr lang="en-GB" sz="2000" b="1" dirty="0" smtClean="0">
              <a:solidFill>
                <a:srgbClr val="D60093"/>
              </a:solidFill>
              <a:latin typeface="Arial Narrow" pitchFamily="34" charset="0"/>
            </a:endParaRPr>
          </a:p>
          <a:p>
            <a:pPr algn="ctr"/>
            <a:r>
              <a:rPr lang="en-GB" dirty="0" smtClean="0"/>
              <a:t>Where are you from?</a:t>
            </a:r>
            <a:endParaRPr lang="ar-MA" dirty="0" smtClean="0"/>
          </a:p>
          <a:p>
            <a:pPr algn="ctr"/>
            <a:endParaRPr lang="en-GB" dirty="0"/>
          </a:p>
        </p:txBody>
      </p:sp>
      <p:sp>
        <p:nvSpPr>
          <p:cNvPr id="4" name="Oval Callout 3"/>
          <p:cNvSpPr/>
          <p:nvPr/>
        </p:nvSpPr>
        <p:spPr>
          <a:xfrm>
            <a:off x="107504" y="476672"/>
            <a:ext cx="4536504" cy="3312368"/>
          </a:xfrm>
          <a:prstGeom prst="wedgeEllipseCallout">
            <a:avLst>
              <a:gd name="adj1" fmla="val 20581"/>
              <a:gd name="adj2" fmla="val 65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smtClean="0">
                <a:solidFill>
                  <a:srgbClr val="FFFF00"/>
                </a:solidFill>
                <a:latin typeface="Arial" pitchFamily="34" charset="0"/>
                <a:cs typeface="Arial" pitchFamily="34" charset="0"/>
              </a:rPr>
              <a:t>مِنَ الْمَغْرِب, أَنَا مَغْرِبِيّ. مِنْ </a:t>
            </a:r>
            <a:endParaRPr lang="en-GB" sz="2000" b="1" dirty="0" smtClean="0">
              <a:solidFill>
                <a:srgbClr val="FFFF00"/>
              </a:solidFill>
              <a:latin typeface="Arial" pitchFamily="34" charset="0"/>
              <a:cs typeface="Arial" pitchFamily="34" charset="0"/>
            </a:endParaRPr>
          </a:p>
          <a:p>
            <a:pPr algn="ctr"/>
            <a:r>
              <a:rPr lang="ar-MA" sz="2000" b="1" dirty="0" smtClean="0">
                <a:solidFill>
                  <a:srgbClr val="FFFF00"/>
                </a:solidFill>
                <a:latin typeface="Arial" pitchFamily="34" charset="0"/>
                <a:cs typeface="Arial" pitchFamily="34" charset="0"/>
              </a:rPr>
              <a:t>أَيْنَ أَنْتِ؟</a:t>
            </a:r>
            <a:endParaRPr lang="en-GB" sz="2000" b="1" dirty="0" smtClean="0">
              <a:solidFill>
                <a:srgbClr val="FFFF00"/>
              </a:solidFill>
              <a:latin typeface="Arial" pitchFamily="34" charset="0"/>
              <a:cs typeface="Arial" pitchFamily="34" charset="0"/>
            </a:endParaRPr>
          </a:p>
          <a:p>
            <a:pPr algn="ctr"/>
            <a:endParaRPr lang="en-GB" b="1" dirty="0">
              <a:solidFill>
                <a:srgbClr val="FFFF00"/>
              </a:solidFill>
            </a:endParaRPr>
          </a:p>
          <a:p>
            <a:pPr algn="ctr"/>
            <a:r>
              <a:rPr lang="en-GB" sz="2000" b="1" dirty="0" smtClean="0">
                <a:solidFill>
                  <a:srgbClr val="D60093"/>
                </a:solidFill>
                <a:latin typeface="Arial Narrow" pitchFamily="34" charset="0"/>
              </a:rPr>
              <a:t> min </a:t>
            </a:r>
            <a:r>
              <a:rPr lang="en-GB" sz="2000" b="1" dirty="0" err="1" smtClean="0">
                <a:solidFill>
                  <a:srgbClr val="D60093"/>
                </a:solidFill>
                <a:latin typeface="Arial Narrow" pitchFamily="34" charset="0"/>
              </a:rPr>
              <a:t>almaghrib</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anaa</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maghribiyy</a:t>
            </a:r>
            <a:r>
              <a:rPr lang="en-GB" sz="2000" b="1" dirty="0" smtClean="0">
                <a:solidFill>
                  <a:srgbClr val="D60093"/>
                </a:solidFill>
                <a:latin typeface="Arial Narrow" pitchFamily="34" charset="0"/>
              </a:rPr>
              <a:t>.  min </a:t>
            </a:r>
            <a:r>
              <a:rPr lang="en-GB" sz="2000" b="1" dirty="0" err="1" smtClean="0">
                <a:solidFill>
                  <a:srgbClr val="D60093"/>
                </a:solidFill>
                <a:latin typeface="Arial Narrow" pitchFamily="34" charset="0"/>
              </a:rPr>
              <a:t>ayna</a:t>
            </a:r>
            <a:r>
              <a:rPr lang="en-GB" sz="2000" b="1" dirty="0" smtClean="0">
                <a:solidFill>
                  <a:srgbClr val="D60093"/>
                </a:solidFill>
                <a:latin typeface="Arial Narrow" pitchFamily="34" charset="0"/>
              </a:rPr>
              <a:t> anti?</a:t>
            </a:r>
          </a:p>
          <a:p>
            <a:pPr algn="ctr"/>
            <a:endParaRPr lang="en-GB" sz="2000" b="1" dirty="0" smtClean="0">
              <a:solidFill>
                <a:srgbClr val="D60093"/>
              </a:solidFill>
              <a:latin typeface="Arial Narrow" pitchFamily="34" charset="0"/>
            </a:endParaRPr>
          </a:p>
          <a:p>
            <a:pPr algn="ctr"/>
            <a:r>
              <a:rPr lang="en-GB" dirty="0" smtClean="0"/>
              <a:t> </a:t>
            </a:r>
            <a:r>
              <a:rPr lang="en-GB" dirty="0"/>
              <a:t>F</a:t>
            </a:r>
            <a:r>
              <a:rPr lang="en-GB" dirty="0" smtClean="0"/>
              <a:t>rom Morocco, I am Moroccan. Where are you from?</a:t>
            </a:r>
            <a:endParaRPr lang="en-GB" dirty="0"/>
          </a:p>
        </p:txBody>
      </p:sp>
      <p:pic>
        <p:nvPicPr>
          <p:cNvPr id="5" name="Picture 6"/>
          <p:cNvPicPr>
            <a:picLocks noChangeAspect="1" noChangeArrowheads="1"/>
          </p:cNvPicPr>
          <p:nvPr/>
        </p:nvPicPr>
        <p:blipFill>
          <a:blip r:embed="rId3" cstate="print"/>
          <a:srcRect/>
          <a:stretch>
            <a:fillRect/>
          </a:stretch>
        </p:blipFill>
        <p:spPr bwMode="auto">
          <a:xfrm>
            <a:off x="1835696" y="3717032"/>
            <a:ext cx="2495004" cy="3024187"/>
          </a:xfrm>
          <a:prstGeom prst="rect">
            <a:avLst/>
          </a:prstGeom>
          <a:noFill/>
          <a:ln w="9525">
            <a:noFill/>
            <a:miter lim="800000"/>
            <a:headEnd/>
            <a:tailEnd/>
          </a:ln>
          <a:effectLst/>
        </p:spPr>
      </p:pic>
      <p:sp>
        <p:nvSpPr>
          <p:cNvPr id="6" name="Footer Placeholder 5"/>
          <p:cNvSpPr>
            <a:spLocks noGrp="1"/>
          </p:cNvSpPr>
          <p:nvPr>
            <p:ph type="ftr" sz="quarter" idx="11"/>
          </p:nvPr>
        </p:nvSpPr>
        <p:spPr>
          <a:xfrm>
            <a:off x="251520" y="6093296"/>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4427984" y="0"/>
            <a:ext cx="4536504" cy="4149080"/>
          </a:xfrm>
          <a:prstGeom prst="wedgeEllipseCallout">
            <a:avLst>
              <a:gd name="adj1" fmla="val -11225"/>
              <a:gd name="adj2" fmla="val 71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smtClean="0">
                <a:solidFill>
                  <a:srgbClr val="FFFF00"/>
                </a:solidFill>
                <a:latin typeface="Arial" pitchFamily="34" charset="0"/>
                <a:cs typeface="Arial" pitchFamily="34" charset="0"/>
              </a:rPr>
              <a:t>مِن ابريطانيا , أنا ابريطانية</a:t>
            </a:r>
            <a:r>
              <a:rPr lang="ar-MA" sz="2000" b="1" dirty="0" smtClean="0">
                <a:solidFill>
                  <a:srgbClr val="FFFF00"/>
                </a:solidFill>
                <a:latin typeface="Arial" pitchFamily="34" charset="0"/>
                <a:cs typeface="Arial" pitchFamily="34" charset="0"/>
              </a:rPr>
              <a:t>. أَيْنَ تَسْكُن؟</a:t>
            </a:r>
            <a:endParaRPr lang="en-GB" sz="2000" b="1" dirty="0">
              <a:solidFill>
                <a:srgbClr val="FFFF00"/>
              </a:solidFill>
              <a:latin typeface="Arial" pitchFamily="34" charset="0"/>
              <a:cs typeface="Arial" pitchFamily="34" charset="0"/>
            </a:endParaRPr>
          </a:p>
          <a:p>
            <a:pPr algn="ctr"/>
            <a:r>
              <a:rPr lang="en-GB" sz="2000" b="1" dirty="0" smtClean="0">
                <a:solidFill>
                  <a:srgbClr val="D60093"/>
                </a:solidFill>
                <a:latin typeface="Arial Narrow" pitchFamily="34" charset="0"/>
              </a:rPr>
              <a:t>min </a:t>
            </a:r>
            <a:r>
              <a:rPr lang="en-GB" sz="2000" b="1" dirty="0" err="1" smtClean="0">
                <a:solidFill>
                  <a:srgbClr val="D60093"/>
                </a:solidFill>
                <a:latin typeface="Arial Narrow" pitchFamily="34" charset="0"/>
              </a:rPr>
              <a:t>ibrii</a:t>
            </a:r>
            <a:r>
              <a:rPr lang="en-GB" sz="2000" b="1" u="sng" dirty="0" err="1" smtClean="0">
                <a:solidFill>
                  <a:srgbClr val="D60093"/>
                </a:solidFill>
                <a:latin typeface="Arial Narrow" pitchFamily="34" charset="0"/>
              </a:rPr>
              <a:t>T</a:t>
            </a:r>
            <a:r>
              <a:rPr lang="en-GB" sz="2000" b="1" dirty="0" err="1" smtClean="0">
                <a:solidFill>
                  <a:srgbClr val="D60093"/>
                </a:solidFill>
                <a:latin typeface="Arial Narrow" pitchFamily="34" charset="0"/>
              </a:rPr>
              <a:t>aanyaa</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anna</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ibriiTaaniyya</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ayna</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taskun</a:t>
            </a:r>
            <a:r>
              <a:rPr lang="en-GB" sz="2000" b="1" dirty="0" smtClean="0">
                <a:solidFill>
                  <a:srgbClr val="D60093"/>
                </a:solidFill>
                <a:latin typeface="Arial Narrow" pitchFamily="34" charset="0"/>
              </a:rPr>
              <a:t>?</a:t>
            </a:r>
          </a:p>
          <a:p>
            <a:pPr algn="ctr"/>
            <a:r>
              <a:rPr lang="en-GB" dirty="0" smtClean="0">
                <a:solidFill>
                  <a:schemeClr val="tx1"/>
                </a:solidFill>
              </a:rPr>
              <a:t>from Britain, I am British. Where do you live?</a:t>
            </a:r>
            <a:endParaRPr lang="en-GB" dirty="0">
              <a:solidFill>
                <a:schemeClr val="tx1"/>
              </a:solidFill>
            </a:endParaRPr>
          </a:p>
        </p:txBody>
      </p:sp>
      <p:sp>
        <p:nvSpPr>
          <p:cNvPr id="4" name="Oval Callout 3"/>
          <p:cNvSpPr/>
          <p:nvPr/>
        </p:nvSpPr>
        <p:spPr>
          <a:xfrm>
            <a:off x="0" y="0"/>
            <a:ext cx="4355976" cy="3861048"/>
          </a:xfrm>
          <a:prstGeom prst="wedgeEllipseCallout">
            <a:avLst>
              <a:gd name="adj1" fmla="val -2843"/>
              <a:gd name="adj2" fmla="val 68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smtClean="0"/>
          </a:p>
          <a:p>
            <a:pPr algn="ctr"/>
            <a:endParaRPr lang="en-GB" sz="1600" dirty="0" smtClean="0"/>
          </a:p>
          <a:p>
            <a:pPr algn="ctr"/>
            <a:endParaRPr lang="en-GB" sz="1600" dirty="0" smtClean="0"/>
          </a:p>
          <a:p>
            <a:pPr algn="ctr"/>
            <a:endParaRPr lang="en-GB" dirty="0" smtClean="0"/>
          </a:p>
          <a:p>
            <a:pPr algn="ctr"/>
            <a:r>
              <a:rPr lang="ar-MA" sz="2000" b="1" dirty="0" smtClean="0">
                <a:solidFill>
                  <a:srgbClr val="FFFF00"/>
                </a:solidFill>
                <a:latin typeface="Arial" pitchFamily="34" charset="0"/>
                <a:cs typeface="Arial" pitchFamily="34" charset="0"/>
              </a:rPr>
              <a:t>أَسْكُنُ في مراكش في الْمَغْرِب</a:t>
            </a:r>
            <a:endParaRPr lang="en-GB" sz="2000" b="1" dirty="0" smtClean="0">
              <a:solidFill>
                <a:srgbClr val="FFFF00"/>
              </a:solidFill>
              <a:latin typeface="Arial" pitchFamily="34" charset="0"/>
              <a:cs typeface="Arial" pitchFamily="34" charset="0"/>
            </a:endParaRPr>
          </a:p>
          <a:p>
            <a:pPr algn="ctr"/>
            <a:r>
              <a:rPr lang="ar-MA" sz="2000" b="1" dirty="0" smtClean="0">
                <a:solidFill>
                  <a:srgbClr val="FFFF00"/>
                </a:solidFill>
                <a:latin typeface="Arial" pitchFamily="34" charset="0"/>
                <a:cs typeface="Arial" pitchFamily="34" charset="0"/>
              </a:rPr>
              <a:t>. وأنْتِ أَيْنَ تَسْكُنِين؟</a:t>
            </a:r>
            <a:endParaRPr lang="en-GB" sz="2000" b="1" dirty="0" smtClean="0">
              <a:solidFill>
                <a:srgbClr val="FFFF00"/>
              </a:solidFill>
              <a:latin typeface="Arial" pitchFamily="34" charset="0"/>
              <a:cs typeface="Arial" pitchFamily="34" charset="0"/>
            </a:endParaRPr>
          </a:p>
          <a:p>
            <a:pPr algn="ctr"/>
            <a:endParaRPr lang="ar-MA" sz="1400" b="1" dirty="0" smtClean="0">
              <a:solidFill>
                <a:srgbClr val="FF33CC"/>
              </a:solidFill>
            </a:endParaRPr>
          </a:p>
          <a:p>
            <a:pPr algn="ctr"/>
            <a:r>
              <a:rPr lang="en-GB" sz="2000" b="1" dirty="0" err="1" smtClean="0">
                <a:solidFill>
                  <a:srgbClr val="D60093"/>
                </a:solidFill>
                <a:latin typeface="Arial Narrow" pitchFamily="34" charset="0"/>
              </a:rPr>
              <a:t>askunu</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fii</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murrakush</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fii</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almaghrib</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wa</a:t>
            </a:r>
            <a:r>
              <a:rPr lang="en-GB" sz="2000" b="1" dirty="0" smtClean="0">
                <a:solidFill>
                  <a:srgbClr val="D60093"/>
                </a:solidFill>
                <a:latin typeface="Arial Narrow" pitchFamily="34" charset="0"/>
              </a:rPr>
              <a:t> anti, </a:t>
            </a:r>
            <a:r>
              <a:rPr lang="en-GB" sz="2000" b="1" dirty="0" err="1" smtClean="0">
                <a:solidFill>
                  <a:srgbClr val="D60093"/>
                </a:solidFill>
                <a:latin typeface="Arial Narrow" pitchFamily="34" charset="0"/>
              </a:rPr>
              <a:t>ayna</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taskuniin</a:t>
            </a:r>
            <a:r>
              <a:rPr lang="en-GB" sz="2000" b="1" dirty="0" smtClean="0">
                <a:solidFill>
                  <a:srgbClr val="D60093"/>
                </a:solidFill>
                <a:latin typeface="Arial Narrow" pitchFamily="34" charset="0"/>
              </a:rPr>
              <a:t>?</a:t>
            </a:r>
          </a:p>
          <a:p>
            <a:pPr algn="ctr"/>
            <a:endParaRPr lang="en-GB" sz="1400" dirty="0" smtClean="0"/>
          </a:p>
          <a:p>
            <a:pPr algn="ctr"/>
            <a:r>
              <a:rPr lang="en-GB" sz="1600" dirty="0" smtClean="0"/>
              <a:t>I live in Marrakesh in Morocco. And you, where do you live?</a:t>
            </a:r>
          </a:p>
          <a:p>
            <a:pPr algn="ctr"/>
            <a:endParaRPr lang="en-GB" dirty="0" smtClean="0"/>
          </a:p>
          <a:p>
            <a:pPr algn="ctr"/>
            <a:endParaRPr lang="en-GB" dirty="0" smtClean="0"/>
          </a:p>
          <a:p>
            <a:pPr algn="ctr"/>
            <a:endParaRPr lang="en-GB" dirty="0"/>
          </a:p>
        </p:txBody>
      </p:sp>
      <p:pic>
        <p:nvPicPr>
          <p:cNvPr id="5" name="Picture 4"/>
          <p:cNvPicPr>
            <a:picLocks noChangeAspect="1" noChangeArrowheads="1"/>
          </p:cNvPicPr>
          <p:nvPr/>
        </p:nvPicPr>
        <p:blipFill>
          <a:blip r:embed="rId2" cstate="print"/>
          <a:srcRect/>
          <a:stretch>
            <a:fillRect/>
          </a:stretch>
        </p:blipFill>
        <p:spPr bwMode="auto">
          <a:xfrm>
            <a:off x="6012160" y="4293096"/>
            <a:ext cx="1865759" cy="2472664"/>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827584" y="4293096"/>
            <a:ext cx="2279650" cy="2232248"/>
          </a:xfrm>
          <a:prstGeom prst="rect">
            <a:avLst/>
          </a:prstGeom>
          <a:noFill/>
          <a:ln w="9525">
            <a:noFill/>
            <a:miter lim="800000"/>
            <a:headEnd/>
            <a:tailEnd/>
          </a:ln>
          <a:effectLst/>
        </p:spPr>
      </p:pic>
      <p:sp>
        <p:nvSpPr>
          <p:cNvPr id="2" name="Footer Placeholder 1"/>
          <p:cNvSpPr>
            <a:spLocks noGrp="1"/>
          </p:cNvSpPr>
          <p:nvPr>
            <p:ph type="ftr" sz="quarter" idx="11"/>
          </p:nvPr>
        </p:nvSpPr>
        <p:spPr>
          <a:xfrm>
            <a:off x="107504" y="6342781"/>
            <a:ext cx="5256399" cy="365125"/>
          </a:xfrm>
        </p:spPr>
        <p:txBody>
          <a:bodyPr/>
          <a:lstStyle/>
          <a:p>
            <a:pPr>
              <a:defRPr/>
            </a:pPr>
            <a:r>
              <a:rPr lang="en-GB" sz="1200" b="1" smtClean="0">
                <a:solidFill>
                  <a:schemeClr val="bg1"/>
                </a:solidFill>
              </a:rPr>
              <a:t>By Ghizlane Lafdi</a:t>
            </a:r>
            <a:endParaRPr lang="en-GB" sz="1200" b="1">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4355976" y="0"/>
            <a:ext cx="4680520" cy="3212976"/>
          </a:xfrm>
          <a:prstGeom prst="wedgeEllipseCallout">
            <a:avLst>
              <a:gd name="adj1" fmla="val -13956"/>
              <a:gd name="adj2" fmla="val 72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rgbClr val="FFFF00"/>
              </a:solidFill>
            </a:endParaRPr>
          </a:p>
          <a:p>
            <a:pPr algn="ctr"/>
            <a:endParaRPr lang="en-GB" b="1" dirty="0" smtClean="0">
              <a:solidFill>
                <a:srgbClr val="FFFF00"/>
              </a:solidFill>
            </a:endParaRPr>
          </a:p>
          <a:p>
            <a:pPr algn="ctr"/>
            <a:endParaRPr lang="en-GB" b="1" dirty="0" smtClean="0">
              <a:solidFill>
                <a:srgbClr val="FFFF00"/>
              </a:solidFill>
            </a:endParaRPr>
          </a:p>
          <a:p>
            <a:pPr algn="ctr"/>
            <a:endParaRPr lang="en-GB" b="1" dirty="0" smtClean="0">
              <a:solidFill>
                <a:srgbClr val="FFFF00"/>
              </a:solidFill>
            </a:endParaRPr>
          </a:p>
          <a:p>
            <a:pPr algn="ctr"/>
            <a:endParaRPr lang="en-GB" b="1" dirty="0" smtClean="0">
              <a:solidFill>
                <a:srgbClr val="FFFF00"/>
              </a:solidFill>
            </a:endParaRPr>
          </a:p>
          <a:p>
            <a:pPr algn="ctr"/>
            <a:endParaRPr lang="en-GB" b="1" dirty="0" smtClean="0">
              <a:solidFill>
                <a:srgbClr val="FFFF00"/>
              </a:solidFill>
            </a:endParaRPr>
          </a:p>
          <a:p>
            <a:pPr algn="ctr"/>
            <a:endParaRPr lang="en-GB" b="1" dirty="0" smtClean="0">
              <a:solidFill>
                <a:srgbClr val="FFFF00"/>
              </a:solidFill>
            </a:endParaRPr>
          </a:p>
          <a:p>
            <a:pPr algn="ctr"/>
            <a:r>
              <a:rPr lang="ar-MA" b="1" dirty="0" smtClean="0">
                <a:solidFill>
                  <a:srgbClr val="FFFF00"/>
                </a:solidFill>
                <a:latin typeface="Arial" pitchFamily="34" charset="0"/>
                <a:ea typeface="Arial Unicode MS" pitchFamily="34" charset="-128"/>
                <a:cs typeface="Arial" pitchFamily="34" charset="0"/>
              </a:rPr>
              <a:t>أَسْكُن فِي مَانْشِسْتِر, مَدِينَة قَرِيبَة</a:t>
            </a:r>
            <a:endParaRPr lang="en-GB" b="1" dirty="0" smtClean="0">
              <a:solidFill>
                <a:srgbClr val="FFFF00"/>
              </a:solidFill>
              <a:latin typeface="Arial" pitchFamily="34" charset="0"/>
              <a:ea typeface="Arial Unicode MS" pitchFamily="34" charset="-128"/>
              <a:cs typeface="Arial" pitchFamily="34" charset="0"/>
            </a:endParaRPr>
          </a:p>
          <a:p>
            <a:pPr algn="ctr"/>
            <a:r>
              <a:rPr lang="ar-MA" b="1" dirty="0" smtClean="0">
                <a:solidFill>
                  <a:srgbClr val="FFFF00"/>
                </a:solidFill>
              </a:rPr>
              <a:t> </a:t>
            </a:r>
            <a:r>
              <a:rPr lang="ar-MA" b="1" dirty="0" smtClean="0">
                <a:solidFill>
                  <a:srgbClr val="FFFF00"/>
                </a:solidFill>
                <a:latin typeface="Arial" pitchFamily="34" charset="0"/>
                <a:cs typeface="Arial" pitchFamily="34" charset="0"/>
              </a:rPr>
              <a:t>مِنْ</a:t>
            </a:r>
            <a:endParaRPr lang="en-GB" b="1" dirty="0" smtClean="0">
              <a:solidFill>
                <a:srgbClr val="FFFF00"/>
              </a:solidFill>
              <a:latin typeface="Arial" pitchFamily="34" charset="0"/>
              <a:cs typeface="Arial" pitchFamily="34" charset="0"/>
            </a:endParaRPr>
          </a:p>
          <a:p>
            <a:pPr algn="ctr"/>
            <a:r>
              <a:rPr lang="ar-MA" b="1" dirty="0" smtClean="0">
                <a:solidFill>
                  <a:srgbClr val="FFFF00"/>
                </a:solidFill>
                <a:latin typeface="Arial" pitchFamily="34" charset="0"/>
                <a:cs typeface="Arial" pitchFamily="34" charset="0"/>
              </a:rPr>
              <a:t> بِرْمِنْغهَام وَبَعِيدَة عَن لُنْدُن.</a:t>
            </a:r>
            <a:endParaRPr lang="en-GB" b="1" dirty="0" smtClean="0">
              <a:solidFill>
                <a:srgbClr val="FFFF00"/>
              </a:solidFill>
              <a:latin typeface="Arial" pitchFamily="34" charset="0"/>
              <a:cs typeface="Arial" pitchFamily="34" charset="0"/>
            </a:endParaRPr>
          </a:p>
          <a:p>
            <a:pPr algn="ctr"/>
            <a:r>
              <a:rPr lang="en-GB" sz="2000" b="1" dirty="0" err="1" smtClean="0">
                <a:solidFill>
                  <a:srgbClr val="D60093"/>
                </a:solidFill>
                <a:latin typeface="Arial Narrow" pitchFamily="34" charset="0"/>
              </a:rPr>
              <a:t>askunu</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fii</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maanshistir</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madiina</a:t>
            </a:r>
            <a:r>
              <a:rPr lang="en-GB" sz="2000" b="1" dirty="0" smtClean="0">
                <a:solidFill>
                  <a:srgbClr val="D60093"/>
                </a:solidFill>
                <a:latin typeface="Arial Narrow" pitchFamily="34" charset="0"/>
              </a:rPr>
              <a:t> </a:t>
            </a:r>
            <a:r>
              <a:rPr lang="en-GB" sz="2000" b="1" dirty="0" err="1" smtClean="0">
                <a:solidFill>
                  <a:srgbClr val="D60093"/>
                </a:solidFill>
                <a:latin typeface="Arial Narrow" pitchFamily="34" charset="0"/>
              </a:rPr>
              <a:t>qariiba</a:t>
            </a:r>
            <a:r>
              <a:rPr lang="en-GB" sz="2000" b="1" dirty="0" smtClean="0">
                <a:solidFill>
                  <a:srgbClr val="D60093"/>
                </a:solidFill>
                <a:latin typeface="Arial Narrow" pitchFamily="34" charset="0"/>
              </a:rPr>
              <a:t> min Birmingham </a:t>
            </a:r>
            <a:r>
              <a:rPr lang="en-GB" sz="2000" b="1" dirty="0" err="1" smtClean="0">
                <a:solidFill>
                  <a:srgbClr val="D60093"/>
                </a:solidFill>
                <a:latin typeface="Arial Narrow" pitchFamily="34" charset="0"/>
              </a:rPr>
              <a:t>wa</a:t>
            </a:r>
            <a:r>
              <a:rPr lang="en-GB" sz="2000" b="1" dirty="0" smtClean="0">
                <a:solidFill>
                  <a:srgbClr val="D60093"/>
                </a:solidFill>
                <a:latin typeface="Arial Narrow" pitchFamily="34" charset="0"/>
              </a:rPr>
              <a:t> ba3iida 3an lundun</a:t>
            </a:r>
            <a:r>
              <a:rPr lang="en-GB" sz="2000" b="1" dirty="0" smtClean="0">
                <a:solidFill>
                  <a:srgbClr val="FF33CC"/>
                </a:solidFill>
                <a:latin typeface="Arial Narrow" pitchFamily="34" charset="0"/>
              </a:rPr>
              <a:t>.</a:t>
            </a:r>
          </a:p>
          <a:p>
            <a:pPr algn="ctr"/>
            <a:r>
              <a:rPr lang="en-GB" dirty="0" smtClean="0">
                <a:solidFill>
                  <a:schemeClr val="tx1"/>
                </a:solidFill>
                <a:latin typeface="Arial Unicode MS" pitchFamily="34" charset="-128"/>
                <a:ea typeface="Arial Unicode MS" pitchFamily="34" charset="-128"/>
                <a:cs typeface="Arial Unicode MS" pitchFamily="34" charset="-128"/>
              </a:rPr>
              <a:t>I live in Manchester, a city close to Birmingham and far from London. </a:t>
            </a:r>
          </a:p>
          <a:p>
            <a:pPr algn="ctr"/>
            <a:endParaRPr lang="en-GB" b="1" dirty="0" smtClean="0">
              <a:solidFill>
                <a:srgbClr val="FFFF00"/>
              </a:solidFill>
            </a:endParaRPr>
          </a:p>
          <a:p>
            <a:pPr algn="ctr"/>
            <a:endParaRPr lang="en-GB" sz="1600" b="1" dirty="0" smtClean="0">
              <a:solidFill>
                <a:srgbClr val="FF33CC"/>
              </a:solidFill>
            </a:endParaRPr>
          </a:p>
          <a:p>
            <a:pPr algn="ctr"/>
            <a:endParaRPr lang="en-GB" sz="1600" b="1" dirty="0" smtClean="0">
              <a:solidFill>
                <a:srgbClr val="FF33CC"/>
              </a:solidFill>
            </a:endParaRPr>
          </a:p>
          <a:p>
            <a:pPr algn="ctr"/>
            <a:endParaRPr lang="en-GB" b="1" dirty="0" smtClean="0">
              <a:solidFill>
                <a:srgbClr val="FFFF00"/>
              </a:solidFill>
            </a:endParaRPr>
          </a:p>
          <a:p>
            <a:pPr algn="ctr"/>
            <a:endParaRPr lang="en-GB" b="1" dirty="0" smtClean="0">
              <a:solidFill>
                <a:srgbClr val="FFFF00"/>
              </a:solidFill>
            </a:endParaRPr>
          </a:p>
          <a:p>
            <a:pPr algn="ctr"/>
            <a:r>
              <a:rPr lang="ar-MA" b="1" dirty="0" smtClean="0">
                <a:solidFill>
                  <a:srgbClr val="FFFF00"/>
                </a:solidFill>
              </a:rPr>
              <a:t> </a:t>
            </a:r>
            <a:endParaRPr lang="en-GB" dirty="0"/>
          </a:p>
        </p:txBody>
      </p:sp>
      <p:pic>
        <p:nvPicPr>
          <p:cNvPr id="4" name="Picture 3"/>
          <p:cNvPicPr>
            <a:picLocks noChangeAspect="1" noChangeArrowheads="1"/>
          </p:cNvPicPr>
          <p:nvPr/>
        </p:nvPicPr>
        <p:blipFill>
          <a:blip r:embed="rId2" cstate="print"/>
          <a:srcRect/>
          <a:stretch>
            <a:fillRect/>
          </a:stretch>
        </p:blipFill>
        <p:spPr bwMode="auto">
          <a:xfrm>
            <a:off x="6012160" y="3329608"/>
            <a:ext cx="1865759" cy="3528392"/>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827584" y="3329608"/>
            <a:ext cx="2279650" cy="2907555"/>
          </a:xfrm>
          <a:prstGeom prst="rect">
            <a:avLst/>
          </a:prstGeom>
          <a:noFill/>
          <a:ln w="9525">
            <a:noFill/>
            <a:miter lim="800000"/>
            <a:headEnd/>
            <a:tailEnd/>
          </a:ln>
          <a:effectLst/>
        </p:spPr>
      </p:pic>
      <p:sp>
        <p:nvSpPr>
          <p:cNvPr id="7" name="Oval Callout 6"/>
          <p:cNvSpPr/>
          <p:nvPr/>
        </p:nvSpPr>
        <p:spPr>
          <a:xfrm>
            <a:off x="114400" y="260648"/>
            <a:ext cx="3888432" cy="2376264"/>
          </a:xfrm>
          <a:prstGeom prst="wedgeEllipseCallout">
            <a:avLst>
              <a:gd name="adj1" fmla="val 4821"/>
              <a:gd name="adj2" fmla="val 76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000" b="1" dirty="0" smtClean="0">
                <a:solidFill>
                  <a:srgbClr val="FFFF00"/>
                </a:solidFill>
                <a:latin typeface="Arial" pitchFamily="34" charset="0"/>
                <a:ea typeface="Arial Unicode MS" pitchFamily="34" charset="-128"/>
                <a:cs typeface="Arial" pitchFamily="34" charset="0"/>
              </a:rPr>
              <a:t>مع السلامة!</a:t>
            </a:r>
            <a:endParaRPr lang="en-GB" sz="2000" b="1" dirty="0">
              <a:solidFill>
                <a:srgbClr val="FFFF00"/>
              </a:solidFill>
              <a:latin typeface="Arial" pitchFamily="34" charset="0"/>
              <a:ea typeface="Arial Unicode MS" pitchFamily="34" charset="-128"/>
              <a:cs typeface="Arial" pitchFamily="34" charset="0"/>
            </a:endParaRPr>
          </a:p>
          <a:p>
            <a:pPr algn="ctr"/>
            <a:endParaRPr lang="en-GB" b="1" dirty="0" smtClean="0">
              <a:solidFill>
                <a:srgbClr val="FF33CC"/>
              </a:solidFill>
            </a:endParaRPr>
          </a:p>
          <a:p>
            <a:pPr algn="ctr"/>
            <a:r>
              <a:rPr lang="en-GB" sz="2000" b="1" dirty="0" smtClean="0">
                <a:solidFill>
                  <a:srgbClr val="D60093"/>
                </a:solidFill>
                <a:latin typeface="Arial Narrow" pitchFamily="34" charset="0"/>
              </a:rPr>
              <a:t>ma3a-ssalaama</a:t>
            </a:r>
            <a:endParaRPr lang="ar-MA" sz="2000" b="1" dirty="0">
              <a:solidFill>
                <a:srgbClr val="D60093"/>
              </a:solidFill>
              <a:latin typeface="Arial Narrow" pitchFamily="34" charset="0"/>
            </a:endParaRPr>
          </a:p>
          <a:p>
            <a:pPr algn="ctr"/>
            <a:r>
              <a:rPr lang="en-GB" dirty="0" err="1" smtClean="0">
                <a:solidFill>
                  <a:schemeClr val="tx1"/>
                </a:solidFill>
              </a:rPr>
              <a:t>Goobye</a:t>
            </a:r>
            <a:r>
              <a:rPr lang="en-GB" dirty="0" smtClean="0">
                <a:solidFill>
                  <a:schemeClr val="tx1"/>
                </a:solidFill>
              </a:rPr>
              <a:t>!</a:t>
            </a:r>
            <a:endParaRPr lang="en-GB" dirty="0">
              <a:solidFill>
                <a:schemeClr val="tx1"/>
              </a:solidFill>
            </a:endParaRPr>
          </a:p>
        </p:txBody>
      </p:sp>
      <p:sp>
        <p:nvSpPr>
          <p:cNvPr id="3" name="Footer Placeholder 2"/>
          <p:cNvSpPr>
            <a:spLocks noGrp="1"/>
          </p:cNvSpPr>
          <p:nvPr>
            <p:ph type="ftr" sz="quarter" idx="11"/>
          </p:nvPr>
        </p:nvSpPr>
        <p:spPr>
          <a:xfrm>
            <a:off x="251520" y="6237163"/>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132856"/>
            <a:ext cx="8856984" cy="2369880"/>
          </a:xfrm>
          <a:prstGeom prst="rect">
            <a:avLst/>
          </a:prstGeom>
          <a:noFill/>
        </p:spPr>
        <p:txBody>
          <a:bodyPr wrap="square" rtlCol="0">
            <a:spAutoFit/>
          </a:bodyPr>
          <a:lstStyle/>
          <a:p>
            <a:r>
              <a:rPr lang="en-GB" sz="4000" dirty="0" err="1">
                <a:solidFill>
                  <a:srgbClr val="FFFF00"/>
                </a:solidFill>
                <a:latin typeface="Comic Sans MS" pitchFamily="66" charset="0"/>
              </a:rPr>
              <a:t>w</a:t>
            </a:r>
            <a:r>
              <a:rPr lang="en-GB" sz="4000" dirty="0" err="1" smtClean="0">
                <a:solidFill>
                  <a:srgbClr val="FFFF00"/>
                </a:solidFill>
                <a:latin typeface="Comic Sans MS" pitchFamily="66" charset="0"/>
              </a:rPr>
              <a:t>a</a:t>
            </a:r>
            <a:r>
              <a:rPr lang="en-GB" sz="4000" dirty="0" smtClean="0">
                <a:solidFill>
                  <a:srgbClr val="FFFF00"/>
                </a:solidFill>
                <a:latin typeface="Comic Sans MS" pitchFamily="66" charset="0"/>
              </a:rPr>
              <a:t> anta / anti, </a:t>
            </a:r>
            <a:r>
              <a:rPr lang="en-GB" sz="4000" dirty="0" err="1" smtClean="0">
                <a:solidFill>
                  <a:srgbClr val="FFFF00"/>
                </a:solidFill>
                <a:latin typeface="Comic Sans MS" pitchFamily="66" charset="0"/>
              </a:rPr>
              <a:t>ayna</a:t>
            </a:r>
            <a:r>
              <a:rPr lang="en-GB" sz="4000" dirty="0" smtClean="0">
                <a:solidFill>
                  <a:srgbClr val="FFFF00"/>
                </a:solidFill>
                <a:latin typeface="Comic Sans MS" pitchFamily="66" charset="0"/>
              </a:rPr>
              <a:t> </a:t>
            </a:r>
            <a:r>
              <a:rPr lang="en-GB" sz="4000" dirty="0" err="1" smtClean="0">
                <a:solidFill>
                  <a:srgbClr val="FFFF00"/>
                </a:solidFill>
                <a:latin typeface="Comic Sans MS" pitchFamily="66" charset="0"/>
              </a:rPr>
              <a:t>taskunu</a:t>
            </a:r>
            <a:r>
              <a:rPr lang="en-GB" sz="4000" dirty="0" smtClean="0">
                <a:solidFill>
                  <a:srgbClr val="FFFF00"/>
                </a:solidFill>
                <a:latin typeface="Comic Sans MS" pitchFamily="66" charset="0"/>
              </a:rPr>
              <a:t> / </a:t>
            </a:r>
            <a:r>
              <a:rPr lang="en-GB" sz="4000" dirty="0" err="1" smtClean="0">
                <a:solidFill>
                  <a:srgbClr val="FFFF00"/>
                </a:solidFill>
                <a:latin typeface="Comic Sans MS" pitchFamily="66" charset="0"/>
              </a:rPr>
              <a:t>taskuniin</a:t>
            </a:r>
            <a:r>
              <a:rPr lang="en-GB" sz="4000" dirty="0" smtClean="0">
                <a:solidFill>
                  <a:srgbClr val="FFFF00"/>
                </a:solidFill>
                <a:latin typeface="Comic Sans MS" pitchFamily="66" charset="0"/>
              </a:rPr>
              <a:t>?</a:t>
            </a:r>
          </a:p>
          <a:p>
            <a:endParaRPr lang="en-GB" sz="2800" dirty="0"/>
          </a:p>
          <a:p>
            <a:r>
              <a:rPr lang="en-GB" sz="4000" dirty="0" smtClean="0"/>
              <a:t>And you, where do you live?</a:t>
            </a:r>
            <a:endParaRPr lang="en-GB" sz="4000" dirty="0"/>
          </a:p>
        </p:txBody>
      </p:sp>
      <p:sp>
        <p:nvSpPr>
          <p:cNvPr id="3" name="Footer Placeholder 2"/>
          <p:cNvSpPr>
            <a:spLocks noGrp="1"/>
          </p:cNvSpPr>
          <p:nvPr>
            <p:ph type="ftr" sz="quarter" idx="11"/>
          </p:nvPr>
        </p:nvSpPr>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1932654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71550" y="404813"/>
            <a:ext cx="7772400" cy="1470025"/>
          </a:xfrm>
          <a:prstGeom prst="rect">
            <a:avLst/>
          </a:prstGeom>
        </p:spPr>
        <p:txBody>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6000" dirty="0" smtClean="0">
                <a:solidFill>
                  <a:srgbClr val="7030A0"/>
                </a:solidFill>
                <a:latin typeface="Comic Sans MS" pitchFamily="66" charset="0"/>
              </a:rPr>
              <a:t>Put it all together  </a:t>
            </a:r>
          </a:p>
        </p:txBody>
      </p:sp>
      <p:sp>
        <p:nvSpPr>
          <p:cNvPr id="7" name="Title 1"/>
          <p:cNvSpPr txBox="1">
            <a:spLocks/>
          </p:cNvSpPr>
          <p:nvPr/>
        </p:nvSpPr>
        <p:spPr>
          <a:xfrm>
            <a:off x="683568" y="1412776"/>
            <a:ext cx="7772400" cy="5184576"/>
          </a:xfrm>
          <a:prstGeom prst="rect">
            <a:avLst/>
          </a:prstGeom>
        </p:spPr>
        <p:txBody>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smtClean="0">
                <a:solidFill>
                  <a:srgbClr val="FFFF00"/>
                </a:solidFill>
                <a:latin typeface="Comic Sans MS" pitchFamily="66" charset="0"/>
              </a:rPr>
              <a:t>Task 1</a:t>
            </a:r>
          </a:p>
          <a:p>
            <a:r>
              <a:rPr lang="en-GB" sz="2400" dirty="0" smtClean="0">
                <a:solidFill>
                  <a:srgbClr val="7030A0"/>
                </a:solidFill>
                <a:latin typeface="Comic Sans MS" pitchFamily="66" charset="0"/>
              </a:rPr>
              <a:t>Listen to the audio and correct the following statements. </a:t>
            </a:r>
          </a:p>
          <a:p>
            <a:endParaRPr lang="en-GB" sz="2400" dirty="0" smtClean="0">
              <a:solidFill>
                <a:srgbClr val="7030A0"/>
              </a:solidFill>
              <a:latin typeface="Comic Sans MS" pitchFamily="66" charset="0"/>
            </a:endParaRPr>
          </a:p>
          <a:p>
            <a:r>
              <a:rPr lang="en-GB" sz="2400" dirty="0" smtClean="0">
                <a:solidFill>
                  <a:srgbClr val="7030A0"/>
                </a:solidFill>
                <a:latin typeface="Comic Sans MS" pitchFamily="66" charset="0"/>
              </a:rPr>
              <a:t>1-  it is morning</a:t>
            </a:r>
          </a:p>
          <a:p>
            <a:r>
              <a:rPr lang="en-GB" sz="2400" dirty="0" smtClean="0">
                <a:solidFill>
                  <a:srgbClr val="7030A0"/>
                </a:solidFill>
                <a:latin typeface="Comic Sans MS" pitchFamily="66" charset="0"/>
              </a:rPr>
              <a:t>2- the person talking is called Mariam</a:t>
            </a:r>
          </a:p>
          <a:p>
            <a:r>
              <a:rPr lang="en-GB" sz="2400" dirty="0" smtClean="0">
                <a:solidFill>
                  <a:srgbClr val="7030A0"/>
                </a:solidFill>
                <a:latin typeface="Comic Sans MS" pitchFamily="66" charset="0"/>
              </a:rPr>
              <a:t>3- She is fifteen years old</a:t>
            </a:r>
          </a:p>
          <a:p>
            <a:r>
              <a:rPr lang="en-GB" sz="2400" dirty="0" smtClean="0">
                <a:solidFill>
                  <a:srgbClr val="7030A0"/>
                </a:solidFill>
                <a:latin typeface="Comic Sans MS" pitchFamily="66" charset="0"/>
              </a:rPr>
              <a:t>4- Mariam is Moroccan </a:t>
            </a:r>
          </a:p>
          <a:p>
            <a:endParaRPr lang="en-GB" sz="2400" dirty="0" smtClean="0">
              <a:solidFill>
                <a:srgbClr val="7030A0"/>
              </a:solidFill>
              <a:latin typeface="Comic Sans MS" pitchFamily="66" charset="0"/>
            </a:endParaRPr>
          </a:p>
          <a:p>
            <a:endParaRPr lang="en-GB" sz="2400" dirty="0" smtClean="0">
              <a:solidFill>
                <a:srgbClr val="7030A0"/>
              </a:solidFill>
              <a:latin typeface="Comic Sans MS" pitchFamily="66" charset="0"/>
            </a:endParaRPr>
          </a:p>
          <a:p>
            <a:r>
              <a:rPr lang="en-GB" sz="2400" b="1" dirty="0">
                <a:solidFill>
                  <a:srgbClr val="FFFF00"/>
                </a:solidFill>
                <a:latin typeface="Comic Sans MS" pitchFamily="66" charset="0"/>
              </a:rPr>
              <a:t>Task </a:t>
            </a:r>
            <a:r>
              <a:rPr lang="en-GB" sz="2400" b="1" dirty="0" smtClean="0">
                <a:solidFill>
                  <a:srgbClr val="FFFF00"/>
                </a:solidFill>
                <a:latin typeface="Comic Sans MS" pitchFamily="66" charset="0"/>
              </a:rPr>
              <a:t>2</a:t>
            </a:r>
          </a:p>
          <a:p>
            <a:r>
              <a:rPr lang="en-GB" sz="2400" dirty="0" smtClean="0">
                <a:solidFill>
                  <a:srgbClr val="7030A0"/>
                </a:solidFill>
                <a:latin typeface="Comic Sans MS" pitchFamily="66" charset="0"/>
              </a:rPr>
              <a:t>Pair up with a colleague and introduce each other in Arabic. (e.g. greeting, age…etc.)</a:t>
            </a:r>
            <a:endParaRPr lang="en-GB" sz="2400" dirty="0">
              <a:solidFill>
                <a:srgbClr val="7030A0"/>
              </a:solidFill>
              <a:latin typeface="Comic Sans MS" pitchFamily="66" charset="0"/>
            </a:endParaRPr>
          </a:p>
          <a:p>
            <a:endParaRPr lang="en-GB" sz="2400" dirty="0" smtClean="0">
              <a:solidFill>
                <a:srgbClr val="7030A0"/>
              </a:solidFill>
              <a:latin typeface="Comic Sans MS" pitchFamily="66" charset="0"/>
            </a:endParaRPr>
          </a:p>
          <a:p>
            <a:r>
              <a:rPr lang="en-GB" dirty="0" smtClean="0">
                <a:solidFill>
                  <a:srgbClr val="7030A0"/>
                </a:solidFill>
                <a:latin typeface="Comic Sans MS" pitchFamily="66" charset="0"/>
              </a:rPr>
              <a:t>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627784" y="2060848"/>
            <a:ext cx="609600" cy="609600"/>
          </a:xfrm>
          <a:prstGeom prst="rect">
            <a:avLst/>
          </a:prstGeom>
        </p:spPr>
      </p:pic>
      <p:sp>
        <p:nvSpPr>
          <p:cNvPr id="3" name="Footer Placeholder 2"/>
          <p:cNvSpPr>
            <a:spLocks noGrp="1"/>
          </p:cNvSpPr>
          <p:nvPr>
            <p:ph type="ftr" sz="quarter" idx="11"/>
          </p:nvPr>
        </p:nvSpPr>
        <p:spPr>
          <a:xfrm>
            <a:off x="395536" y="6256998"/>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569" y="0"/>
            <a:ext cx="2060431" cy="169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141566" y="11266"/>
            <a:ext cx="4806698" cy="1761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i="1" dirty="0" smtClean="0">
                <a:solidFill>
                  <a:srgbClr val="FF0066"/>
                </a:solidFill>
                <a:latin typeface="Chiller" pitchFamily="82" charset="0"/>
              </a:rPr>
              <a:t>Homework</a:t>
            </a:r>
            <a:endParaRPr lang="en-GB" sz="8800" b="1" i="1" dirty="0">
              <a:solidFill>
                <a:srgbClr val="FF0066"/>
              </a:solidFill>
              <a:latin typeface="Chiller" pitchFamily="82" charset="0"/>
            </a:endParaRPr>
          </a:p>
        </p:txBody>
      </p:sp>
      <p:sp>
        <p:nvSpPr>
          <p:cNvPr id="4" name="Title 1"/>
          <p:cNvSpPr txBox="1">
            <a:spLocks/>
          </p:cNvSpPr>
          <p:nvPr/>
        </p:nvSpPr>
        <p:spPr>
          <a:xfrm>
            <a:off x="-8711" y="1679986"/>
            <a:ext cx="7772400" cy="1152128"/>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latin typeface="Comic Sans MS" pitchFamily="66" charset="0"/>
              </a:rPr>
              <a:t>W</a:t>
            </a:r>
            <a:r>
              <a:rPr lang="en-GB" sz="2000" dirty="0" smtClean="0">
                <a:latin typeface="Comic Sans MS" pitchFamily="66" charset="0"/>
              </a:rPr>
              <a:t>ith the help of the joining letters sheet (from the previous lesson), try to handwrite the following sentences in the Arabic script and translate them into English. Your teacher will give you feedback on your writing.</a:t>
            </a:r>
          </a:p>
          <a:p>
            <a:pPr algn="l"/>
            <a:endParaRPr lang="en-GB" sz="2000" dirty="0" smtClean="0">
              <a:latin typeface="Comic Sans MS" pitchFamily="66" charset="0"/>
            </a:endParaRPr>
          </a:p>
          <a:p>
            <a:pPr algn="l"/>
            <a:r>
              <a:rPr lang="en-GB" sz="2000" dirty="0" smtClean="0">
                <a:latin typeface="Comic Sans MS" pitchFamily="66" charset="0"/>
              </a:rPr>
              <a:t>Example</a:t>
            </a:r>
            <a:r>
              <a:rPr lang="en-GB" sz="2000" dirty="0" smtClean="0">
                <a:latin typeface="Comic Sans MS" pitchFamily="66" charset="0"/>
              </a:rPr>
              <a:t>:</a:t>
            </a:r>
          </a:p>
          <a:p>
            <a:pPr algn="l"/>
            <a:endParaRPr lang="en-GB" sz="2000" dirty="0">
              <a:latin typeface="Comic Sans MS" pitchFamily="66" charset="0"/>
            </a:endParaRPr>
          </a:p>
          <a:p>
            <a:pPr algn="l"/>
            <a:r>
              <a:rPr lang="en-GB" sz="2000" dirty="0" smtClean="0">
                <a:latin typeface="Comic Sans MS" pitchFamily="66" charset="0"/>
              </a:rPr>
              <a:t> </a:t>
            </a:r>
            <a:endParaRPr lang="en-GB" sz="2000" dirty="0" smtClean="0">
              <a:latin typeface="Comic Sans MS" pitchFamily="66" charset="0"/>
            </a:endParaRPr>
          </a:p>
        </p:txBody>
      </p:sp>
      <p:sp>
        <p:nvSpPr>
          <p:cNvPr id="6" name="TextBox 5"/>
          <p:cNvSpPr txBox="1"/>
          <p:nvPr/>
        </p:nvSpPr>
        <p:spPr>
          <a:xfrm>
            <a:off x="6318030" y="3376207"/>
            <a:ext cx="2448272" cy="769441"/>
          </a:xfrm>
          <a:prstGeom prst="rect">
            <a:avLst/>
          </a:prstGeom>
          <a:noFill/>
        </p:spPr>
        <p:txBody>
          <a:bodyPr wrap="square" rtlCol="0">
            <a:spAutoFit/>
          </a:bodyPr>
          <a:lstStyle/>
          <a:p>
            <a:pPr algn="r"/>
            <a:r>
              <a:rPr lang="ar-MA" sz="4400" dirty="0" smtClean="0">
                <a:cs typeface="+mn-cs"/>
              </a:rPr>
              <a:t>أَنَا مِصْرِيَّة </a:t>
            </a:r>
          </a:p>
        </p:txBody>
      </p:sp>
      <p:sp>
        <p:nvSpPr>
          <p:cNvPr id="7" name="TextBox 6"/>
          <p:cNvSpPr txBox="1"/>
          <p:nvPr/>
        </p:nvSpPr>
        <p:spPr>
          <a:xfrm>
            <a:off x="3005662" y="3468541"/>
            <a:ext cx="3312368" cy="584775"/>
          </a:xfrm>
          <a:prstGeom prst="rect">
            <a:avLst/>
          </a:prstGeom>
          <a:noFill/>
        </p:spPr>
        <p:txBody>
          <a:bodyPr wrap="square" rtlCol="0">
            <a:spAutoFit/>
          </a:bodyPr>
          <a:lstStyle/>
          <a:p>
            <a:r>
              <a:rPr lang="en-GB" sz="3200" dirty="0" err="1"/>
              <a:t>a</a:t>
            </a:r>
            <a:r>
              <a:rPr lang="en-GB" sz="3200" dirty="0" err="1" smtClean="0"/>
              <a:t>naa</a:t>
            </a:r>
            <a:r>
              <a:rPr lang="en-GB" sz="3200" dirty="0" smtClean="0"/>
              <a:t> </a:t>
            </a:r>
            <a:r>
              <a:rPr lang="en-GB" sz="3200" dirty="0" err="1" smtClean="0"/>
              <a:t>miSriyya</a:t>
            </a:r>
            <a:r>
              <a:rPr lang="en-GB" sz="3200" dirty="0" smtClean="0"/>
              <a:t> =</a:t>
            </a:r>
            <a:endParaRPr lang="en-GB" sz="3200" dirty="0"/>
          </a:p>
        </p:txBody>
      </p:sp>
      <p:sp>
        <p:nvSpPr>
          <p:cNvPr id="8" name="TextBox 7"/>
          <p:cNvSpPr txBox="1"/>
          <p:nvPr/>
        </p:nvSpPr>
        <p:spPr>
          <a:xfrm>
            <a:off x="5154" y="3468541"/>
            <a:ext cx="3024336" cy="1077218"/>
          </a:xfrm>
          <a:prstGeom prst="rect">
            <a:avLst/>
          </a:prstGeom>
          <a:noFill/>
        </p:spPr>
        <p:txBody>
          <a:bodyPr wrap="square" rtlCol="0">
            <a:spAutoFit/>
          </a:bodyPr>
          <a:lstStyle/>
          <a:p>
            <a:r>
              <a:rPr lang="en-GB" sz="3200" dirty="0" smtClean="0"/>
              <a:t>I am Egyptian = (feminine)</a:t>
            </a:r>
            <a:endParaRPr lang="en-GB" sz="3200" dirty="0"/>
          </a:p>
        </p:txBody>
      </p:sp>
      <p:sp>
        <p:nvSpPr>
          <p:cNvPr id="9" name="TextBox 8"/>
          <p:cNvSpPr txBox="1"/>
          <p:nvPr/>
        </p:nvSpPr>
        <p:spPr>
          <a:xfrm>
            <a:off x="251520" y="4797152"/>
            <a:ext cx="8640960" cy="1323439"/>
          </a:xfrm>
          <a:prstGeom prst="rect">
            <a:avLst/>
          </a:prstGeom>
          <a:noFill/>
        </p:spPr>
        <p:txBody>
          <a:bodyPr wrap="square" rtlCol="0">
            <a:spAutoFit/>
          </a:bodyPr>
          <a:lstStyle/>
          <a:p>
            <a:pPr marL="342900" indent="-342900">
              <a:buFont typeface="+mj-lt"/>
              <a:buAutoNum type="arabicPeriod"/>
            </a:pPr>
            <a:r>
              <a:rPr lang="en-GB" sz="2000" dirty="0" smtClean="0"/>
              <a:t>3umrii </a:t>
            </a:r>
            <a:r>
              <a:rPr lang="en-GB" sz="2000" dirty="0" err="1" smtClean="0"/>
              <a:t>khamsata</a:t>
            </a:r>
            <a:r>
              <a:rPr lang="en-GB" sz="2000" dirty="0" smtClean="0"/>
              <a:t> 3ashar </a:t>
            </a:r>
            <a:r>
              <a:rPr lang="en-GB" sz="2000" dirty="0" err="1" smtClean="0"/>
              <a:t>sana</a:t>
            </a:r>
            <a:endParaRPr lang="en-GB" sz="2000" dirty="0" smtClean="0"/>
          </a:p>
          <a:p>
            <a:pPr marL="342900" indent="-342900">
              <a:buFont typeface="+mj-lt"/>
              <a:buAutoNum type="arabicPeriod"/>
            </a:pPr>
            <a:r>
              <a:rPr lang="en-GB" sz="2000" dirty="0" err="1"/>
              <a:t>i</a:t>
            </a:r>
            <a:r>
              <a:rPr lang="en-GB" sz="2000" dirty="0" err="1" smtClean="0"/>
              <a:t>smii</a:t>
            </a:r>
            <a:r>
              <a:rPr lang="en-GB" sz="2000" dirty="0" smtClean="0"/>
              <a:t> </a:t>
            </a:r>
            <a:r>
              <a:rPr lang="en-GB" sz="2000" dirty="0" err="1" smtClean="0"/>
              <a:t>maark</a:t>
            </a:r>
            <a:endParaRPr lang="en-GB" sz="2000" dirty="0" smtClean="0"/>
          </a:p>
          <a:p>
            <a:pPr marL="342900" indent="-342900">
              <a:buFont typeface="+mj-lt"/>
              <a:buAutoNum type="arabicPeriod"/>
            </a:pPr>
            <a:r>
              <a:rPr lang="en-GB" sz="2000" dirty="0" err="1" smtClean="0"/>
              <a:t>anaa</a:t>
            </a:r>
            <a:r>
              <a:rPr lang="en-GB" sz="2000" dirty="0" smtClean="0"/>
              <a:t> </a:t>
            </a:r>
            <a:r>
              <a:rPr lang="en-GB" sz="2000" dirty="0" err="1" smtClean="0"/>
              <a:t>faransiyy</a:t>
            </a:r>
            <a:r>
              <a:rPr lang="en-GB" sz="2000" dirty="0" smtClean="0"/>
              <a:t> </a:t>
            </a:r>
          </a:p>
          <a:p>
            <a:pPr marL="342900" indent="-342900">
              <a:buFont typeface="+mj-lt"/>
              <a:buAutoNum type="arabicPeriod"/>
            </a:pPr>
            <a:r>
              <a:rPr lang="en-GB" sz="2000" dirty="0" err="1"/>
              <a:t>a</a:t>
            </a:r>
            <a:r>
              <a:rPr lang="en-GB" sz="2000" dirty="0" err="1" smtClean="0"/>
              <a:t>skunu</a:t>
            </a:r>
            <a:r>
              <a:rPr lang="en-GB" sz="2000" dirty="0" smtClean="0"/>
              <a:t> </a:t>
            </a:r>
            <a:r>
              <a:rPr lang="en-GB" sz="2000" dirty="0" err="1" smtClean="0"/>
              <a:t>fii</a:t>
            </a:r>
            <a:r>
              <a:rPr lang="en-GB" sz="2000" dirty="0" smtClean="0"/>
              <a:t> </a:t>
            </a:r>
            <a:r>
              <a:rPr lang="en-GB" sz="2000" dirty="0" err="1" smtClean="0"/>
              <a:t>madiinat</a:t>
            </a:r>
            <a:r>
              <a:rPr lang="en-GB" sz="2000" dirty="0" smtClean="0"/>
              <a:t> </a:t>
            </a:r>
            <a:r>
              <a:rPr lang="en-GB" sz="2000" dirty="0" err="1" smtClean="0"/>
              <a:t>maanshistir</a:t>
            </a:r>
            <a:r>
              <a:rPr lang="en-GB" sz="2000" dirty="0" smtClean="0"/>
              <a:t> </a:t>
            </a:r>
            <a:endParaRPr lang="en-GB"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1" y="11266"/>
            <a:ext cx="2132439" cy="166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387425" y="6309320"/>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3597792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a:spLocks noChangeArrowheads="1"/>
          </p:cNvSpPr>
          <p:nvPr/>
        </p:nvSpPr>
        <p:spPr bwMode="auto">
          <a:xfrm>
            <a:off x="5184105" y="1466972"/>
            <a:ext cx="3816350" cy="2191585"/>
          </a:xfrm>
          <a:prstGeom prst="wedgeEllipseCallout">
            <a:avLst>
              <a:gd name="adj1" fmla="val 1069"/>
              <a:gd name="adj2" fmla="val 81921"/>
            </a:avLst>
          </a:prstGeom>
          <a:solidFill>
            <a:schemeClr val="accent1"/>
          </a:solidFill>
          <a:ln w="25400" algn="ctr">
            <a:solidFill>
              <a:srgbClr val="385D8A"/>
            </a:solidFill>
            <a:miter lim="800000"/>
            <a:headEnd/>
            <a:tailEnd/>
          </a:ln>
        </p:spPr>
        <p:txBody>
          <a:bodyPr anchor="ctr"/>
          <a:lstStyle/>
          <a:p>
            <a:pPr algn="ctr"/>
            <a:r>
              <a:rPr lang="ar-MA" sz="2000" b="1" dirty="0">
                <a:solidFill>
                  <a:srgbClr val="FFFF00"/>
                </a:solidFill>
                <a:latin typeface="Calibri" pitchFamily="34" charset="0"/>
                <a:cs typeface="+mn-cs"/>
              </a:rPr>
              <a:t>السَّلامُ عَلَيْكُم</a:t>
            </a:r>
          </a:p>
          <a:p>
            <a:pPr algn="ctr"/>
            <a:endParaRPr lang="en-GB" sz="2000" b="1" dirty="0" smtClean="0">
              <a:solidFill>
                <a:srgbClr val="FF33CC"/>
              </a:solidFill>
              <a:latin typeface="Calibri" pitchFamily="34" charset="0"/>
            </a:endParaRPr>
          </a:p>
          <a:p>
            <a:pPr algn="ctr"/>
            <a:r>
              <a:rPr lang="en-GB" sz="2000" b="1" dirty="0" err="1" smtClean="0">
                <a:solidFill>
                  <a:srgbClr val="D60093"/>
                </a:solidFill>
                <a:latin typeface="+mn-lt"/>
              </a:rPr>
              <a:t>assalaamu</a:t>
            </a:r>
            <a:r>
              <a:rPr lang="en-GB" sz="2000" b="1" dirty="0" smtClean="0">
                <a:solidFill>
                  <a:srgbClr val="D60093"/>
                </a:solidFill>
                <a:latin typeface="+mn-lt"/>
              </a:rPr>
              <a:t> 3alaykum</a:t>
            </a:r>
          </a:p>
          <a:p>
            <a:pPr algn="ctr"/>
            <a:endParaRPr lang="en-GB" sz="2000" b="1" dirty="0">
              <a:solidFill>
                <a:srgbClr val="FF33CC"/>
              </a:solidFill>
              <a:latin typeface="Calibri" pitchFamily="34" charset="0"/>
            </a:endParaRPr>
          </a:p>
          <a:p>
            <a:pPr algn="ctr"/>
            <a:r>
              <a:rPr lang="en-GB" dirty="0">
                <a:solidFill>
                  <a:srgbClr val="FFFFFF"/>
                </a:solidFill>
                <a:latin typeface="+mn-lt"/>
              </a:rPr>
              <a:t>(Peace be upon you)</a:t>
            </a:r>
          </a:p>
        </p:txBody>
      </p:sp>
      <p:sp>
        <p:nvSpPr>
          <p:cNvPr id="3" name="Oval Callout 2"/>
          <p:cNvSpPr>
            <a:spLocks noChangeArrowheads="1"/>
          </p:cNvSpPr>
          <p:nvPr/>
        </p:nvSpPr>
        <p:spPr bwMode="auto">
          <a:xfrm>
            <a:off x="251521" y="1742240"/>
            <a:ext cx="4464495" cy="2191585"/>
          </a:xfrm>
          <a:prstGeom prst="wedgeEllipseCallout">
            <a:avLst>
              <a:gd name="adj1" fmla="val 7002"/>
              <a:gd name="adj2" fmla="val 81114"/>
            </a:avLst>
          </a:prstGeom>
          <a:solidFill>
            <a:schemeClr val="accent1"/>
          </a:solidFill>
          <a:ln w="25400" algn="ctr">
            <a:solidFill>
              <a:srgbClr val="385D8A"/>
            </a:solidFill>
            <a:miter lim="800000"/>
            <a:headEnd/>
            <a:tailEnd/>
          </a:ln>
        </p:spPr>
        <p:txBody>
          <a:bodyPr anchor="ctr"/>
          <a:lstStyle/>
          <a:p>
            <a:pPr algn="ctr"/>
            <a:r>
              <a:rPr lang="ar-MA" sz="2000" b="1" dirty="0">
                <a:solidFill>
                  <a:srgbClr val="FFFF00"/>
                </a:solidFill>
                <a:latin typeface="Calibri" pitchFamily="34" charset="0"/>
                <a:cs typeface="+mn-cs"/>
              </a:rPr>
              <a:t>وَعَلَيْكُمُ </a:t>
            </a:r>
            <a:r>
              <a:rPr lang="ar-MA" sz="2000" b="1" dirty="0" smtClean="0">
                <a:solidFill>
                  <a:srgbClr val="FFFF00"/>
                </a:solidFill>
                <a:latin typeface="Calibri" pitchFamily="34" charset="0"/>
                <a:cs typeface="+mn-cs"/>
              </a:rPr>
              <a:t>السَّلام</a:t>
            </a:r>
            <a:endParaRPr lang="en-GB" sz="2000" b="1" dirty="0" smtClean="0">
              <a:solidFill>
                <a:srgbClr val="FFFF00"/>
              </a:solidFill>
              <a:latin typeface="Calibri" pitchFamily="34" charset="0"/>
              <a:cs typeface="+mn-cs"/>
            </a:endParaRPr>
          </a:p>
          <a:p>
            <a:pPr algn="ctr"/>
            <a:endParaRPr lang="en-GB" sz="2000" b="1" dirty="0" smtClean="0">
              <a:solidFill>
                <a:srgbClr val="FF33CC"/>
              </a:solidFill>
              <a:latin typeface="Calibri" pitchFamily="34" charset="0"/>
            </a:endParaRPr>
          </a:p>
          <a:p>
            <a:pPr algn="ctr"/>
            <a:r>
              <a:rPr lang="en-GB" sz="2000" b="1" dirty="0" smtClean="0">
                <a:solidFill>
                  <a:srgbClr val="D60093"/>
                </a:solidFill>
                <a:latin typeface="+mn-lt"/>
              </a:rPr>
              <a:t>Wa3alaykumu-ssalaam</a:t>
            </a:r>
          </a:p>
          <a:p>
            <a:pPr algn="ctr"/>
            <a:endParaRPr lang="en-GB" sz="2000" b="1" dirty="0">
              <a:solidFill>
                <a:srgbClr val="FF33CC"/>
              </a:solidFill>
              <a:latin typeface="Calibri" pitchFamily="34" charset="0"/>
            </a:endParaRPr>
          </a:p>
          <a:p>
            <a:pPr algn="ctr"/>
            <a:r>
              <a:rPr lang="en-GB" dirty="0">
                <a:solidFill>
                  <a:srgbClr val="FFFFFF"/>
                </a:solidFill>
                <a:latin typeface="+mn-lt"/>
              </a:rPr>
              <a:t>(Peace be upon you</a:t>
            </a:r>
            <a:r>
              <a:rPr lang="en-GB" dirty="0" smtClean="0">
                <a:solidFill>
                  <a:srgbClr val="FFFFFF"/>
                </a:solidFill>
                <a:latin typeface="+mn-lt"/>
              </a:rPr>
              <a:t>)</a:t>
            </a:r>
            <a:endParaRPr lang="en-GB" dirty="0">
              <a:solidFill>
                <a:srgbClr val="FFFFFF"/>
              </a:solidFill>
              <a:latin typeface="+mn-lt"/>
            </a:endParaRPr>
          </a:p>
        </p:txBody>
      </p:sp>
      <p:pic>
        <p:nvPicPr>
          <p:cNvPr id="14342" name="Picture 6"/>
          <p:cNvPicPr>
            <a:picLocks noChangeAspect="1" noChangeArrowheads="1"/>
          </p:cNvPicPr>
          <p:nvPr/>
        </p:nvPicPr>
        <p:blipFill>
          <a:blip r:embed="rId4" cstate="print"/>
          <a:srcRect/>
          <a:stretch>
            <a:fillRect/>
          </a:stretch>
        </p:blipFill>
        <p:spPr bwMode="auto">
          <a:xfrm>
            <a:off x="2641040" y="4365104"/>
            <a:ext cx="1439863" cy="2376487"/>
          </a:xfrm>
          <a:prstGeom prst="rect">
            <a:avLst/>
          </a:prstGeom>
          <a:noFill/>
          <a:ln w="9525">
            <a:noFill/>
            <a:miter lim="800000"/>
            <a:headEnd/>
            <a:tailEnd/>
          </a:ln>
          <a:effectLst/>
        </p:spPr>
      </p:pic>
      <p:pic>
        <p:nvPicPr>
          <p:cNvPr id="14345" name="Picture 9"/>
          <p:cNvPicPr>
            <a:picLocks noChangeAspect="1" noChangeArrowheads="1"/>
          </p:cNvPicPr>
          <p:nvPr/>
        </p:nvPicPr>
        <p:blipFill>
          <a:blip r:embed="rId5" cstate="print"/>
          <a:srcRect/>
          <a:stretch>
            <a:fillRect/>
          </a:stretch>
        </p:blipFill>
        <p:spPr bwMode="auto">
          <a:xfrm>
            <a:off x="7092280" y="4365104"/>
            <a:ext cx="1095375" cy="1871663"/>
          </a:xfrm>
          <a:prstGeom prst="rect">
            <a:avLst/>
          </a:prstGeom>
          <a:noFill/>
          <a:ln w="9525">
            <a:noFill/>
            <a:miter lim="800000"/>
            <a:headEnd/>
            <a:tailEnd/>
          </a:ln>
          <a:effectLst/>
        </p:spPr>
      </p:pic>
      <p:pic>
        <p:nvPicPr>
          <p:cNvPr id="14346" name="Picture 10">
            <a:hlinkClick r:id="" action="ppaction://media"/>
          </p:cNvPr>
          <p:cNvPicPr>
            <a:picLocks noRot="1" noChangeAspect="1" noChangeArrowheads="1"/>
          </p:cNvPicPr>
          <p:nvPr>
            <a:wavAudioFile r:embed="rId1" name="Recorded Sound"/>
          </p:nvPr>
        </p:nvPicPr>
        <p:blipFill>
          <a:blip r:embed="rId6" cstate="print"/>
          <a:srcRect/>
          <a:stretch>
            <a:fillRect/>
          </a:stretch>
        </p:blipFill>
        <p:spPr bwMode="auto">
          <a:xfrm>
            <a:off x="6084168" y="2257965"/>
            <a:ext cx="304800" cy="304800"/>
          </a:xfrm>
          <a:prstGeom prst="rect">
            <a:avLst/>
          </a:prstGeom>
          <a:noFill/>
        </p:spPr>
      </p:pic>
      <p:pic>
        <p:nvPicPr>
          <p:cNvPr id="14347" name="Picture 11">
            <a:hlinkClick r:id="" action="ppaction://media"/>
          </p:cNvPr>
          <p:cNvPicPr>
            <a:picLocks noRot="1" noChangeAspect="1" noChangeArrowheads="1"/>
          </p:cNvPicPr>
          <p:nvPr>
            <a:wavAudioFile r:embed="rId2" name="Recorded Sound"/>
          </p:nvPr>
        </p:nvPicPr>
        <p:blipFill>
          <a:blip r:embed="rId6" cstate="print"/>
          <a:srcRect/>
          <a:stretch>
            <a:fillRect/>
          </a:stretch>
        </p:blipFill>
        <p:spPr bwMode="auto">
          <a:xfrm>
            <a:off x="1018988" y="2230944"/>
            <a:ext cx="304800" cy="304800"/>
          </a:xfrm>
          <a:prstGeom prst="rect">
            <a:avLst/>
          </a:prstGeom>
          <a:noFill/>
        </p:spPr>
      </p:pic>
      <p:sp>
        <p:nvSpPr>
          <p:cNvPr id="14348" name="Text Box 12"/>
          <p:cNvSpPr txBox="1">
            <a:spLocks noChangeArrowheads="1"/>
          </p:cNvSpPr>
          <p:nvPr/>
        </p:nvSpPr>
        <p:spPr bwMode="auto">
          <a:xfrm>
            <a:off x="539750" y="549275"/>
            <a:ext cx="3816350" cy="366713"/>
          </a:xfrm>
          <a:prstGeom prst="rect">
            <a:avLst/>
          </a:prstGeom>
          <a:noFill/>
          <a:ln w="9525">
            <a:noFill/>
            <a:miter lim="800000"/>
            <a:headEnd/>
            <a:tailEnd/>
          </a:ln>
          <a:effectLst/>
        </p:spPr>
        <p:txBody>
          <a:bodyPr>
            <a:spAutoFit/>
          </a:bodyPr>
          <a:lstStyle/>
          <a:p>
            <a:pPr>
              <a:spcBef>
                <a:spcPct val="50000"/>
              </a:spcBef>
            </a:pPr>
            <a:endParaRPr lang="en-GB"/>
          </a:p>
        </p:txBody>
      </p:sp>
      <p:sp>
        <p:nvSpPr>
          <p:cNvPr id="14349" name="Text Box 13"/>
          <p:cNvSpPr txBox="1">
            <a:spLocks noChangeArrowheads="1"/>
          </p:cNvSpPr>
          <p:nvPr/>
        </p:nvSpPr>
        <p:spPr bwMode="auto">
          <a:xfrm>
            <a:off x="1547663" y="476249"/>
            <a:ext cx="6552729" cy="707886"/>
          </a:xfrm>
          <a:prstGeom prst="rect">
            <a:avLst/>
          </a:prstGeom>
          <a:noFill/>
          <a:ln w="9525">
            <a:noFill/>
            <a:miter lim="800000"/>
            <a:headEnd/>
            <a:tailEnd/>
          </a:ln>
          <a:effectLst/>
        </p:spPr>
        <p:txBody>
          <a:bodyPr wrap="square">
            <a:spAutoFit/>
          </a:bodyPr>
          <a:lstStyle/>
          <a:p>
            <a:pPr algn="ctr">
              <a:spcBef>
                <a:spcPct val="50000"/>
              </a:spcBef>
            </a:pPr>
            <a:r>
              <a:rPr lang="en-GB" sz="4000" dirty="0">
                <a:solidFill>
                  <a:srgbClr val="7030A0"/>
                </a:solidFill>
                <a:latin typeface="Comic Sans MS" pitchFamily="66" charset="0"/>
              </a:rPr>
              <a:t>Popular </a:t>
            </a:r>
            <a:r>
              <a:rPr lang="en-GB" sz="4000" dirty="0" smtClean="0">
                <a:solidFill>
                  <a:srgbClr val="7030A0"/>
                </a:solidFill>
                <a:latin typeface="Comic Sans MS" pitchFamily="66" charset="0"/>
              </a:rPr>
              <a:t>forms </a:t>
            </a:r>
            <a:r>
              <a:rPr lang="en-GB" sz="4000" dirty="0">
                <a:solidFill>
                  <a:srgbClr val="7030A0"/>
                </a:solidFill>
                <a:latin typeface="Comic Sans MS" pitchFamily="66" charset="0"/>
              </a:rPr>
              <a:t>of greetings</a:t>
            </a:r>
          </a:p>
        </p:txBody>
      </p:sp>
      <p:sp>
        <p:nvSpPr>
          <p:cNvPr id="4" name="Footer Placeholder 3"/>
          <p:cNvSpPr>
            <a:spLocks noGrp="1"/>
          </p:cNvSpPr>
          <p:nvPr>
            <p:ph type="ftr" sz="quarter" idx="11"/>
          </p:nvPr>
        </p:nvSpPr>
        <p:spPr>
          <a:xfrm>
            <a:off x="395536" y="6234099"/>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34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50" fill="hold"/>
                                        <p:tgtEl>
                                          <p:spTgt spid="14346"/>
                                        </p:tgtEl>
                                      </p:cBhvr>
                                    </p:cmd>
                                  </p:childTnLst>
                                </p:cTn>
                              </p:par>
                            </p:childTnLst>
                          </p:cTn>
                        </p:par>
                      </p:childTnLst>
                    </p:cTn>
                  </p:par>
                </p:childTnLst>
              </p:cTn>
              <p:nextCondLst>
                <p:cond evt="onClick" delay="0">
                  <p:tgtEl>
                    <p:spTgt spid="1434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346"/>
                </p:tgtEl>
              </p:cMediaNode>
            </p:audio>
            <p:seq concurrent="1" nextAc="seek">
              <p:cTn id="8" restart="whenNotActive" fill="hold" evtFilter="cancelBubble" nodeType="interactiveSeq">
                <p:stCondLst>
                  <p:cond evt="onClick" delay="0">
                    <p:tgtEl>
                      <p:spTgt spid="1434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190" fill="hold"/>
                                        <p:tgtEl>
                                          <p:spTgt spid="14347"/>
                                        </p:tgtEl>
                                      </p:cBhvr>
                                    </p:cmd>
                                  </p:childTnLst>
                                </p:cTn>
                              </p:par>
                            </p:childTnLst>
                          </p:cTn>
                        </p:par>
                      </p:childTnLst>
                    </p:cTn>
                  </p:par>
                </p:childTnLst>
              </p:cTn>
              <p:nextCondLst>
                <p:cond evt="onClick" delay="0">
                  <p:tgtEl>
                    <p:spTgt spid="1434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34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076825" y="692150"/>
            <a:ext cx="3815655" cy="2448818"/>
          </a:xfrm>
          <a:prstGeom prst="wedgeEllipseCallout">
            <a:avLst>
              <a:gd name="adj1" fmla="val -3074"/>
              <a:gd name="adj2" fmla="val 732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MA" sz="2000" b="1" dirty="0">
                <a:solidFill>
                  <a:srgbClr val="FFFF00"/>
                </a:solidFill>
              </a:rPr>
              <a:t>صَبَاحُ الْخَيْر</a:t>
            </a:r>
            <a:endParaRPr lang="en-GB" sz="2000" b="1" dirty="0">
              <a:solidFill>
                <a:srgbClr val="FFFF00"/>
              </a:solidFill>
            </a:endParaRPr>
          </a:p>
          <a:p>
            <a:pPr algn="ctr"/>
            <a:endParaRPr lang="en-GB" sz="2000" dirty="0" smtClean="0">
              <a:solidFill>
                <a:srgbClr val="D60093"/>
              </a:solidFill>
              <a:cs typeface="Arial" charset="0"/>
            </a:endParaRPr>
          </a:p>
          <a:p>
            <a:pPr algn="ctr"/>
            <a:r>
              <a:rPr lang="en-GB" sz="2000" dirty="0" err="1" smtClean="0">
                <a:solidFill>
                  <a:srgbClr val="D60093"/>
                </a:solidFill>
                <a:cs typeface="Arial" charset="0"/>
              </a:rPr>
              <a:t>SabaaHu</a:t>
            </a:r>
            <a:r>
              <a:rPr lang="en-GB" sz="2000" dirty="0" smtClean="0">
                <a:solidFill>
                  <a:srgbClr val="D60093"/>
                </a:solidFill>
                <a:cs typeface="Arial" charset="0"/>
              </a:rPr>
              <a:t> </a:t>
            </a:r>
            <a:r>
              <a:rPr lang="en-GB" sz="2000" dirty="0">
                <a:solidFill>
                  <a:srgbClr val="D60093"/>
                </a:solidFill>
                <a:cs typeface="Arial" charset="0"/>
              </a:rPr>
              <a:t>– </a:t>
            </a:r>
            <a:r>
              <a:rPr lang="en-GB" sz="2000" dirty="0" err="1" smtClean="0">
                <a:solidFill>
                  <a:srgbClr val="D60093"/>
                </a:solidFill>
                <a:cs typeface="Arial" charset="0"/>
              </a:rPr>
              <a:t>lkhayr</a:t>
            </a:r>
            <a:endParaRPr lang="en-GB" sz="2000" dirty="0" smtClean="0">
              <a:solidFill>
                <a:srgbClr val="D60093"/>
              </a:solidFill>
              <a:cs typeface="Arial" charset="0"/>
            </a:endParaRPr>
          </a:p>
          <a:p>
            <a:pPr algn="ctr"/>
            <a:endParaRPr lang="en-GB" sz="2000" dirty="0">
              <a:solidFill>
                <a:srgbClr val="D60093"/>
              </a:solidFill>
              <a:cs typeface="Arial" charset="0"/>
            </a:endParaRPr>
          </a:p>
          <a:p>
            <a:pPr algn="ctr"/>
            <a:r>
              <a:rPr lang="en-GB" dirty="0">
                <a:solidFill>
                  <a:srgbClr val="FFFFFF"/>
                </a:solidFill>
                <a:cs typeface="Arial" charset="0"/>
              </a:rPr>
              <a:t>Good morning </a:t>
            </a:r>
          </a:p>
        </p:txBody>
      </p:sp>
      <p:sp>
        <p:nvSpPr>
          <p:cNvPr id="3" name="Oval Callout 2"/>
          <p:cNvSpPr>
            <a:spLocks noChangeArrowheads="1"/>
          </p:cNvSpPr>
          <p:nvPr/>
        </p:nvSpPr>
        <p:spPr bwMode="auto">
          <a:xfrm>
            <a:off x="755650" y="1430338"/>
            <a:ext cx="3744342" cy="2216150"/>
          </a:xfrm>
          <a:prstGeom prst="wedgeEllipseCallout">
            <a:avLst>
              <a:gd name="adj1" fmla="val 53022"/>
              <a:gd name="adj2" fmla="val 90140"/>
            </a:avLst>
          </a:prstGeom>
          <a:solidFill>
            <a:schemeClr val="accent1"/>
          </a:solidFill>
          <a:ln w="25400" algn="ctr">
            <a:solidFill>
              <a:srgbClr val="385D8A"/>
            </a:solidFill>
            <a:miter lim="800000"/>
            <a:headEnd/>
            <a:tailEnd/>
          </a:ln>
        </p:spPr>
        <p:txBody>
          <a:bodyPr anchor="ctr"/>
          <a:lstStyle/>
          <a:p>
            <a:pPr algn="ctr"/>
            <a:r>
              <a:rPr lang="ar-MA" sz="2000" b="1" dirty="0">
                <a:solidFill>
                  <a:srgbClr val="FFFF00"/>
                </a:solidFill>
                <a:latin typeface="Calibri" pitchFamily="34" charset="0"/>
                <a:cs typeface="+mn-cs"/>
              </a:rPr>
              <a:t>صَبَاحُ النُّور</a:t>
            </a:r>
            <a:endParaRPr lang="en-GB" sz="2000" b="1" dirty="0">
              <a:solidFill>
                <a:srgbClr val="FFFF00"/>
              </a:solidFill>
              <a:latin typeface="Calibri" pitchFamily="34" charset="0"/>
              <a:cs typeface="+mn-cs"/>
            </a:endParaRPr>
          </a:p>
          <a:p>
            <a:pPr algn="ctr"/>
            <a:endParaRPr lang="en-GB" sz="2000" dirty="0" smtClean="0">
              <a:solidFill>
                <a:srgbClr val="D60093"/>
              </a:solidFill>
              <a:latin typeface="+mn-lt"/>
            </a:endParaRPr>
          </a:p>
          <a:p>
            <a:pPr algn="ctr"/>
            <a:r>
              <a:rPr lang="en-GB" sz="2000" dirty="0" err="1" smtClean="0">
                <a:solidFill>
                  <a:srgbClr val="D60093"/>
                </a:solidFill>
                <a:latin typeface="+mn-lt"/>
              </a:rPr>
              <a:t>SabaaHu-nnuur</a:t>
            </a:r>
            <a:endParaRPr lang="en-GB" sz="2000" dirty="0" smtClean="0">
              <a:solidFill>
                <a:srgbClr val="D60093"/>
              </a:solidFill>
              <a:latin typeface="+mn-lt"/>
            </a:endParaRPr>
          </a:p>
          <a:p>
            <a:pPr algn="ctr"/>
            <a:endParaRPr lang="en-GB" sz="2000" dirty="0">
              <a:solidFill>
                <a:srgbClr val="D60093"/>
              </a:solidFill>
              <a:latin typeface="+mn-lt"/>
            </a:endParaRPr>
          </a:p>
          <a:p>
            <a:pPr algn="ctr"/>
            <a:r>
              <a:rPr lang="en-GB" dirty="0">
                <a:solidFill>
                  <a:srgbClr val="FFFFFF"/>
                </a:solidFill>
                <a:latin typeface="+mn-lt"/>
              </a:rPr>
              <a:t>Good morning (morning of light)</a:t>
            </a:r>
          </a:p>
        </p:txBody>
      </p:sp>
      <p:pic>
        <p:nvPicPr>
          <p:cNvPr id="15364" name="Picture 4"/>
          <p:cNvPicPr>
            <a:picLocks noChangeAspect="1" noChangeArrowheads="1"/>
          </p:cNvPicPr>
          <p:nvPr/>
        </p:nvPicPr>
        <p:blipFill>
          <a:blip r:embed="rId4" cstate="print"/>
          <a:srcRect/>
          <a:stretch>
            <a:fillRect/>
          </a:stretch>
        </p:blipFill>
        <p:spPr bwMode="auto">
          <a:xfrm>
            <a:off x="7045113" y="3341687"/>
            <a:ext cx="1371600" cy="2416175"/>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cstate="print"/>
          <a:srcRect/>
          <a:stretch>
            <a:fillRect/>
          </a:stretch>
        </p:blipFill>
        <p:spPr bwMode="auto">
          <a:xfrm>
            <a:off x="3276600" y="3789363"/>
            <a:ext cx="1800225" cy="2951162"/>
          </a:xfrm>
          <a:prstGeom prst="rect">
            <a:avLst/>
          </a:prstGeom>
          <a:noFill/>
          <a:ln w="9525">
            <a:noFill/>
            <a:miter lim="800000"/>
            <a:headEnd/>
            <a:tailEnd/>
          </a:ln>
          <a:effectLst/>
        </p:spPr>
      </p:pic>
      <p:pic>
        <p:nvPicPr>
          <p:cNvPr id="15366" name="Picture 6">
            <a:hlinkClick r:id="" action="ppaction://media"/>
          </p:cNvPr>
          <p:cNvPicPr>
            <a:picLocks noRot="1" noChangeAspect="1" noChangeArrowheads="1"/>
          </p:cNvPicPr>
          <p:nvPr>
            <a:wavAudioFile r:embed="rId1" name="Recorded Sound"/>
          </p:nvPr>
        </p:nvPicPr>
        <p:blipFill>
          <a:blip r:embed="rId6" cstate="print"/>
          <a:srcRect/>
          <a:stretch>
            <a:fillRect/>
          </a:stretch>
        </p:blipFill>
        <p:spPr bwMode="auto">
          <a:xfrm>
            <a:off x="5724525" y="1125538"/>
            <a:ext cx="304800" cy="304800"/>
          </a:xfrm>
          <a:prstGeom prst="rect">
            <a:avLst/>
          </a:prstGeom>
          <a:noFill/>
        </p:spPr>
      </p:pic>
      <p:pic>
        <p:nvPicPr>
          <p:cNvPr id="15367" name="Picture 7">
            <a:hlinkClick r:id="" action="ppaction://media"/>
          </p:cNvPr>
          <p:cNvPicPr>
            <a:picLocks noRot="1" noChangeAspect="1" noChangeArrowheads="1"/>
          </p:cNvPicPr>
          <p:nvPr>
            <a:wavAudioFile r:embed="rId2" name="Recorded Sound"/>
          </p:nvPr>
        </p:nvPicPr>
        <p:blipFill>
          <a:blip r:embed="rId6" cstate="print"/>
          <a:srcRect/>
          <a:stretch>
            <a:fillRect/>
          </a:stretch>
        </p:blipFill>
        <p:spPr bwMode="auto">
          <a:xfrm>
            <a:off x="1262344" y="1916559"/>
            <a:ext cx="304800" cy="304800"/>
          </a:xfrm>
          <a:prstGeom prst="rect">
            <a:avLst/>
          </a:prstGeom>
          <a:noFill/>
        </p:spPr>
      </p:pic>
      <p:sp>
        <p:nvSpPr>
          <p:cNvPr id="4" name="Footer Placeholder 3"/>
          <p:cNvSpPr>
            <a:spLocks noGrp="1"/>
          </p:cNvSpPr>
          <p:nvPr>
            <p:ph type="ftr" sz="quarter" idx="11"/>
          </p:nvPr>
        </p:nvSpPr>
        <p:spPr>
          <a:xfrm>
            <a:off x="468126" y="6165304"/>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36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90" fill="hold"/>
                                        <p:tgtEl>
                                          <p:spTgt spid="15366"/>
                                        </p:tgtEl>
                                      </p:cBhvr>
                                    </p:cmd>
                                  </p:childTnLst>
                                </p:cTn>
                              </p:par>
                            </p:childTnLst>
                          </p:cTn>
                        </p:par>
                      </p:childTnLst>
                    </p:cTn>
                  </p:par>
                </p:childTnLst>
              </p:cTn>
              <p:nextCondLst>
                <p:cond evt="onClick" delay="0">
                  <p:tgtEl>
                    <p:spTgt spid="1536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6"/>
                </p:tgtEl>
              </p:cMediaNode>
            </p:audio>
            <p:seq concurrent="1" nextAc="seek">
              <p:cTn id="8" restart="whenNotActive" fill="hold" evtFilter="cancelBubble" nodeType="interactiveSeq">
                <p:stCondLst>
                  <p:cond evt="onClick" delay="0">
                    <p:tgtEl>
                      <p:spTgt spid="1536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290" fill="hold"/>
                                        <p:tgtEl>
                                          <p:spTgt spid="15367"/>
                                        </p:tgtEl>
                                      </p:cBhvr>
                                    </p:cmd>
                                  </p:childTnLst>
                                </p:cTn>
                              </p:par>
                            </p:childTnLst>
                          </p:cTn>
                        </p:par>
                      </p:childTnLst>
                    </p:cTn>
                  </p:par>
                </p:childTnLst>
              </p:cTn>
              <p:nextCondLst>
                <p:cond evt="onClick" delay="0">
                  <p:tgtEl>
                    <p:spTgt spid="1536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36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a:spLocks noChangeArrowheads="1"/>
          </p:cNvSpPr>
          <p:nvPr/>
        </p:nvSpPr>
        <p:spPr bwMode="auto">
          <a:xfrm>
            <a:off x="5076825" y="116632"/>
            <a:ext cx="3815655" cy="2304255"/>
          </a:xfrm>
          <a:prstGeom prst="wedgeEllipseCallout">
            <a:avLst>
              <a:gd name="adj1" fmla="val 369"/>
              <a:gd name="adj2" fmla="val 83939"/>
            </a:avLst>
          </a:prstGeom>
          <a:solidFill>
            <a:schemeClr val="accent1"/>
          </a:solidFill>
          <a:ln w="25400" algn="ctr">
            <a:solidFill>
              <a:srgbClr val="385D8A"/>
            </a:solidFill>
            <a:miter lim="800000"/>
            <a:headEnd/>
            <a:tailEnd/>
          </a:ln>
        </p:spPr>
        <p:txBody>
          <a:bodyPr anchor="ctr"/>
          <a:lstStyle/>
          <a:p>
            <a:pPr algn="ctr"/>
            <a:r>
              <a:rPr lang="ar-MA" sz="2000" dirty="0">
                <a:solidFill>
                  <a:srgbClr val="FFFF00"/>
                </a:solidFill>
                <a:latin typeface="Calibri" pitchFamily="34" charset="0"/>
                <a:cs typeface="+mn-cs"/>
              </a:rPr>
              <a:t>مَسَاءُ الْخَيْر</a:t>
            </a:r>
            <a:endParaRPr lang="en-GB" sz="2000" dirty="0">
              <a:solidFill>
                <a:srgbClr val="FFFF00"/>
              </a:solidFill>
              <a:latin typeface="Calibri" pitchFamily="34" charset="0"/>
              <a:cs typeface="+mn-cs"/>
            </a:endParaRPr>
          </a:p>
          <a:p>
            <a:pPr algn="ctr"/>
            <a:endParaRPr lang="en-GB" sz="2000" b="1" dirty="0" smtClean="0">
              <a:solidFill>
                <a:srgbClr val="D60093"/>
              </a:solidFill>
              <a:latin typeface="+mn-lt"/>
            </a:endParaRPr>
          </a:p>
          <a:p>
            <a:pPr algn="ctr"/>
            <a:r>
              <a:rPr lang="en-GB" sz="2000" dirty="0" err="1" smtClean="0">
                <a:solidFill>
                  <a:srgbClr val="D60093"/>
                </a:solidFill>
                <a:latin typeface="+mn-lt"/>
              </a:rPr>
              <a:t>masaa’u</a:t>
            </a:r>
            <a:r>
              <a:rPr lang="en-GB" sz="2000" dirty="0" smtClean="0">
                <a:solidFill>
                  <a:srgbClr val="D60093"/>
                </a:solidFill>
                <a:latin typeface="+mn-lt"/>
              </a:rPr>
              <a:t> </a:t>
            </a:r>
            <a:r>
              <a:rPr lang="en-GB" sz="2000" dirty="0">
                <a:solidFill>
                  <a:srgbClr val="D60093"/>
                </a:solidFill>
                <a:latin typeface="+mn-lt"/>
              </a:rPr>
              <a:t>– </a:t>
            </a:r>
            <a:r>
              <a:rPr lang="en-GB" sz="2000" dirty="0" err="1" smtClean="0">
                <a:solidFill>
                  <a:srgbClr val="D60093"/>
                </a:solidFill>
                <a:latin typeface="+mn-lt"/>
              </a:rPr>
              <a:t>lkhayr</a:t>
            </a:r>
            <a:endParaRPr lang="en-GB" sz="2000" dirty="0" smtClean="0">
              <a:solidFill>
                <a:srgbClr val="D60093"/>
              </a:solidFill>
              <a:latin typeface="+mn-lt"/>
            </a:endParaRPr>
          </a:p>
          <a:p>
            <a:pPr algn="ctr"/>
            <a:endParaRPr lang="en-GB" sz="2000" b="1" dirty="0">
              <a:solidFill>
                <a:srgbClr val="D60093"/>
              </a:solidFill>
              <a:latin typeface="+mn-lt"/>
            </a:endParaRPr>
          </a:p>
          <a:p>
            <a:pPr algn="ctr"/>
            <a:r>
              <a:rPr lang="en-GB" sz="1600" dirty="0">
                <a:latin typeface="+mn-lt"/>
              </a:rPr>
              <a:t>Good evening</a:t>
            </a:r>
            <a:r>
              <a:rPr lang="en-GB" sz="2000" dirty="0">
                <a:latin typeface="+mn-lt"/>
              </a:rPr>
              <a:t> </a:t>
            </a:r>
          </a:p>
          <a:p>
            <a:pPr algn="ctr"/>
            <a:endParaRPr lang="en-GB" dirty="0">
              <a:solidFill>
                <a:srgbClr val="FFFFFF"/>
              </a:solidFill>
              <a:latin typeface="Calibri" pitchFamily="34" charset="0"/>
            </a:endParaRPr>
          </a:p>
        </p:txBody>
      </p:sp>
      <p:sp>
        <p:nvSpPr>
          <p:cNvPr id="3" name="Oval Callout 2"/>
          <p:cNvSpPr>
            <a:spLocks noChangeArrowheads="1"/>
          </p:cNvSpPr>
          <p:nvPr/>
        </p:nvSpPr>
        <p:spPr bwMode="auto">
          <a:xfrm>
            <a:off x="755650" y="1989138"/>
            <a:ext cx="3600326" cy="2231950"/>
          </a:xfrm>
          <a:prstGeom prst="wedgeEllipseCallout">
            <a:avLst>
              <a:gd name="adj1" fmla="val 49435"/>
              <a:gd name="adj2" fmla="val 55940"/>
            </a:avLst>
          </a:prstGeom>
          <a:solidFill>
            <a:schemeClr val="accent1"/>
          </a:solidFill>
          <a:ln w="25400" algn="ctr">
            <a:solidFill>
              <a:srgbClr val="385D8A"/>
            </a:solidFill>
            <a:miter lim="800000"/>
            <a:headEnd/>
            <a:tailEnd/>
          </a:ln>
        </p:spPr>
        <p:txBody>
          <a:bodyPr anchor="ctr"/>
          <a:lstStyle/>
          <a:p>
            <a:pPr algn="ctr"/>
            <a:r>
              <a:rPr lang="ar-MA" sz="2000" dirty="0">
                <a:solidFill>
                  <a:srgbClr val="FFFF00"/>
                </a:solidFill>
                <a:latin typeface="Calibri" pitchFamily="34" charset="0"/>
                <a:cs typeface="+mn-cs"/>
              </a:rPr>
              <a:t>مَسَاءُ النُّور</a:t>
            </a:r>
            <a:endParaRPr lang="en-GB" sz="2000" dirty="0">
              <a:solidFill>
                <a:srgbClr val="FFFF00"/>
              </a:solidFill>
              <a:latin typeface="Calibri" pitchFamily="34" charset="0"/>
              <a:cs typeface="+mn-cs"/>
            </a:endParaRPr>
          </a:p>
          <a:p>
            <a:pPr algn="ctr"/>
            <a:endParaRPr lang="en-GB" sz="2000" dirty="0" smtClean="0">
              <a:solidFill>
                <a:srgbClr val="D60093"/>
              </a:solidFill>
              <a:latin typeface="+mn-lt"/>
            </a:endParaRPr>
          </a:p>
          <a:p>
            <a:pPr algn="ctr"/>
            <a:r>
              <a:rPr lang="en-GB" sz="2000" dirty="0" err="1" smtClean="0">
                <a:solidFill>
                  <a:srgbClr val="D60093"/>
                </a:solidFill>
                <a:latin typeface="+mn-lt"/>
              </a:rPr>
              <a:t>masaa’u-nnuur</a:t>
            </a:r>
            <a:endParaRPr lang="en-GB" sz="2000" dirty="0" smtClean="0">
              <a:solidFill>
                <a:srgbClr val="D60093"/>
              </a:solidFill>
              <a:latin typeface="+mn-lt"/>
            </a:endParaRPr>
          </a:p>
          <a:p>
            <a:pPr algn="ctr"/>
            <a:endParaRPr lang="en-GB" sz="2000" dirty="0">
              <a:solidFill>
                <a:srgbClr val="D60093"/>
              </a:solidFill>
              <a:latin typeface="+mn-lt"/>
            </a:endParaRPr>
          </a:p>
          <a:p>
            <a:pPr algn="ctr"/>
            <a:r>
              <a:rPr lang="en-GB" dirty="0">
                <a:solidFill>
                  <a:srgbClr val="FFFFFF"/>
                </a:solidFill>
                <a:latin typeface="Calibri" pitchFamily="34" charset="0"/>
              </a:rPr>
              <a:t>Good evening (evening of light)</a:t>
            </a:r>
          </a:p>
        </p:txBody>
      </p:sp>
      <p:pic>
        <p:nvPicPr>
          <p:cNvPr id="22535" name="Picture 7"/>
          <p:cNvPicPr>
            <a:picLocks noChangeAspect="1" noChangeArrowheads="1"/>
          </p:cNvPicPr>
          <p:nvPr/>
        </p:nvPicPr>
        <p:blipFill>
          <a:blip r:embed="rId4" cstate="print"/>
          <a:srcRect/>
          <a:stretch>
            <a:fillRect/>
          </a:stretch>
        </p:blipFill>
        <p:spPr bwMode="auto">
          <a:xfrm>
            <a:off x="6732240" y="2841223"/>
            <a:ext cx="1371600" cy="2416175"/>
          </a:xfrm>
          <a:prstGeom prst="rect">
            <a:avLst/>
          </a:prstGeom>
          <a:noFill/>
          <a:ln w="9525">
            <a:noFill/>
            <a:miter lim="800000"/>
            <a:headEnd/>
            <a:tailEnd/>
          </a:ln>
          <a:effectLst/>
        </p:spPr>
      </p:pic>
      <p:pic>
        <p:nvPicPr>
          <p:cNvPr id="22536" name="Picture 8"/>
          <p:cNvPicPr>
            <a:picLocks noChangeAspect="1" noChangeArrowheads="1"/>
          </p:cNvPicPr>
          <p:nvPr/>
        </p:nvPicPr>
        <p:blipFill>
          <a:blip r:embed="rId5" cstate="print"/>
          <a:srcRect/>
          <a:stretch>
            <a:fillRect/>
          </a:stretch>
        </p:blipFill>
        <p:spPr bwMode="auto">
          <a:xfrm>
            <a:off x="3276600" y="3789363"/>
            <a:ext cx="1800225" cy="2951162"/>
          </a:xfrm>
          <a:prstGeom prst="rect">
            <a:avLst/>
          </a:prstGeom>
          <a:noFill/>
          <a:ln w="9525">
            <a:noFill/>
            <a:miter lim="800000"/>
            <a:headEnd/>
            <a:tailEnd/>
          </a:ln>
          <a:effectLst/>
        </p:spPr>
      </p:pic>
      <p:pic>
        <p:nvPicPr>
          <p:cNvPr id="22537" name="Picture 9">
            <a:hlinkClick r:id="" action="ppaction://media"/>
          </p:cNvPr>
          <p:cNvPicPr>
            <a:picLocks noRot="1" noChangeAspect="1" noChangeArrowheads="1"/>
          </p:cNvPicPr>
          <p:nvPr>
            <a:wavAudioFile r:embed="rId1" name="Recorded Sound"/>
          </p:nvPr>
        </p:nvPicPr>
        <p:blipFill>
          <a:blip r:embed="rId6" cstate="print"/>
          <a:srcRect/>
          <a:stretch>
            <a:fillRect/>
          </a:stretch>
        </p:blipFill>
        <p:spPr bwMode="auto">
          <a:xfrm>
            <a:off x="5724525" y="1052513"/>
            <a:ext cx="304800" cy="304800"/>
          </a:xfrm>
          <a:prstGeom prst="rect">
            <a:avLst/>
          </a:prstGeom>
          <a:noFill/>
        </p:spPr>
      </p:pic>
      <p:pic>
        <p:nvPicPr>
          <p:cNvPr id="22538" name="Picture 10">
            <a:hlinkClick r:id="" action="ppaction://media"/>
          </p:cNvPr>
          <p:cNvPicPr>
            <a:picLocks noRot="1" noChangeAspect="1" noChangeArrowheads="1"/>
          </p:cNvPicPr>
          <p:nvPr>
            <a:wavAudioFile r:embed="rId2" name="Recorded Sound"/>
          </p:nvPr>
        </p:nvPicPr>
        <p:blipFill>
          <a:blip r:embed="rId6" cstate="print"/>
          <a:srcRect/>
          <a:stretch>
            <a:fillRect/>
          </a:stretch>
        </p:blipFill>
        <p:spPr bwMode="auto">
          <a:xfrm>
            <a:off x="1042988" y="2636838"/>
            <a:ext cx="304800" cy="304800"/>
          </a:xfrm>
          <a:prstGeom prst="rect">
            <a:avLst/>
          </a:prstGeom>
          <a:noFill/>
        </p:spPr>
      </p:pic>
      <p:sp>
        <p:nvSpPr>
          <p:cNvPr id="4" name="Footer Placeholder 3"/>
          <p:cNvSpPr>
            <a:spLocks noGrp="1"/>
          </p:cNvSpPr>
          <p:nvPr>
            <p:ph type="ftr" sz="quarter" idx="11"/>
          </p:nvPr>
        </p:nvSpPr>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53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0" fill="hold"/>
                                        <p:tgtEl>
                                          <p:spTgt spid="22537"/>
                                        </p:tgtEl>
                                      </p:cBhvr>
                                    </p:cmd>
                                  </p:childTnLst>
                                </p:cTn>
                              </p:par>
                            </p:childTnLst>
                          </p:cTn>
                        </p:par>
                      </p:childTnLst>
                    </p:cTn>
                  </p:par>
                </p:childTnLst>
              </p:cTn>
              <p:nextCondLst>
                <p:cond evt="onClick" delay="0">
                  <p:tgtEl>
                    <p:spTgt spid="2253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537"/>
                </p:tgtEl>
              </p:cMediaNode>
            </p:audio>
            <p:seq concurrent="1" nextAc="seek">
              <p:cTn id="8" restart="whenNotActive" fill="hold" evtFilter="cancelBubble" nodeType="interactiveSeq">
                <p:stCondLst>
                  <p:cond evt="onClick" delay="0">
                    <p:tgtEl>
                      <p:spTgt spid="2253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390" fill="hold"/>
                                        <p:tgtEl>
                                          <p:spTgt spid="22538"/>
                                        </p:tgtEl>
                                      </p:cBhvr>
                                    </p:cmd>
                                  </p:childTnLst>
                                </p:cTn>
                              </p:par>
                            </p:childTnLst>
                          </p:cTn>
                        </p:par>
                      </p:childTnLst>
                    </p:cTn>
                  </p:par>
                </p:childTnLst>
              </p:cTn>
              <p:nextCondLst>
                <p:cond evt="onClick" delay="0">
                  <p:tgtEl>
                    <p:spTgt spid="2253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253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a:spLocks noChangeArrowheads="1"/>
          </p:cNvSpPr>
          <p:nvPr/>
        </p:nvSpPr>
        <p:spPr bwMode="auto">
          <a:xfrm>
            <a:off x="4979988" y="365261"/>
            <a:ext cx="3382963" cy="2040034"/>
          </a:xfrm>
          <a:prstGeom prst="wedgeEllipseCallout">
            <a:avLst>
              <a:gd name="adj1" fmla="val 27898"/>
              <a:gd name="adj2" fmla="val 88602"/>
            </a:avLst>
          </a:prstGeom>
          <a:solidFill>
            <a:schemeClr val="accent1"/>
          </a:solidFill>
          <a:ln w="25400" algn="ctr">
            <a:solidFill>
              <a:srgbClr val="385D8A"/>
            </a:solidFill>
            <a:miter lim="800000"/>
            <a:headEnd/>
            <a:tailEnd/>
          </a:ln>
        </p:spPr>
        <p:txBody>
          <a:bodyPr anchor="ctr"/>
          <a:lstStyle/>
          <a:p>
            <a:pPr algn="ctr"/>
            <a:endParaRPr lang="en-GB" dirty="0">
              <a:solidFill>
                <a:srgbClr val="FFFFFF"/>
              </a:solidFill>
              <a:latin typeface="Calibri" pitchFamily="34" charset="0"/>
            </a:endParaRPr>
          </a:p>
          <a:p>
            <a:pPr algn="ctr"/>
            <a:r>
              <a:rPr lang="ar-MA" sz="2000" b="1" dirty="0">
                <a:solidFill>
                  <a:srgbClr val="FFFF00"/>
                </a:solidFill>
                <a:latin typeface="Calibri" pitchFamily="34" charset="0"/>
                <a:cs typeface="+mn-cs"/>
              </a:rPr>
              <a:t>مَاإِسْمُكَ</a:t>
            </a:r>
            <a:r>
              <a:rPr lang="ar-MA" sz="2000" b="1" dirty="0">
                <a:solidFill>
                  <a:srgbClr val="FFFF00"/>
                </a:solidFill>
                <a:latin typeface="Calibri" pitchFamily="34" charset="0"/>
              </a:rPr>
              <a:t>؟</a:t>
            </a:r>
            <a:endParaRPr lang="en-GB" dirty="0">
              <a:solidFill>
                <a:srgbClr val="FFFF00"/>
              </a:solidFill>
              <a:latin typeface="Calibri" pitchFamily="34" charset="0"/>
            </a:endParaRPr>
          </a:p>
          <a:p>
            <a:pPr algn="ctr"/>
            <a:endParaRPr lang="en-GB" sz="2000" b="1" dirty="0" smtClean="0">
              <a:solidFill>
                <a:srgbClr val="D60093"/>
              </a:solidFill>
              <a:latin typeface="+mn-lt"/>
            </a:endParaRPr>
          </a:p>
          <a:p>
            <a:pPr algn="ctr"/>
            <a:r>
              <a:rPr lang="en-GB" sz="2000" b="1" dirty="0" err="1" smtClean="0">
                <a:solidFill>
                  <a:srgbClr val="D60093"/>
                </a:solidFill>
                <a:latin typeface="+mn-lt"/>
              </a:rPr>
              <a:t>maa</a:t>
            </a:r>
            <a:r>
              <a:rPr lang="en-GB" sz="2000" b="1" dirty="0" smtClean="0">
                <a:solidFill>
                  <a:srgbClr val="D60093"/>
                </a:solidFill>
                <a:latin typeface="+mn-lt"/>
              </a:rPr>
              <a:t> </a:t>
            </a:r>
            <a:r>
              <a:rPr lang="en-GB" sz="2000" b="1" dirty="0" err="1">
                <a:solidFill>
                  <a:srgbClr val="D60093"/>
                </a:solidFill>
                <a:latin typeface="+mn-lt"/>
              </a:rPr>
              <a:t>ismuka</a:t>
            </a:r>
            <a:r>
              <a:rPr lang="en-GB" sz="2000" b="1" dirty="0">
                <a:solidFill>
                  <a:srgbClr val="D60093"/>
                </a:solidFill>
                <a:latin typeface="+mn-lt"/>
              </a:rPr>
              <a:t>?</a:t>
            </a:r>
          </a:p>
          <a:p>
            <a:pPr algn="ctr"/>
            <a:endParaRPr lang="en-GB" sz="2000" b="1" dirty="0">
              <a:solidFill>
                <a:srgbClr val="FF33CC"/>
              </a:solidFill>
              <a:latin typeface="Calibri" pitchFamily="34" charset="0"/>
            </a:endParaRPr>
          </a:p>
          <a:p>
            <a:pPr algn="ctr"/>
            <a:r>
              <a:rPr lang="en-GB" dirty="0">
                <a:solidFill>
                  <a:srgbClr val="FFFFFF"/>
                </a:solidFill>
                <a:latin typeface="+mn-lt"/>
              </a:rPr>
              <a:t>What’s your name</a:t>
            </a:r>
          </a:p>
          <a:p>
            <a:pPr algn="ctr"/>
            <a:endParaRPr lang="en-GB" sz="1600" dirty="0">
              <a:solidFill>
                <a:srgbClr val="FFFFFF"/>
              </a:solidFill>
              <a:latin typeface="Calibri" pitchFamily="34" charset="0"/>
            </a:endParaRPr>
          </a:p>
        </p:txBody>
      </p:sp>
      <p:sp>
        <p:nvSpPr>
          <p:cNvPr id="3" name="Oval Callout 2"/>
          <p:cNvSpPr>
            <a:spLocks noChangeArrowheads="1"/>
          </p:cNvSpPr>
          <p:nvPr/>
        </p:nvSpPr>
        <p:spPr bwMode="auto">
          <a:xfrm>
            <a:off x="107505" y="365261"/>
            <a:ext cx="4392488" cy="2767299"/>
          </a:xfrm>
          <a:prstGeom prst="wedgeEllipseCallout">
            <a:avLst>
              <a:gd name="adj1" fmla="val 38233"/>
              <a:gd name="adj2" fmla="val 62133"/>
            </a:avLst>
          </a:prstGeom>
          <a:solidFill>
            <a:schemeClr val="accent1"/>
          </a:solidFill>
          <a:ln w="25400" algn="ctr">
            <a:solidFill>
              <a:srgbClr val="385D8A"/>
            </a:solidFill>
            <a:miter lim="800000"/>
            <a:headEnd/>
            <a:tailEnd/>
          </a:ln>
        </p:spPr>
        <p:txBody>
          <a:bodyPr anchor="ctr"/>
          <a:lstStyle/>
          <a:p>
            <a:pPr algn="ctr"/>
            <a:r>
              <a:rPr lang="ar-MA" sz="2000" b="1" dirty="0">
                <a:solidFill>
                  <a:srgbClr val="FFFF00"/>
                </a:solidFill>
                <a:latin typeface="Calibri" pitchFamily="34" charset="0"/>
                <a:cs typeface="+mn-cs"/>
              </a:rPr>
              <a:t>إِسْمِي سَمِير, وَأَنْتِ مَاإِسْمُكِ؟</a:t>
            </a:r>
            <a:endParaRPr lang="en-GB" sz="2000" b="1" dirty="0">
              <a:solidFill>
                <a:srgbClr val="FFFF00"/>
              </a:solidFill>
              <a:latin typeface="Calibri" pitchFamily="34" charset="0"/>
              <a:cs typeface="+mn-cs"/>
            </a:endParaRPr>
          </a:p>
          <a:p>
            <a:pPr algn="ctr"/>
            <a:endParaRPr lang="en-GB" sz="2000" b="1" dirty="0" smtClean="0">
              <a:solidFill>
                <a:srgbClr val="D60093"/>
              </a:solidFill>
              <a:latin typeface="+mn-lt"/>
            </a:endParaRPr>
          </a:p>
          <a:p>
            <a:pPr algn="ctr"/>
            <a:r>
              <a:rPr lang="en-GB" sz="2000" b="1" dirty="0" err="1" smtClean="0">
                <a:solidFill>
                  <a:srgbClr val="D60093"/>
                </a:solidFill>
                <a:latin typeface="+mn-lt"/>
              </a:rPr>
              <a:t>ismii</a:t>
            </a:r>
            <a:r>
              <a:rPr lang="en-GB" sz="2000" b="1" dirty="0" smtClean="0">
                <a:solidFill>
                  <a:srgbClr val="D60093"/>
                </a:solidFill>
                <a:latin typeface="+mn-lt"/>
              </a:rPr>
              <a:t> </a:t>
            </a:r>
            <a:r>
              <a:rPr lang="en-GB" sz="2000" b="1" dirty="0" err="1">
                <a:solidFill>
                  <a:srgbClr val="D60093"/>
                </a:solidFill>
                <a:latin typeface="+mn-lt"/>
              </a:rPr>
              <a:t>samiir</a:t>
            </a:r>
            <a:r>
              <a:rPr lang="en-GB" sz="2000" b="1" dirty="0">
                <a:solidFill>
                  <a:srgbClr val="D60093"/>
                </a:solidFill>
                <a:latin typeface="+mn-lt"/>
              </a:rPr>
              <a:t>, </a:t>
            </a:r>
            <a:r>
              <a:rPr lang="en-GB" sz="2000" b="1" dirty="0" err="1">
                <a:solidFill>
                  <a:srgbClr val="D60093"/>
                </a:solidFill>
                <a:latin typeface="+mn-lt"/>
              </a:rPr>
              <a:t>wa</a:t>
            </a:r>
            <a:r>
              <a:rPr lang="en-GB" sz="2000" b="1" dirty="0">
                <a:solidFill>
                  <a:srgbClr val="D60093"/>
                </a:solidFill>
                <a:latin typeface="+mn-lt"/>
              </a:rPr>
              <a:t> anti </a:t>
            </a:r>
            <a:r>
              <a:rPr lang="en-GB" sz="2000" b="1" dirty="0" err="1">
                <a:solidFill>
                  <a:srgbClr val="D60093"/>
                </a:solidFill>
                <a:latin typeface="+mn-lt"/>
              </a:rPr>
              <a:t>maa</a:t>
            </a:r>
            <a:r>
              <a:rPr lang="en-GB" sz="2000" b="1" dirty="0">
                <a:solidFill>
                  <a:srgbClr val="D60093"/>
                </a:solidFill>
                <a:latin typeface="+mn-lt"/>
              </a:rPr>
              <a:t> </a:t>
            </a:r>
            <a:r>
              <a:rPr lang="en-GB" sz="2000" b="1" dirty="0" err="1">
                <a:solidFill>
                  <a:srgbClr val="D60093"/>
                </a:solidFill>
                <a:latin typeface="+mn-lt"/>
              </a:rPr>
              <a:t>ismuki</a:t>
            </a:r>
            <a:r>
              <a:rPr lang="en-GB" sz="2000" b="1" dirty="0" smtClean="0">
                <a:solidFill>
                  <a:srgbClr val="D60093"/>
                </a:solidFill>
                <a:latin typeface="+mn-lt"/>
              </a:rPr>
              <a:t>?</a:t>
            </a:r>
          </a:p>
          <a:p>
            <a:pPr algn="ctr"/>
            <a:endParaRPr lang="en-GB" sz="2000" b="1" dirty="0">
              <a:solidFill>
                <a:srgbClr val="D60093"/>
              </a:solidFill>
              <a:latin typeface="+mn-lt"/>
            </a:endParaRPr>
          </a:p>
          <a:p>
            <a:pPr algn="ctr"/>
            <a:r>
              <a:rPr lang="en-GB" sz="1600" dirty="0">
                <a:solidFill>
                  <a:srgbClr val="FFFFFF"/>
                </a:solidFill>
                <a:latin typeface="+mn-lt"/>
              </a:rPr>
              <a:t>My name is Samir, and you what’s your name</a:t>
            </a:r>
          </a:p>
        </p:txBody>
      </p:sp>
      <p:pic>
        <p:nvPicPr>
          <p:cNvPr id="16389" name="Picture 5"/>
          <p:cNvPicPr>
            <a:picLocks noChangeAspect="1" noChangeArrowheads="1"/>
          </p:cNvPicPr>
          <p:nvPr/>
        </p:nvPicPr>
        <p:blipFill>
          <a:blip r:embed="rId4" cstate="print"/>
          <a:srcRect/>
          <a:stretch>
            <a:fillRect/>
          </a:stretch>
        </p:blipFill>
        <p:spPr bwMode="auto">
          <a:xfrm>
            <a:off x="7164288" y="2725738"/>
            <a:ext cx="1650455" cy="3251370"/>
          </a:xfrm>
          <a:prstGeom prst="rect">
            <a:avLst/>
          </a:prstGeom>
          <a:noFill/>
          <a:ln w="9525">
            <a:noFill/>
            <a:miter lim="800000"/>
            <a:headEnd/>
            <a:tailEnd/>
          </a:ln>
          <a:effectLst/>
        </p:spPr>
      </p:pic>
      <p:pic>
        <p:nvPicPr>
          <p:cNvPr id="16390" name="Picture 6"/>
          <p:cNvPicPr>
            <a:picLocks noChangeAspect="1" noChangeArrowheads="1"/>
          </p:cNvPicPr>
          <p:nvPr/>
        </p:nvPicPr>
        <p:blipFill>
          <a:blip r:embed="rId5" cstate="print"/>
          <a:srcRect/>
          <a:stretch>
            <a:fillRect/>
          </a:stretch>
        </p:blipFill>
        <p:spPr bwMode="auto">
          <a:xfrm>
            <a:off x="2700338" y="3716338"/>
            <a:ext cx="2279650" cy="3024187"/>
          </a:xfrm>
          <a:prstGeom prst="rect">
            <a:avLst/>
          </a:prstGeom>
          <a:noFill/>
          <a:ln w="9525">
            <a:noFill/>
            <a:miter lim="800000"/>
            <a:headEnd/>
            <a:tailEnd/>
          </a:ln>
          <a:effectLst/>
        </p:spPr>
      </p:pic>
      <p:pic>
        <p:nvPicPr>
          <p:cNvPr id="16391" name="Picture 7">
            <a:hlinkClick r:id="" action="ppaction://media"/>
          </p:cNvPr>
          <p:cNvPicPr>
            <a:picLocks noRot="1" noChangeAspect="1" noChangeArrowheads="1"/>
          </p:cNvPicPr>
          <p:nvPr>
            <a:wavAudioFile r:embed="rId1" name="Recorded Sound"/>
          </p:nvPr>
        </p:nvPicPr>
        <p:blipFill>
          <a:blip r:embed="rId6" cstate="print"/>
          <a:srcRect/>
          <a:stretch>
            <a:fillRect/>
          </a:stretch>
        </p:blipFill>
        <p:spPr bwMode="auto">
          <a:xfrm>
            <a:off x="5508104" y="795244"/>
            <a:ext cx="304800" cy="304800"/>
          </a:xfrm>
          <a:prstGeom prst="rect">
            <a:avLst/>
          </a:prstGeom>
          <a:noFill/>
        </p:spPr>
      </p:pic>
      <p:pic>
        <p:nvPicPr>
          <p:cNvPr id="16392" name="Picture 8">
            <a:hlinkClick r:id="" action="ppaction://media"/>
          </p:cNvPr>
          <p:cNvPicPr>
            <a:picLocks noRot="1" noChangeAspect="1" noChangeArrowheads="1"/>
          </p:cNvPicPr>
          <p:nvPr>
            <a:wavAudioFile r:embed="rId2" name="Recorded Sound"/>
          </p:nvPr>
        </p:nvPicPr>
        <p:blipFill>
          <a:blip r:embed="rId6" cstate="print"/>
          <a:srcRect/>
          <a:stretch>
            <a:fillRect/>
          </a:stretch>
        </p:blipFill>
        <p:spPr bwMode="auto">
          <a:xfrm>
            <a:off x="661147" y="947644"/>
            <a:ext cx="304800" cy="304800"/>
          </a:xfrm>
          <a:prstGeom prst="rect">
            <a:avLst/>
          </a:prstGeom>
          <a:noFill/>
        </p:spPr>
      </p:pic>
      <p:sp>
        <p:nvSpPr>
          <p:cNvPr id="4" name="Footer Placeholder 3"/>
          <p:cNvSpPr>
            <a:spLocks noGrp="1"/>
          </p:cNvSpPr>
          <p:nvPr>
            <p:ph type="ftr" sz="quarter" idx="11"/>
          </p:nvPr>
        </p:nvSpPr>
        <p:spPr>
          <a:xfrm>
            <a:off x="251705" y="6093296"/>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9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90" fill="hold"/>
                                        <p:tgtEl>
                                          <p:spTgt spid="16391"/>
                                        </p:tgtEl>
                                      </p:cBhvr>
                                    </p:cmd>
                                  </p:childTnLst>
                                </p:cTn>
                              </p:par>
                            </p:childTnLst>
                          </p:cTn>
                        </p:par>
                      </p:childTnLst>
                    </p:cTn>
                  </p:par>
                </p:childTnLst>
              </p:cTn>
              <p:nextCondLst>
                <p:cond evt="onClick" delay="0">
                  <p:tgtEl>
                    <p:spTgt spid="1639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391"/>
                </p:tgtEl>
              </p:cMediaNode>
            </p:audio>
            <p:seq concurrent="1" nextAc="seek">
              <p:cTn id="8" restart="whenNotActive" fill="hold" evtFilter="cancelBubble" nodeType="interactiveSeq">
                <p:stCondLst>
                  <p:cond evt="onClick" delay="0">
                    <p:tgtEl>
                      <p:spTgt spid="1639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740" fill="hold"/>
                                        <p:tgtEl>
                                          <p:spTgt spid="16392"/>
                                        </p:tgtEl>
                                      </p:cBhvr>
                                    </p:cmd>
                                  </p:childTnLst>
                                </p:cTn>
                              </p:par>
                            </p:childTnLst>
                          </p:cTn>
                        </p:par>
                      </p:childTnLst>
                    </p:cTn>
                  </p:par>
                </p:childTnLst>
              </p:cTn>
              <p:nextCondLst>
                <p:cond evt="onClick" delay="0">
                  <p:tgtEl>
                    <p:spTgt spid="1639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639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a:spLocks noChangeArrowheads="1"/>
          </p:cNvSpPr>
          <p:nvPr/>
        </p:nvSpPr>
        <p:spPr bwMode="auto">
          <a:xfrm>
            <a:off x="4788024" y="-99392"/>
            <a:ext cx="4104456" cy="2808312"/>
          </a:xfrm>
          <a:prstGeom prst="wedgeEllipseCallout">
            <a:avLst>
              <a:gd name="adj1" fmla="val 1255"/>
              <a:gd name="adj2" fmla="val 93912"/>
            </a:avLst>
          </a:prstGeom>
          <a:solidFill>
            <a:schemeClr val="accent1"/>
          </a:solidFill>
          <a:ln w="25400" algn="ctr">
            <a:solidFill>
              <a:srgbClr val="385D8A"/>
            </a:solidFill>
            <a:miter lim="800000"/>
            <a:headEnd/>
            <a:tailEnd/>
          </a:ln>
        </p:spPr>
        <p:txBody>
          <a:bodyPr anchor="ctr"/>
          <a:lstStyle/>
          <a:p>
            <a:pPr algn="ctr"/>
            <a:endParaRPr lang="en-GB" dirty="0">
              <a:solidFill>
                <a:srgbClr val="FFFFFF"/>
              </a:solidFill>
              <a:latin typeface="Calibri" pitchFamily="34" charset="0"/>
            </a:endParaRPr>
          </a:p>
          <a:p>
            <a:pPr algn="ctr"/>
            <a:r>
              <a:rPr lang="ar-MA" sz="2000" b="1" dirty="0">
                <a:solidFill>
                  <a:srgbClr val="FFFF00"/>
                </a:solidFill>
                <a:latin typeface="Calibri" pitchFamily="34" charset="0"/>
                <a:cs typeface="+mj-cs"/>
              </a:rPr>
              <a:t>أَنَا إسْمِي فَاطِمَة</a:t>
            </a:r>
            <a:endParaRPr lang="en-GB" sz="2000" b="1" dirty="0">
              <a:solidFill>
                <a:srgbClr val="FFFF00"/>
              </a:solidFill>
              <a:latin typeface="Calibri" pitchFamily="34" charset="0"/>
              <a:cs typeface="+mj-cs"/>
            </a:endParaRPr>
          </a:p>
          <a:p>
            <a:pPr algn="ctr"/>
            <a:endParaRPr lang="en-GB" sz="2000" b="1" dirty="0" smtClean="0">
              <a:solidFill>
                <a:srgbClr val="D60093"/>
              </a:solidFill>
              <a:latin typeface="+mn-lt"/>
            </a:endParaRPr>
          </a:p>
          <a:p>
            <a:pPr algn="ctr"/>
            <a:r>
              <a:rPr lang="en-GB" sz="2000" b="1" dirty="0" err="1" smtClean="0">
                <a:solidFill>
                  <a:srgbClr val="D60093"/>
                </a:solidFill>
                <a:latin typeface="+mn-lt"/>
              </a:rPr>
              <a:t>anaa</a:t>
            </a:r>
            <a:r>
              <a:rPr lang="en-GB" sz="2000" b="1" dirty="0" smtClean="0">
                <a:solidFill>
                  <a:srgbClr val="D60093"/>
                </a:solidFill>
                <a:latin typeface="+mn-lt"/>
              </a:rPr>
              <a:t> </a:t>
            </a:r>
            <a:r>
              <a:rPr lang="en-GB" sz="2000" b="1" dirty="0" err="1">
                <a:solidFill>
                  <a:srgbClr val="D60093"/>
                </a:solidFill>
                <a:latin typeface="+mn-lt"/>
              </a:rPr>
              <a:t>ismii</a:t>
            </a:r>
            <a:r>
              <a:rPr lang="en-GB" sz="2000" b="1" dirty="0">
                <a:solidFill>
                  <a:srgbClr val="D60093"/>
                </a:solidFill>
                <a:latin typeface="+mn-lt"/>
              </a:rPr>
              <a:t> </a:t>
            </a:r>
            <a:r>
              <a:rPr lang="en-GB" sz="2000" b="1" dirty="0" err="1" smtClean="0">
                <a:solidFill>
                  <a:srgbClr val="D60093"/>
                </a:solidFill>
                <a:latin typeface="+mn-lt"/>
              </a:rPr>
              <a:t>faaTima</a:t>
            </a:r>
            <a:endParaRPr lang="en-GB" sz="2000" b="1" dirty="0" smtClean="0">
              <a:solidFill>
                <a:srgbClr val="D60093"/>
              </a:solidFill>
              <a:latin typeface="+mn-lt"/>
            </a:endParaRPr>
          </a:p>
          <a:p>
            <a:pPr algn="ctr"/>
            <a:endParaRPr lang="en-GB" sz="2000" b="1" dirty="0">
              <a:solidFill>
                <a:srgbClr val="D60093"/>
              </a:solidFill>
              <a:latin typeface="+mn-lt"/>
            </a:endParaRPr>
          </a:p>
          <a:p>
            <a:pPr algn="ctr"/>
            <a:r>
              <a:rPr lang="en-GB" dirty="0">
                <a:solidFill>
                  <a:srgbClr val="FFFFFF"/>
                </a:solidFill>
                <a:latin typeface="+mn-lt"/>
              </a:rPr>
              <a:t>Me, my name is Fatima</a:t>
            </a:r>
          </a:p>
          <a:p>
            <a:pPr algn="ctr"/>
            <a:endParaRPr lang="en-GB" dirty="0">
              <a:solidFill>
                <a:srgbClr val="FFFFFF"/>
              </a:solidFill>
              <a:latin typeface="Calibri" pitchFamily="34" charset="0"/>
            </a:endParaRPr>
          </a:p>
          <a:p>
            <a:pPr algn="ctr"/>
            <a:endParaRPr lang="en-GB" dirty="0">
              <a:solidFill>
                <a:srgbClr val="FFFFFF"/>
              </a:solidFill>
              <a:latin typeface="Calibri" pitchFamily="34" charset="0"/>
            </a:endParaRPr>
          </a:p>
        </p:txBody>
      </p:sp>
      <p:sp>
        <p:nvSpPr>
          <p:cNvPr id="3" name="Oval Callout 2"/>
          <p:cNvSpPr>
            <a:spLocks noChangeArrowheads="1"/>
          </p:cNvSpPr>
          <p:nvPr/>
        </p:nvSpPr>
        <p:spPr bwMode="auto">
          <a:xfrm>
            <a:off x="539750" y="476672"/>
            <a:ext cx="3600202" cy="2664296"/>
          </a:xfrm>
          <a:prstGeom prst="wedgeEllipseCallout">
            <a:avLst>
              <a:gd name="adj1" fmla="val 23250"/>
              <a:gd name="adj2" fmla="val 71958"/>
            </a:avLst>
          </a:prstGeom>
          <a:solidFill>
            <a:schemeClr val="accent1"/>
          </a:solidFill>
          <a:ln w="25400" algn="ctr">
            <a:solidFill>
              <a:srgbClr val="385D8A"/>
            </a:solidFill>
            <a:miter lim="800000"/>
            <a:headEnd/>
            <a:tailEnd/>
          </a:ln>
        </p:spPr>
        <p:txBody>
          <a:bodyPr anchor="ctr"/>
          <a:lstStyle/>
          <a:p>
            <a:pPr algn="ctr"/>
            <a:r>
              <a:rPr lang="ar-MA" sz="2000" b="1" dirty="0">
                <a:solidFill>
                  <a:srgbClr val="FFFF00"/>
                </a:solidFill>
                <a:latin typeface="Calibri" pitchFamily="34" charset="0"/>
                <a:cs typeface="+mj-cs"/>
              </a:rPr>
              <a:t>كَيْفَ حَالُكِ فَاطِمَة؟</a:t>
            </a:r>
            <a:endParaRPr lang="en-GB" sz="2000" b="1" dirty="0">
              <a:solidFill>
                <a:srgbClr val="FFFF00"/>
              </a:solidFill>
              <a:latin typeface="Calibri" pitchFamily="34" charset="0"/>
              <a:cs typeface="+mj-cs"/>
            </a:endParaRPr>
          </a:p>
          <a:p>
            <a:pPr algn="ctr"/>
            <a:endParaRPr lang="en-GB" sz="2000" b="1" dirty="0" smtClean="0">
              <a:solidFill>
                <a:srgbClr val="D60093"/>
              </a:solidFill>
              <a:latin typeface="+mn-lt"/>
            </a:endParaRPr>
          </a:p>
          <a:p>
            <a:pPr algn="ctr"/>
            <a:r>
              <a:rPr lang="en-GB" sz="2000" b="1" dirty="0" err="1" smtClean="0">
                <a:solidFill>
                  <a:srgbClr val="D60093"/>
                </a:solidFill>
                <a:latin typeface="+mn-lt"/>
              </a:rPr>
              <a:t>kayfa</a:t>
            </a:r>
            <a:r>
              <a:rPr lang="en-GB" sz="2000" b="1" dirty="0" smtClean="0">
                <a:solidFill>
                  <a:srgbClr val="D60093"/>
                </a:solidFill>
                <a:latin typeface="+mn-lt"/>
              </a:rPr>
              <a:t> </a:t>
            </a:r>
            <a:r>
              <a:rPr lang="en-GB" sz="2000" b="1" dirty="0" err="1">
                <a:solidFill>
                  <a:srgbClr val="D60093"/>
                </a:solidFill>
                <a:latin typeface="+mn-lt"/>
              </a:rPr>
              <a:t>Haaluki</a:t>
            </a:r>
            <a:r>
              <a:rPr lang="en-GB" sz="2000" b="1" dirty="0">
                <a:solidFill>
                  <a:srgbClr val="D60093"/>
                </a:solidFill>
                <a:latin typeface="+mn-lt"/>
              </a:rPr>
              <a:t> </a:t>
            </a:r>
            <a:r>
              <a:rPr lang="en-GB" sz="2000" b="1" dirty="0" err="1">
                <a:solidFill>
                  <a:srgbClr val="D60093"/>
                </a:solidFill>
                <a:latin typeface="+mn-lt"/>
              </a:rPr>
              <a:t>faaTima</a:t>
            </a:r>
            <a:r>
              <a:rPr lang="en-GB" sz="2000" b="1" dirty="0" smtClean="0">
                <a:solidFill>
                  <a:srgbClr val="D60093"/>
                </a:solidFill>
                <a:latin typeface="+mn-lt"/>
              </a:rPr>
              <a:t>?</a:t>
            </a:r>
          </a:p>
          <a:p>
            <a:pPr algn="ctr"/>
            <a:endParaRPr lang="en-GB" sz="2000" b="1" dirty="0">
              <a:solidFill>
                <a:srgbClr val="D60093"/>
              </a:solidFill>
              <a:latin typeface="+mn-lt"/>
            </a:endParaRPr>
          </a:p>
          <a:p>
            <a:pPr algn="ctr"/>
            <a:r>
              <a:rPr lang="en-GB" dirty="0">
                <a:solidFill>
                  <a:srgbClr val="FFFFFF"/>
                </a:solidFill>
                <a:latin typeface="+mn-lt"/>
              </a:rPr>
              <a:t>How are you Fatima</a:t>
            </a:r>
          </a:p>
          <a:p>
            <a:pPr algn="ctr"/>
            <a:endParaRPr lang="en-GB" dirty="0">
              <a:solidFill>
                <a:srgbClr val="FFFFFF"/>
              </a:solidFill>
              <a:latin typeface="Calibri" pitchFamily="34" charset="0"/>
            </a:endParaRPr>
          </a:p>
        </p:txBody>
      </p:sp>
      <p:pic>
        <p:nvPicPr>
          <p:cNvPr id="17412" name="Picture 4"/>
          <p:cNvPicPr>
            <a:picLocks noChangeAspect="1" noChangeArrowheads="1"/>
          </p:cNvPicPr>
          <p:nvPr/>
        </p:nvPicPr>
        <p:blipFill>
          <a:blip r:embed="rId3" cstate="print"/>
          <a:srcRect/>
          <a:stretch>
            <a:fillRect/>
          </a:stretch>
        </p:blipFill>
        <p:spPr bwMode="auto">
          <a:xfrm>
            <a:off x="6372200" y="3605114"/>
            <a:ext cx="1608516" cy="3168751"/>
          </a:xfrm>
          <a:prstGeom prst="rect">
            <a:avLst/>
          </a:prstGeom>
          <a:noFill/>
          <a:ln w="9525">
            <a:noFill/>
            <a:miter lim="800000"/>
            <a:headEnd/>
            <a:tailEnd/>
          </a:ln>
          <a:effectLst/>
        </p:spPr>
      </p:pic>
      <p:pic>
        <p:nvPicPr>
          <p:cNvPr id="17413" name="Picture 5"/>
          <p:cNvPicPr>
            <a:picLocks noChangeAspect="1" noChangeArrowheads="1"/>
          </p:cNvPicPr>
          <p:nvPr/>
        </p:nvPicPr>
        <p:blipFill>
          <a:blip r:embed="rId4" cstate="print"/>
          <a:srcRect/>
          <a:stretch>
            <a:fillRect/>
          </a:stretch>
        </p:blipFill>
        <p:spPr bwMode="auto">
          <a:xfrm>
            <a:off x="2051050" y="3357563"/>
            <a:ext cx="2279650" cy="3024187"/>
          </a:xfrm>
          <a:prstGeom prst="rect">
            <a:avLst/>
          </a:prstGeom>
          <a:noFill/>
          <a:ln w="9525">
            <a:noFill/>
            <a:miter lim="800000"/>
            <a:headEnd/>
            <a:tailEnd/>
          </a:ln>
          <a:effectLst/>
        </p:spPr>
      </p:pic>
      <p:pic>
        <p:nvPicPr>
          <p:cNvPr id="17414" name="Picture 6">
            <a:hlinkClick r:id="" action="ppaction://media"/>
          </p:cNvPr>
          <p:cNvPicPr>
            <a:picLocks noRot="1" noChangeAspect="1" noChangeArrowheads="1"/>
          </p:cNvPicPr>
          <p:nvPr>
            <a:wavAudioFile r:embed="rId1" name="Recorded Sound"/>
          </p:nvPr>
        </p:nvPicPr>
        <p:blipFill>
          <a:blip r:embed="rId5" cstate="print"/>
          <a:srcRect/>
          <a:stretch>
            <a:fillRect/>
          </a:stretch>
        </p:blipFill>
        <p:spPr bwMode="auto">
          <a:xfrm>
            <a:off x="5126879" y="989013"/>
            <a:ext cx="304800" cy="304800"/>
          </a:xfrm>
          <a:prstGeom prst="rect">
            <a:avLst/>
          </a:prstGeom>
          <a:noFill/>
        </p:spPr>
      </p:pic>
      <p:sp>
        <p:nvSpPr>
          <p:cNvPr id="4" name="Footer Placeholder 3"/>
          <p:cNvSpPr>
            <a:spLocks noGrp="1"/>
          </p:cNvSpPr>
          <p:nvPr>
            <p:ph type="ftr" sz="quarter" idx="11"/>
          </p:nvPr>
        </p:nvSpPr>
        <p:spPr>
          <a:xfrm>
            <a:off x="395536" y="6199187"/>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4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90" fill="hold"/>
                                        <p:tgtEl>
                                          <p:spTgt spid="17414"/>
                                        </p:tgtEl>
                                      </p:cBhvr>
                                    </p:cmd>
                                  </p:childTnLst>
                                </p:cTn>
                              </p:par>
                            </p:childTnLst>
                          </p:cTn>
                        </p:par>
                      </p:childTnLst>
                    </p:cTn>
                  </p:par>
                </p:childTnLst>
              </p:cTn>
              <p:nextCondLst>
                <p:cond evt="onClick" delay="0">
                  <p:tgtEl>
                    <p:spTgt spid="174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4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a:spLocks noChangeArrowheads="1"/>
          </p:cNvSpPr>
          <p:nvPr/>
        </p:nvSpPr>
        <p:spPr bwMode="auto">
          <a:xfrm>
            <a:off x="4211960" y="188913"/>
            <a:ext cx="4608513" cy="3024063"/>
          </a:xfrm>
          <a:prstGeom prst="wedgeEllipseCallout">
            <a:avLst>
              <a:gd name="adj1" fmla="val -7813"/>
              <a:gd name="adj2" fmla="val 66823"/>
            </a:avLst>
          </a:prstGeom>
          <a:solidFill>
            <a:schemeClr val="accent1"/>
          </a:solidFill>
          <a:ln w="25400" algn="ctr">
            <a:solidFill>
              <a:srgbClr val="385D8A"/>
            </a:solidFill>
            <a:miter lim="800000"/>
            <a:headEnd/>
            <a:tailEnd/>
          </a:ln>
        </p:spPr>
        <p:txBody>
          <a:bodyPr anchor="ctr"/>
          <a:lstStyle/>
          <a:p>
            <a:pPr algn="ctr"/>
            <a:endParaRPr lang="en-GB" sz="2000" b="1" dirty="0">
              <a:solidFill>
                <a:srgbClr val="FFCC00"/>
              </a:solidFill>
              <a:latin typeface="Calibri" pitchFamily="34" charset="0"/>
            </a:endParaRPr>
          </a:p>
          <a:p>
            <a:pPr algn="ctr"/>
            <a:endParaRPr lang="en-GB" sz="2000" b="1" dirty="0">
              <a:solidFill>
                <a:srgbClr val="FF33CC"/>
              </a:solidFill>
              <a:latin typeface="Calibri" pitchFamily="34" charset="0"/>
            </a:endParaRPr>
          </a:p>
          <a:p>
            <a:pPr algn="ctr"/>
            <a:r>
              <a:rPr lang="ar-MA" sz="2000" dirty="0">
                <a:solidFill>
                  <a:srgbClr val="FFFF00"/>
                </a:solidFill>
                <a:latin typeface="Calibri" pitchFamily="34" charset="0"/>
                <a:cs typeface="+mj-cs"/>
              </a:rPr>
              <a:t>أَنَا بِخَيْر, وَأَنْتَ كَيْفَ </a:t>
            </a:r>
            <a:endParaRPr lang="en-GB" sz="2000" dirty="0" smtClean="0">
              <a:solidFill>
                <a:srgbClr val="FFFF00"/>
              </a:solidFill>
              <a:latin typeface="Calibri" pitchFamily="34" charset="0"/>
              <a:cs typeface="+mj-cs"/>
            </a:endParaRPr>
          </a:p>
          <a:p>
            <a:pPr algn="ctr"/>
            <a:r>
              <a:rPr lang="ar-MA" sz="2000" dirty="0" smtClean="0">
                <a:solidFill>
                  <a:srgbClr val="FFFF00"/>
                </a:solidFill>
                <a:latin typeface="Calibri" pitchFamily="34" charset="0"/>
                <a:cs typeface="+mj-cs"/>
              </a:rPr>
              <a:t>حَالُكَ</a:t>
            </a:r>
            <a:r>
              <a:rPr lang="ar-MA" sz="2000" dirty="0">
                <a:solidFill>
                  <a:srgbClr val="FFFF00"/>
                </a:solidFill>
                <a:latin typeface="Calibri" pitchFamily="34" charset="0"/>
                <a:cs typeface="+mj-cs"/>
              </a:rPr>
              <a:t>؟</a:t>
            </a:r>
            <a:endParaRPr lang="en-GB" sz="2000" dirty="0">
              <a:solidFill>
                <a:srgbClr val="FFFF00"/>
              </a:solidFill>
              <a:latin typeface="Calibri" pitchFamily="34" charset="0"/>
              <a:cs typeface="+mj-cs"/>
            </a:endParaRPr>
          </a:p>
          <a:p>
            <a:pPr algn="ctr"/>
            <a:endParaRPr lang="en-GB" sz="2000" b="1" dirty="0" smtClean="0">
              <a:solidFill>
                <a:srgbClr val="D60093"/>
              </a:solidFill>
              <a:latin typeface="+mj-lt"/>
            </a:endParaRPr>
          </a:p>
          <a:p>
            <a:pPr algn="ctr"/>
            <a:r>
              <a:rPr lang="en-GB" sz="2000" b="1" dirty="0" err="1" smtClean="0">
                <a:solidFill>
                  <a:srgbClr val="D60093"/>
                </a:solidFill>
                <a:latin typeface="+mj-lt"/>
              </a:rPr>
              <a:t>anaa</a:t>
            </a:r>
            <a:r>
              <a:rPr lang="en-GB" sz="2000" b="1" dirty="0" smtClean="0">
                <a:solidFill>
                  <a:srgbClr val="D60093"/>
                </a:solidFill>
                <a:latin typeface="+mj-lt"/>
              </a:rPr>
              <a:t> </a:t>
            </a:r>
            <a:r>
              <a:rPr lang="en-GB" sz="2000" b="1" dirty="0" err="1">
                <a:solidFill>
                  <a:srgbClr val="D60093"/>
                </a:solidFill>
                <a:latin typeface="+mj-lt"/>
              </a:rPr>
              <a:t>bikhayr</a:t>
            </a:r>
            <a:r>
              <a:rPr lang="en-GB" sz="2000" b="1" dirty="0">
                <a:solidFill>
                  <a:srgbClr val="D60093"/>
                </a:solidFill>
                <a:latin typeface="+mj-lt"/>
              </a:rPr>
              <a:t>, </a:t>
            </a:r>
            <a:r>
              <a:rPr lang="en-GB" sz="2000" b="1" dirty="0" err="1">
                <a:solidFill>
                  <a:srgbClr val="D60093"/>
                </a:solidFill>
                <a:latin typeface="+mj-lt"/>
              </a:rPr>
              <a:t>wa</a:t>
            </a:r>
            <a:r>
              <a:rPr lang="en-GB" sz="2000" b="1" dirty="0">
                <a:solidFill>
                  <a:srgbClr val="D60093"/>
                </a:solidFill>
                <a:latin typeface="+mj-lt"/>
              </a:rPr>
              <a:t> anta </a:t>
            </a:r>
            <a:r>
              <a:rPr lang="en-GB" sz="2000" b="1" dirty="0" err="1">
                <a:solidFill>
                  <a:srgbClr val="D60093"/>
                </a:solidFill>
                <a:latin typeface="+mj-lt"/>
              </a:rPr>
              <a:t>kayfa</a:t>
            </a:r>
            <a:r>
              <a:rPr lang="en-GB" sz="2000" b="1" dirty="0">
                <a:solidFill>
                  <a:srgbClr val="D60093"/>
                </a:solidFill>
                <a:latin typeface="+mj-lt"/>
              </a:rPr>
              <a:t> </a:t>
            </a:r>
            <a:r>
              <a:rPr lang="en-GB" sz="2000" b="1" dirty="0" err="1">
                <a:solidFill>
                  <a:srgbClr val="D60093"/>
                </a:solidFill>
                <a:latin typeface="+mj-lt"/>
              </a:rPr>
              <a:t>H</a:t>
            </a:r>
            <a:r>
              <a:rPr lang="en-GB" sz="2000" b="1" dirty="0" err="1" smtClean="0">
                <a:solidFill>
                  <a:srgbClr val="D60093"/>
                </a:solidFill>
                <a:latin typeface="+mj-lt"/>
              </a:rPr>
              <a:t>aaluka</a:t>
            </a:r>
            <a:r>
              <a:rPr lang="en-GB" sz="2000" b="1" dirty="0" smtClean="0">
                <a:solidFill>
                  <a:srgbClr val="D60093"/>
                </a:solidFill>
                <a:latin typeface="+mj-lt"/>
              </a:rPr>
              <a:t>?</a:t>
            </a:r>
          </a:p>
          <a:p>
            <a:pPr algn="ctr"/>
            <a:endParaRPr lang="en-GB" sz="2000" dirty="0">
              <a:solidFill>
                <a:srgbClr val="D60093"/>
              </a:solidFill>
              <a:latin typeface="+mj-lt"/>
            </a:endParaRPr>
          </a:p>
          <a:p>
            <a:pPr algn="ctr"/>
            <a:r>
              <a:rPr lang="en-GB" dirty="0">
                <a:solidFill>
                  <a:srgbClr val="FFFFFF"/>
                </a:solidFill>
                <a:latin typeface="+mn-lt"/>
              </a:rPr>
              <a:t>I am fine, and you how are you?</a:t>
            </a:r>
          </a:p>
          <a:p>
            <a:pPr algn="ctr"/>
            <a:endParaRPr lang="en-GB" sz="1600" dirty="0">
              <a:solidFill>
                <a:srgbClr val="FFFFFF"/>
              </a:solidFill>
              <a:latin typeface="Calibri" pitchFamily="34" charset="0"/>
            </a:endParaRPr>
          </a:p>
        </p:txBody>
      </p:sp>
      <p:sp>
        <p:nvSpPr>
          <p:cNvPr id="3" name="Oval Callout 2"/>
          <p:cNvSpPr>
            <a:spLocks noChangeArrowheads="1"/>
          </p:cNvSpPr>
          <p:nvPr/>
        </p:nvSpPr>
        <p:spPr bwMode="auto">
          <a:xfrm>
            <a:off x="530225" y="1125538"/>
            <a:ext cx="3382963" cy="1943100"/>
          </a:xfrm>
          <a:prstGeom prst="wedgeEllipseCallout">
            <a:avLst>
              <a:gd name="adj1" fmla="val 32778"/>
              <a:gd name="adj2" fmla="val 69361"/>
            </a:avLst>
          </a:prstGeom>
          <a:solidFill>
            <a:schemeClr val="accent1"/>
          </a:solidFill>
          <a:ln w="25400" algn="ctr">
            <a:solidFill>
              <a:srgbClr val="385D8A"/>
            </a:solidFill>
            <a:miter lim="800000"/>
            <a:headEnd/>
            <a:tailEnd/>
          </a:ln>
        </p:spPr>
        <p:txBody>
          <a:bodyPr anchor="ctr"/>
          <a:lstStyle/>
          <a:p>
            <a:pPr algn="ctr"/>
            <a:r>
              <a:rPr lang="ar-MA" sz="2000" dirty="0">
                <a:solidFill>
                  <a:srgbClr val="FFFF00"/>
                </a:solidFill>
                <a:latin typeface="Calibri" pitchFamily="34" charset="0"/>
                <a:cs typeface="+mj-cs"/>
              </a:rPr>
              <a:t>أَنَا بِخَيْر, شُكْرًا.</a:t>
            </a:r>
            <a:endParaRPr lang="en-GB" sz="2000" dirty="0">
              <a:solidFill>
                <a:srgbClr val="FFFF00"/>
              </a:solidFill>
              <a:latin typeface="Calibri" pitchFamily="34" charset="0"/>
              <a:cs typeface="+mj-cs"/>
            </a:endParaRPr>
          </a:p>
          <a:p>
            <a:pPr algn="ctr"/>
            <a:r>
              <a:rPr lang="en-GB" sz="2000" b="1" dirty="0" err="1">
                <a:solidFill>
                  <a:srgbClr val="D60093"/>
                </a:solidFill>
                <a:latin typeface="+mj-lt"/>
              </a:rPr>
              <a:t>anaa</a:t>
            </a:r>
            <a:r>
              <a:rPr lang="en-GB" sz="2000" b="1" dirty="0">
                <a:solidFill>
                  <a:srgbClr val="D60093"/>
                </a:solidFill>
                <a:latin typeface="+mj-lt"/>
              </a:rPr>
              <a:t> </a:t>
            </a:r>
            <a:r>
              <a:rPr lang="en-GB" sz="2000" b="1" dirty="0" err="1">
                <a:solidFill>
                  <a:srgbClr val="D60093"/>
                </a:solidFill>
                <a:latin typeface="+mj-lt"/>
              </a:rPr>
              <a:t>bikhayr</a:t>
            </a:r>
            <a:r>
              <a:rPr lang="en-GB" sz="2000" b="1" dirty="0">
                <a:solidFill>
                  <a:srgbClr val="D60093"/>
                </a:solidFill>
                <a:latin typeface="+mj-lt"/>
              </a:rPr>
              <a:t>, </a:t>
            </a:r>
            <a:r>
              <a:rPr lang="en-GB" sz="2000" b="1" dirty="0" err="1">
                <a:solidFill>
                  <a:srgbClr val="D60093"/>
                </a:solidFill>
                <a:latin typeface="+mj-lt"/>
              </a:rPr>
              <a:t>shukran</a:t>
            </a:r>
            <a:endParaRPr lang="en-GB" sz="2000" b="1" dirty="0">
              <a:solidFill>
                <a:srgbClr val="D60093"/>
              </a:solidFill>
              <a:latin typeface="+mj-lt"/>
            </a:endParaRPr>
          </a:p>
          <a:p>
            <a:pPr algn="ctr"/>
            <a:r>
              <a:rPr lang="en-GB" dirty="0">
                <a:solidFill>
                  <a:srgbClr val="FFFFFF"/>
                </a:solidFill>
                <a:latin typeface="+mn-lt"/>
              </a:rPr>
              <a:t>I am fine, thank you.</a:t>
            </a:r>
          </a:p>
          <a:p>
            <a:pPr algn="ctr"/>
            <a:endParaRPr lang="en-GB" dirty="0">
              <a:solidFill>
                <a:srgbClr val="FFFFFF"/>
              </a:solidFill>
              <a:latin typeface="Calibri" pitchFamily="34" charset="0"/>
            </a:endParaRPr>
          </a:p>
        </p:txBody>
      </p:sp>
      <p:pic>
        <p:nvPicPr>
          <p:cNvPr id="18436" name="Picture 4"/>
          <p:cNvPicPr>
            <a:picLocks noChangeAspect="1" noChangeArrowheads="1"/>
          </p:cNvPicPr>
          <p:nvPr/>
        </p:nvPicPr>
        <p:blipFill>
          <a:blip r:embed="rId4" cstate="print"/>
          <a:srcRect/>
          <a:stretch>
            <a:fillRect/>
          </a:stretch>
        </p:blipFill>
        <p:spPr bwMode="auto">
          <a:xfrm>
            <a:off x="6228184" y="3033712"/>
            <a:ext cx="2009775" cy="3671887"/>
          </a:xfrm>
          <a:prstGeom prst="rect">
            <a:avLst/>
          </a:prstGeom>
          <a:noFill/>
          <a:ln w="9525">
            <a:noFill/>
            <a:miter lim="800000"/>
            <a:headEnd/>
            <a:tailEnd/>
          </a:ln>
          <a:effectLst/>
        </p:spPr>
      </p:pic>
      <p:pic>
        <p:nvPicPr>
          <p:cNvPr id="18437" name="Picture 5">
            <a:hlinkClick r:id="" action="ppaction://media"/>
          </p:cNvPr>
          <p:cNvPicPr>
            <a:picLocks noRot="1" noChangeAspect="1" noChangeArrowheads="1"/>
          </p:cNvPicPr>
          <p:nvPr>
            <a:wavAudioFile r:embed="rId1" name="Recorded Sound"/>
          </p:nvPr>
        </p:nvPicPr>
        <p:blipFill>
          <a:blip r:embed="rId5" cstate="print"/>
          <a:srcRect/>
          <a:stretch>
            <a:fillRect/>
          </a:stretch>
        </p:blipFill>
        <p:spPr bwMode="auto">
          <a:xfrm>
            <a:off x="5003800" y="1052513"/>
            <a:ext cx="304800" cy="304800"/>
          </a:xfrm>
          <a:prstGeom prst="rect">
            <a:avLst/>
          </a:prstGeom>
          <a:noFill/>
        </p:spPr>
      </p:pic>
      <p:pic>
        <p:nvPicPr>
          <p:cNvPr id="18438" name="Picture 6"/>
          <p:cNvPicPr>
            <a:picLocks noChangeAspect="1" noChangeArrowheads="1"/>
          </p:cNvPicPr>
          <p:nvPr/>
        </p:nvPicPr>
        <p:blipFill>
          <a:blip r:embed="rId6" cstate="print"/>
          <a:srcRect/>
          <a:stretch>
            <a:fillRect/>
          </a:stretch>
        </p:blipFill>
        <p:spPr bwMode="auto">
          <a:xfrm>
            <a:off x="2051050" y="3357563"/>
            <a:ext cx="2279650" cy="3024187"/>
          </a:xfrm>
          <a:prstGeom prst="rect">
            <a:avLst/>
          </a:prstGeom>
          <a:noFill/>
          <a:ln w="9525">
            <a:noFill/>
            <a:miter lim="800000"/>
            <a:headEnd/>
            <a:tailEnd/>
          </a:ln>
          <a:effectLst/>
        </p:spPr>
      </p:pic>
      <p:pic>
        <p:nvPicPr>
          <p:cNvPr id="18439" name="Picture 7">
            <a:hlinkClick r:id="" action="ppaction://media"/>
          </p:cNvPr>
          <p:cNvPicPr>
            <a:picLocks noRot="1" noChangeAspect="1" noChangeArrowheads="1"/>
          </p:cNvPicPr>
          <p:nvPr>
            <a:wavAudioFile r:embed="rId2" name="Recorded Sound"/>
          </p:nvPr>
        </p:nvPicPr>
        <p:blipFill>
          <a:blip r:embed="rId5" cstate="print"/>
          <a:srcRect/>
          <a:stretch>
            <a:fillRect/>
          </a:stretch>
        </p:blipFill>
        <p:spPr bwMode="auto">
          <a:xfrm>
            <a:off x="971550" y="1773238"/>
            <a:ext cx="304800" cy="304800"/>
          </a:xfrm>
          <a:prstGeom prst="rect">
            <a:avLst/>
          </a:prstGeom>
          <a:noFill/>
        </p:spPr>
      </p:pic>
      <p:sp>
        <p:nvSpPr>
          <p:cNvPr id="4" name="Footer Placeholder 3"/>
          <p:cNvSpPr>
            <a:spLocks noGrp="1"/>
          </p:cNvSpPr>
          <p:nvPr>
            <p:ph type="ftr" sz="quarter" idx="11"/>
          </p:nvPr>
        </p:nvSpPr>
        <p:spPr>
          <a:xfrm>
            <a:off x="530225" y="6199187"/>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43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90" fill="hold"/>
                                        <p:tgtEl>
                                          <p:spTgt spid="18437"/>
                                        </p:tgtEl>
                                      </p:cBhvr>
                                    </p:cmd>
                                  </p:childTnLst>
                                </p:cTn>
                              </p:par>
                            </p:childTnLst>
                          </p:cTn>
                        </p:par>
                      </p:childTnLst>
                    </p:cTn>
                  </p:par>
                </p:childTnLst>
              </p:cTn>
              <p:nextCondLst>
                <p:cond evt="onClick" delay="0">
                  <p:tgtEl>
                    <p:spTgt spid="1843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437"/>
                </p:tgtEl>
              </p:cMediaNode>
            </p:audio>
            <p:seq concurrent="1" nextAc="seek">
              <p:cTn id="8" restart="whenNotActive" fill="hold" evtFilter="cancelBubble" nodeType="interactiveSeq">
                <p:stCondLst>
                  <p:cond evt="onClick" delay="0">
                    <p:tgtEl>
                      <p:spTgt spid="1843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690" fill="hold"/>
                                        <p:tgtEl>
                                          <p:spTgt spid="18439"/>
                                        </p:tgtEl>
                                      </p:cBhvr>
                                    </p:cmd>
                                  </p:childTnLst>
                                </p:cTn>
                              </p:par>
                            </p:childTnLst>
                          </p:cTn>
                        </p:par>
                      </p:childTnLst>
                    </p:cTn>
                  </p:par>
                </p:childTnLst>
              </p:cTn>
              <p:nextCondLst>
                <p:cond evt="onClick" delay="0">
                  <p:tgtEl>
                    <p:spTgt spid="1843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843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4375478" y="0"/>
            <a:ext cx="4444994" cy="3113584"/>
          </a:xfrm>
          <a:prstGeom prst="wedgeEllipseCallout">
            <a:avLst>
              <a:gd name="adj1" fmla="val 4787"/>
              <a:gd name="adj2" fmla="val 633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rgbClr val="FFFF00"/>
              </a:solidFill>
              <a:cs typeface="+mj-cs"/>
            </a:endParaRPr>
          </a:p>
          <a:p>
            <a:pPr algn="ctr"/>
            <a:r>
              <a:rPr lang="ar-MA" b="1" dirty="0" smtClean="0">
                <a:solidFill>
                  <a:srgbClr val="FFFF00"/>
                </a:solidFill>
                <a:cs typeface="+mj-cs"/>
              </a:rPr>
              <a:t>فرصة سعيدة يا </a:t>
            </a:r>
          </a:p>
          <a:p>
            <a:pPr algn="ctr"/>
            <a:r>
              <a:rPr lang="ar-MA" b="1" dirty="0" smtClean="0">
                <a:solidFill>
                  <a:srgbClr val="FFFF00"/>
                </a:solidFill>
              </a:rPr>
              <a:t>سمير.</a:t>
            </a:r>
          </a:p>
          <a:p>
            <a:pPr algn="ctr"/>
            <a:endParaRPr lang="ar-MA" dirty="0" smtClean="0"/>
          </a:p>
          <a:p>
            <a:pPr algn="ctr"/>
            <a:r>
              <a:rPr lang="en-GB" sz="2400" b="1" dirty="0" err="1" smtClean="0">
                <a:solidFill>
                  <a:srgbClr val="D60093"/>
                </a:solidFill>
              </a:rPr>
              <a:t>furSa</a:t>
            </a:r>
            <a:r>
              <a:rPr lang="en-GB" sz="2400" b="1" dirty="0" smtClean="0">
                <a:solidFill>
                  <a:srgbClr val="D60093"/>
                </a:solidFill>
              </a:rPr>
              <a:t> sa3iida </a:t>
            </a:r>
            <a:r>
              <a:rPr lang="en-GB" sz="2400" b="1" dirty="0" err="1" smtClean="0">
                <a:solidFill>
                  <a:srgbClr val="D60093"/>
                </a:solidFill>
              </a:rPr>
              <a:t>yaa</a:t>
            </a:r>
            <a:r>
              <a:rPr lang="en-GB" sz="2400" b="1" dirty="0" smtClean="0">
                <a:solidFill>
                  <a:srgbClr val="D60093"/>
                </a:solidFill>
              </a:rPr>
              <a:t> </a:t>
            </a:r>
            <a:r>
              <a:rPr lang="en-GB" sz="2400" b="1" dirty="0" err="1" smtClean="0">
                <a:solidFill>
                  <a:srgbClr val="D60093"/>
                </a:solidFill>
              </a:rPr>
              <a:t>samiir</a:t>
            </a:r>
            <a:r>
              <a:rPr lang="en-GB" sz="2400" b="1" dirty="0" smtClean="0">
                <a:solidFill>
                  <a:srgbClr val="D60093"/>
                </a:solidFill>
              </a:rPr>
              <a:t>.</a:t>
            </a:r>
          </a:p>
          <a:p>
            <a:pPr algn="ctr"/>
            <a:endParaRPr lang="en-GB" dirty="0" smtClean="0"/>
          </a:p>
          <a:p>
            <a:pPr algn="ctr"/>
            <a:r>
              <a:rPr lang="en-GB" dirty="0" smtClean="0"/>
              <a:t>Nice to meet you Samir. </a:t>
            </a:r>
            <a:endParaRPr lang="ar-MA" dirty="0" smtClean="0"/>
          </a:p>
          <a:p>
            <a:pPr algn="ctr"/>
            <a:endParaRPr lang="ar-MA" dirty="0" smtClean="0"/>
          </a:p>
          <a:p>
            <a:pPr algn="ctr"/>
            <a:endParaRPr lang="en-GB" dirty="0"/>
          </a:p>
        </p:txBody>
      </p:sp>
      <p:pic>
        <p:nvPicPr>
          <p:cNvPr id="3" name="Picture 2"/>
          <p:cNvPicPr>
            <a:picLocks noChangeAspect="1" noChangeArrowheads="1"/>
          </p:cNvPicPr>
          <p:nvPr/>
        </p:nvPicPr>
        <p:blipFill>
          <a:blip r:embed="rId6" cstate="print"/>
          <a:srcRect/>
          <a:stretch>
            <a:fillRect/>
          </a:stretch>
        </p:blipFill>
        <p:spPr bwMode="auto">
          <a:xfrm>
            <a:off x="6012160" y="3329608"/>
            <a:ext cx="1865759" cy="3528392"/>
          </a:xfrm>
          <a:prstGeom prst="rect">
            <a:avLst/>
          </a:prstGeom>
          <a:noFill/>
          <a:ln w="9525">
            <a:noFill/>
            <a:miter lim="800000"/>
            <a:headEnd/>
            <a:tailEnd/>
          </a:ln>
          <a:effectLst/>
        </p:spPr>
      </p:pic>
      <p:sp>
        <p:nvSpPr>
          <p:cNvPr id="5" name="Oval Callout 4"/>
          <p:cNvSpPr/>
          <p:nvPr/>
        </p:nvSpPr>
        <p:spPr>
          <a:xfrm>
            <a:off x="114400" y="188640"/>
            <a:ext cx="3888432" cy="2736304"/>
          </a:xfrm>
          <a:prstGeom prst="wedgeEllipseCallout">
            <a:avLst>
              <a:gd name="adj1" fmla="val 4821"/>
              <a:gd name="adj2" fmla="val 76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b="1" dirty="0" smtClean="0">
                <a:solidFill>
                  <a:srgbClr val="FFFF00"/>
                </a:solidFill>
              </a:rPr>
              <a:t>فرصة سعيدة يا فاطمة</a:t>
            </a:r>
            <a:r>
              <a:rPr lang="ar-MA" dirty="0" smtClean="0"/>
              <a:t/>
            </a:r>
            <a:br>
              <a:rPr lang="ar-MA" dirty="0" smtClean="0"/>
            </a:br>
            <a:endParaRPr lang="en-GB" b="1" dirty="0">
              <a:solidFill>
                <a:srgbClr val="FFFF00"/>
              </a:solidFill>
            </a:endParaRPr>
          </a:p>
          <a:p>
            <a:pPr algn="ctr"/>
            <a:r>
              <a:rPr lang="en-GB" sz="2400" b="1" dirty="0" err="1" smtClean="0">
                <a:solidFill>
                  <a:srgbClr val="D60093"/>
                </a:solidFill>
              </a:rPr>
              <a:t>furSa</a:t>
            </a:r>
            <a:r>
              <a:rPr lang="en-GB" sz="2400" b="1" dirty="0" smtClean="0">
                <a:solidFill>
                  <a:srgbClr val="D60093"/>
                </a:solidFill>
              </a:rPr>
              <a:t> sa3iida </a:t>
            </a:r>
            <a:r>
              <a:rPr lang="en-GB" sz="2400" b="1" dirty="0" err="1" smtClean="0">
                <a:solidFill>
                  <a:srgbClr val="D60093"/>
                </a:solidFill>
              </a:rPr>
              <a:t>yaa</a:t>
            </a:r>
            <a:r>
              <a:rPr lang="en-GB" sz="2400" b="1" dirty="0" smtClean="0">
                <a:solidFill>
                  <a:srgbClr val="D60093"/>
                </a:solidFill>
              </a:rPr>
              <a:t> </a:t>
            </a:r>
            <a:r>
              <a:rPr lang="en-GB" sz="2400" b="1" dirty="0" err="1" smtClean="0">
                <a:solidFill>
                  <a:srgbClr val="D60093"/>
                </a:solidFill>
              </a:rPr>
              <a:t>faaTima</a:t>
            </a:r>
            <a:endParaRPr lang="en-GB" sz="2400" b="1" dirty="0" smtClean="0">
              <a:solidFill>
                <a:srgbClr val="D60093"/>
              </a:solidFill>
            </a:endParaRPr>
          </a:p>
          <a:p>
            <a:pPr algn="ctr"/>
            <a:endParaRPr lang="ar-MA" sz="2000" b="1" dirty="0">
              <a:solidFill>
                <a:srgbClr val="D60093"/>
              </a:solidFill>
            </a:endParaRPr>
          </a:p>
          <a:p>
            <a:pPr algn="ctr"/>
            <a:r>
              <a:rPr lang="en-GB" dirty="0" smtClean="0"/>
              <a:t>Nice to meet you Fatima</a:t>
            </a:r>
            <a:r>
              <a:rPr lang="en-GB" dirty="0"/>
              <a:t>.</a:t>
            </a:r>
          </a:p>
        </p:txBody>
      </p:sp>
      <p:pic>
        <p:nvPicPr>
          <p:cNvPr id="6" name="Picture 6"/>
          <p:cNvPicPr>
            <a:picLocks noChangeAspect="1" noChangeArrowheads="1"/>
          </p:cNvPicPr>
          <p:nvPr/>
        </p:nvPicPr>
        <p:blipFill>
          <a:blip r:embed="rId7" cstate="print"/>
          <a:srcRect/>
          <a:stretch>
            <a:fillRect/>
          </a:stretch>
        </p:blipFill>
        <p:spPr bwMode="auto">
          <a:xfrm>
            <a:off x="827584" y="3573165"/>
            <a:ext cx="2279650" cy="2808163"/>
          </a:xfrm>
          <a:prstGeom prst="rect">
            <a:avLst/>
          </a:prstGeom>
          <a:noFill/>
          <a:ln w="9525">
            <a:noFill/>
            <a:miter lim="800000"/>
            <a:headEnd/>
            <a:tailEnd/>
          </a:ln>
          <a:effec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118430" y="332656"/>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17984" y="455022"/>
            <a:ext cx="609600" cy="609600"/>
          </a:xfrm>
          <a:prstGeom prst="rect">
            <a:avLst/>
          </a:prstGeom>
        </p:spPr>
      </p:pic>
      <p:sp>
        <p:nvSpPr>
          <p:cNvPr id="8" name="Footer Placeholder 7"/>
          <p:cNvSpPr>
            <a:spLocks noGrp="1"/>
          </p:cNvSpPr>
          <p:nvPr>
            <p:ph type="ftr" sz="quarter" idx="11"/>
          </p:nvPr>
        </p:nvSpPr>
        <p:spPr>
          <a:xfrm>
            <a:off x="217984" y="6198765"/>
            <a:ext cx="5256399" cy="365125"/>
          </a:xfrm>
        </p:spPr>
        <p:txBody>
          <a:bodyPr/>
          <a:lstStyle/>
          <a:p>
            <a:pPr>
              <a:defRPr/>
            </a:pPr>
            <a:r>
              <a:rPr lang="en-GB" sz="1200" b="1" dirty="0" smtClean="0">
                <a:solidFill>
                  <a:schemeClr val="bg1"/>
                </a:solidFill>
              </a:rPr>
              <a:t>By </a:t>
            </a:r>
            <a:r>
              <a:rPr lang="en-GB" sz="1200" b="1" dirty="0" err="1" smtClean="0">
                <a:solidFill>
                  <a:schemeClr val="bg1"/>
                </a:solidFill>
              </a:rPr>
              <a:t>Ghizlane</a:t>
            </a:r>
            <a:r>
              <a:rPr lang="en-GB" sz="1200" b="1" dirty="0" smtClean="0">
                <a:solidFill>
                  <a:schemeClr val="bg1"/>
                </a:solidFill>
              </a:rPr>
              <a:t> </a:t>
            </a:r>
            <a:r>
              <a:rPr lang="en-GB" sz="1200" b="1" dirty="0" err="1" smtClean="0">
                <a:solidFill>
                  <a:schemeClr val="bg1"/>
                </a:solidFill>
              </a:rPr>
              <a:t>Lafdi</a:t>
            </a:r>
            <a:endParaRPr lang="en-GB" sz="1200" b="1" dirty="0">
              <a:solidFill>
                <a:schemeClr val="bg1"/>
              </a:solidFill>
            </a:endParaRPr>
          </a:p>
        </p:txBody>
      </p:sp>
    </p:spTree>
    <p:extLst>
      <p:ext uri="{BB962C8B-B14F-4D97-AF65-F5344CB8AC3E}">
        <p14:creationId xmlns:p14="http://schemas.microsoft.com/office/powerpoint/2010/main" val="3094773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0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058"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roducing yourself in Arabic &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3&quot;/&gt;&lt;/object&gt;&lt;object type=&quot;3&quot; unique_id=&quot;10032&quot;&gt;&lt;property id=&quot;20148&quot; value=&quot;5&quot;/&gt;&lt;property id=&quot;20300&quot; value=&quot;Slide 4&quot;/&gt;&lt;property id=&quot;20307&quot; value=&quot;264&quot;/&gt;&lt;/object&gt;&lt;object type=&quot;3&quot; unique_id=&quot;10033&quot;&gt;&lt;property id=&quot;20148&quot; value=&quot;5&quot;/&gt;&lt;property id=&quot;20300&quot; value=&quot;Slide 10&quot;/&gt;&lt;property id=&quot;20307&quot; value=&quot;265&quot;/&gt;&lt;/object&gt;&lt;object type=&quot;3&quot; unique_id=&quot;10034&quot;&gt;&lt;property id=&quot;20148&quot; value=&quot;5&quot;/&gt;&lt;property id=&quot;20300&quot; value=&quot;Slide 11&quot;/&gt;&lt;property id=&quot;20307&quot; value=&quot;266&quot;/&gt;&lt;/object&gt;&lt;/object&gt;&lt;/object&gt;&lt;/database&gt;"/>
  <p:tag name="SECTOMILLISECCONVERTED" val="1"/>
</p:tagLst>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814</TotalTime>
  <Words>1089</Words>
  <Application>Microsoft Office PowerPoint</Application>
  <PresentationFormat>On-screen Show (4:3)</PresentationFormat>
  <Paragraphs>370</Paragraphs>
  <Slides>28</Slides>
  <Notes>2</Notes>
  <HiddenSlides>0</HiddenSlides>
  <MMClips>55</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Summer</vt:lpstr>
      <vt:lpstr>Introducing yourself in Arabic </vt:lpstr>
      <vt:lpstr>Lesson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yourself in Arabic </dc:title>
  <dc:creator>lafdig</dc:creator>
  <cp:lastModifiedBy>ghizlane laptop</cp:lastModifiedBy>
  <cp:revision>102</cp:revision>
  <dcterms:created xsi:type="dcterms:W3CDTF">2012-01-31T14:58:48Z</dcterms:created>
  <dcterms:modified xsi:type="dcterms:W3CDTF">2012-06-20T15:55:10Z</dcterms:modified>
</cp:coreProperties>
</file>