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76" r:id="rId3"/>
  </p:sldMasterIdLst>
  <p:notesMasterIdLst>
    <p:notesMasterId r:id="rId10"/>
  </p:notesMasterIdLst>
  <p:handoutMasterIdLst>
    <p:handoutMasterId r:id="rId11"/>
  </p:handoutMasterIdLst>
  <p:sldIdLst>
    <p:sldId id="298" r:id="rId4"/>
    <p:sldId id="285" r:id="rId5"/>
    <p:sldId id="286" r:id="rId6"/>
    <p:sldId id="288" r:id="rId7"/>
    <p:sldId id="291" r:id="rId8"/>
    <p:sldId id="290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99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721" autoAdjust="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F9079F-5F0C-4CD3-949E-4655C3C9D6FB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a-ES"/>
        </a:p>
      </dgm:t>
    </dgm:pt>
    <dgm:pt modelId="{3EABACD0-62F3-4387-BE4A-647D5766CB37}">
      <dgm:prSet phldrT="[Text]"/>
      <dgm:spPr/>
      <dgm:t>
        <a:bodyPr/>
        <a:lstStyle/>
        <a:p>
          <a:r>
            <a:rPr lang="es-ES" b="1" dirty="0" err="1" smtClean="0"/>
            <a:t>Preparation</a:t>
          </a:r>
          <a:endParaRPr lang="ca-ES" dirty="0"/>
        </a:p>
      </dgm:t>
    </dgm:pt>
    <dgm:pt modelId="{E4550A55-9110-40DA-ACA3-AABBF82DB90F}" type="parTrans" cxnId="{FC87C4C6-B06C-4E79-A886-8766163F9717}">
      <dgm:prSet/>
      <dgm:spPr/>
      <dgm:t>
        <a:bodyPr/>
        <a:lstStyle/>
        <a:p>
          <a:endParaRPr lang="ca-ES"/>
        </a:p>
      </dgm:t>
    </dgm:pt>
    <dgm:pt modelId="{831FA7A3-D0C3-4089-9FAF-0064C3E9998F}" type="sibTrans" cxnId="{FC87C4C6-B06C-4E79-A886-8766163F9717}">
      <dgm:prSet/>
      <dgm:spPr/>
      <dgm:t>
        <a:bodyPr/>
        <a:lstStyle/>
        <a:p>
          <a:endParaRPr lang="ca-ES"/>
        </a:p>
      </dgm:t>
    </dgm:pt>
    <dgm:pt modelId="{699FAB3D-2967-4511-A0D7-5710EE6658A6}">
      <dgm:prSet phldrT="[Text]"/>
      <dgm:spPr/>
      <dgm:t>
        <a:bodyPr/>
        <a:lstStyle/>
        <a:p>
          <a:pPr marL="114300" marR="0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s-ES" b="1" dirty="0" smtClean="0"/>
            <a:t>In-</a:t>
          </a:r>
          <a:r>
            <a:rPr lang="es-ES" b="1" dirty="0" err="1" smtClean="0"/>
            <a:t>class</a:t>
          </a:r>
          <a:r>
            <a:rPr lang="es-ES" b="1" dirty="0" smtClean="0"/>
            <a:t> note-</a:t>
          </a:r>
          <a:r>
            <a:rPr lang="es-ES" b="1" dirty="0" err="1" smtClean="0"/>
            <a:t>taking</a:t>
          </a:r>
          <a:endParaRPr lang="ca-ES" dirty="0"/>
        </a:p>
      </dgm:t>
    </dgm:pt>
    <dgm:pt modelId="{2EC419F7-CABA-4B72-A6E3-10EA80506795}" type="parTrans" cxnId="{BAF847E9-853E-4DF5-A3E8-7DB27908AA78}">
      <dgm:prSet/>
      <dgm:spPr/>
      <dgm:t>
        <a:bodyPr/>
        <a:lstStyle/>
        <a:p>
          <a:endParaRPr lang="ca-ES"/>
        </a:p>
      </dgm:t>
    </dgm:pt>
    <dgm:pt modelId="{6B1F5EAD-8293-418E-A72B-17AB551AEB5E}" type="sibTrans" cxnId="{BAF847E9-853E-4DF5-A3E8-7DB27908AA78}">
      <dgm:prSet/>
      <dgm:spPr/>
      <dgm:t>
        <a:bodyPr/>
        <a:lstStyle/>
        <a:p>
          <a:endParaRPr lang="ca-ES"/>
        </a:p>
      </dgm:t>
    </dgm:pt>
    <dgm:pt modelId="{EC186EC3-4F86-4828-866F-8B58DB249E2D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b="1" dirty="0" err="1" smtClean="0"/>
            <a:t>Revision</a:t>
          </a:r>
          <a:r>
            <a:rPr lang="es-ES" b="1" dirty="0" smtClean="0"/>
            <a:t> of notes</a:t>
          </a:r>
          <a:endParaRPr lang="ca-ES" dirty="0"/>
        </a:p>
      </dgm:t>
    </dgm:pt>
    <dgm:pt modelId="{F9B14F40-CAAD-4FFD-9B54-2B1176A6D2A8}" type="parTrans" cxnId="{6E401C49-EDCE-4237-B4F5-1DD1E2BC5B98}">
      <dgm:prSet/>
      <dgm:spPr/>
      <dgm:t>
        <a:bodyPr/>
        <a:lstStyle/>
        <a:p>
          <a:endParaRPr lang="ca-ES"/>
        </a:p>
      </dgm:t>
    </dgm:pt>
    <dgm:pt modelId="{529FD8A0-C97D-4AE2-859B-77F0B16DD358}" type="sibTrans" cxnId="{6E401C49-EDCE-4237-B4F5-1DD1E2BC5B98}">
      <dgm:prSet/>
      <dgm:spPr/>
      <dgm:t>
        <a:bodyPr/>
        <a:lstStyle/>
        <a:p>
          <a:endParaRPr lang="ca-ES"/>
        </a:p>
      </dgm:t>
    </dgm:pt>
    <dgm:pt modelId="{D08FFFF7-5EA1-4A57-BBF0-2242BF576875}">
      <dgm:prSet phldrT="[Text]"/>
      <dgm:spPr/>
      <dgm:t>
        <a:bodyPr/>
        <a:lstStyle/>
        <a:p>
          <a:pPr marL="114300" marR="0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s-ES" dirty="0" err="1" smtClean="0"/>
            <a:t>Focus</a:t>
          </a:r>
          <a:r>
            <a:rPr lang="es-ES" dirty="0" smtClean="0"/>
            <a:t> </a:t>
          </a:r>
          <a:r>
            <a:rPr lang="es-ES" dirty="0" err="1" smtClean="0"/>
            <a:t>your</a:t>
          </a:r>
          <a:r>
            <a:rPr lang="es-ES" dirty="0" smtClean="0"/>
            <a:t> </a:t>
          </a:r>
          <a:r>
            <a:rPr lang="es-ES" dirty="0" err="1" smtClean="0"/>
            <a:t>attention</a:t>
          </a:r>
          <a:r>
            <a:rPr lang="es-ES" dirty="0" smtClean="0"/>
            <a:t> </a:t>
          </a:r>
          <a:r>
            <a:rPr lang="es-ES" dirty="0" err="1" smtClean="0"/>
            <a:t>on</a:t>
          </a:r>
          <a:r>
            <a:rPr lang="es-ES" dirty="0" smtClean="0"/>
            <a:t> </a:t>
          </a:r>
          <a:r>
            <a:rPr lang="es-ES" dirty="0" err="1" smtClean="0"/>
            <a:t>understanding</a:t>
          </a:r>
          <a:r>
            <a:rPr lang="es-ES" dirty="0" smtClean="0"/>
            <a:t> </a:t>
          </a:r>
          <a:r>
            <a:rPr lang="es-ES" dirty="0" err="1" smtClean="0"/>
            <a:t>what</a:t>
          </a:r>
          <a:r>
            <a:rPr lang="es-ES" dirty="0" smtClean="0"/>
            <a:t> </a:t>
          </a:r>
          <a:r>
            <a:rPr lang="es-ES" dirty="0" err="1" smtClean="0"/>
            <a:t>you</a:t>
          </a:r>
          <a:r>
            <a:rPr lang="es-ES" dirty="0" smtClean="0"/>
            <a:t> are </a:t>
          </a:r>
          <a:r>
            <a:rPr lang="es-ES" dirty="0" err="1" smtClean="0"/>
            <a:t>listening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to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smtClean="0"/>
            <a:t>and </a:t>
          </a:r>
          <a:r>
            <a:rPr lang="es-ES" dirty="0" err="1" smtClean="0"/>
            <a:t>writing</a:t>
          </a:r>
          <a:r>
            <a:rPr lang="es-ES" dirty="0" smtClean="0"/>
            <a:t> </a:t>
          </a:r>
          <a:r>
            <a:rPr lang="es-ES" dirty="0" err="1" smtClean="0"/>
            <a:t>down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main</a:t>
          </a:r>
          <a:r>
            <a:rPr lang="es-ES" dirty="0" smtClean="0"/>
            <a:t> ideas as </a:t>
          </a:r>
          <a:r>
            <a:rPr lang="es-ES" dirty="0" err="1" smtClean="0"/>
            <a:t>fast</a:t>
          </a:r>
          <a:r>
            <a:rPr lang="es-ES" dirty="0" smtClean="0"/>
            <a:t> and </a:t>
          </a:r>
          <a:r>
            <a:rPr lang="es-ES" dirty="0" err="1" smtClean="0"/>
            <a:t>clear</a:t>
          </a:r>
          <a:r>
            <a:rPr lang="es-ES" dirty="0" smtClean="0"/>
            <a:t> as </a:t>
          </a:r>
          <a:r>
            <a:rPr lang="es-ES" dirty="0" err="1" smtClean="0"/>
            <a:t>possible</a:t>
          </a:r>
          <a:r>
            <a:rPr lang="es-ES" dirty="0" smtClean="0"/>
            <a:t>.</a:t>
          </a:r>
        </a:p>
        <a:p>
          <a:endParaRPr lang="ca-ES" dirty="0"/>
        </a:p>
      </dgm:t>
    </dgm:pt>
    <dgm:pt modelId="{A8172A11-BE60-4AC9-BD4C-ED49A4255399}" type="parTrans" cxnId="{61F3EF7A-7F7E-4EBF-9001-C5ECBEE85486}">
      <dgm:prSet/>
      <dgm:spPr/>
      <dgm:t>
        <a:bodyPr/>
        <a:lstStyle/>
        <a:p>
          <a:endParaRPr lang="ca-ES"/>
        </a:p>
      </dgm:t>
    </dgm:pt>
    <dgm:pt modelId="{2F7E735D-4926-49BE-85B7-0D9557711F9E}" type="sibTrans" cxnId="{61F3EF7A-7F7E-4EBF-9001-C5ECBEE85486}">
      <dgm:prSet/>
      <dgm:spPr/>
      <dgm:t>
        <a:bodyPr/>
        <a:lstStyle/>
        <a:p>
          <a:endParaRPr lang="ca-ES"/>
        </a:p>
      </dgm:t>
    </dgm:pt>
    <dgm:pt modelId="{1F195D6D-D2AF-406A-8BD9-D36503D71C0E}">
      <dgm:prSet phldrT="[Text]"/>
      <dgm:spPr/>
      <dgm:t>
        <a:bodyPr/>
        <a:lstStyle/>
        <a:p>
          <a:r>
            <a:rPr lang="es-ES" dirty="0" smtClean="0"/>
            <a:t>Revise notes </a:t>
          </a:r>
          <a:r>
            <a:rPr lang="es-ES" dirty="0" err="1" smtClean="0"/>
            <a:t>from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previous</a:t>
          </a:r>
          <a:r>
            <a:rPr lang="es-ES" dirty="0" smtClean="0"/>
            <a:t> </a:t>
          </a:r>
          <a:r>
            <a:rPr lang="es-ES" dirty="0" err="1" smtClean="0"/>
            <a:t>session</a:t>
          </a:r>
          <a:r>
            <a:rPr lang="es-ES" dirty="0" smtClean="0"/>
            <a:t> and </a:t>
          </a:r>
          <a:r>
            <a:rPr lang="es-ES" dirty="0" err="1" smtClean="0"/>
            <a:t>go</a:t>
          </a:r>
          <a:r>
            <a:rPr lang="es-ES" dirty="0" smtClean="0"/>
            <a:t> </a:t>
          </a:r>
          <a:r>
            <a:rPr lang="es-ES" dirty="0" err="1" smtClean="0"/>
            <a:t>through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recommended</a:t>
          </a:r>
          <a:r>
            <a:rPr lang="es-ES" dirty="0" smtClean="0"/>
            <a:t> </a:t>
          </a:r>
          <a:r>
            <a:rPr lang="es-ES" dirty="0" err="1" smtClean="0"/>
            <a:t>introductory</a:t>
          </a:r>
          <a:r>
            <a:rPr lang="es-ES" dirty="0" smtClean="0"/>
            <a:t> </a:t>
          </a:r>
          <a:r>
            <a:rPr lang="es-ES" dirty="0" err="1" smtClean="0"/>
            <a:t>reading</a:t>
          </a:r>
          <a:r>
            <a:rPr lang="es-ES" dirty="0" smtClean="0"/>
            <a:t> </a:t>
          </a:r>
          <a:r>
            <a:rPr lang="es-ES" dirty="0" err="1" smtClean="0"/>
            <a:t>for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next</a:t>
          </a:r>
          <a:r>
            <a:rPr lang="es-ES" dirty="0" smtClean="0"/>
            <a:t> </a:t>
          </a:r>
          <a:r>
            <a:rPr lang="es-ES" dirty="0" err="1" smtClean="0"/>
            <a:t>session</a:t>
          </a:r>
          <a:r>
            <a:rPr lang="es-ES" dirty="0" smtClean="0"/>
            <a:t>.</a:t>
          </a:r>
          <a:endParaRPr lang="ca-ES" dirty="0"/>
        </a:p>
      </dgm:t>
    </dgm:pt>
    <dgm:pt modelId="{D0FA139D-F1C4-40F1-BFAD-32BE77876A58}" type="parTrans" cxnId="{DC874227-A0DE-458B-9372-743D7BD48928}">
      <dgm:prSet/>
      <dgm:spPr/>
      <dgm:t>
        <a:bodyPr/>
        <a:lstStyle/>
        <a:p>
          <a:endParaRPr lang="ca-ES"/>
        </a:p>
      </dgm:t>
    </dgm:pt>
    <dgm:pt modelId="{65F84F98-7BF3-40CB-BE26-815651C78866}" type="sibTrans" cxnId="{DC874227-A0DE-458B-9372-743D7BD48928}">
      <dgm:prSet/>
      <dgm:spPr/>
      <dgm:t>
        <a:bodyPr/>
        <a:lstStyle/>
        <a:p>
          <a:endParaRPr lang="ca-ES"/>
        </a:p>
      </dgm:t>
    </dgm:pt>
    <dgm:pt modelId="{5BD47B23-8473-4FDF-9DA2-C9DB41146EED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dirty="0" err="1" smtClean="0"/>
            <a:t>Correct</a:t>
          </a:r>
          <a:r>
            <a:rPr lang="es-ES" dirty="0" smtClean="0"/>
            <a:t>, complete and </a:t>
          </a:r>
          <a:r>
            <a:rPr lang="es-ES" dirty="0" err="1" smtClean="0"/>
            <a:t>file</a:t>
          </a:r>
          <a:r>
            <a:rPr lang="es-ES" dirty="0" smtClean="0"/>
            <a:t> notes </a:t>
          </a:r>
          <a:r>
            <a:rPr lang="es-ES" dirty="0" err="1" smtClean="0"/>
            <a:t>to</a:t>
          </a:r>
          <a:r>
            <a:rPr lang="es-ES" dirty="0" smtClean="0"/>
            <a:t> </a:t>
          </a:r>
          <a:r>
            <a:rPr lang="es-ES" dirty="0" err="1" smtClean="0"/>
            <a:t>familiarise</a:t>
          </a:r>
          <a:r>
            <a:rPr lang="es-ES" dirty="0" smtClean="0"/>
            <a:t> </a:t>
          </a:r>
          <a:r>
            <a:rPr lang="es-ES" dirty="0" err="1" smtClean="0">
              <a:solidFill>
                <a:schemeClr val="tx1"/>
              </a:solidFill>
            </a:rPr>
            <a:t>yourself</a:t>
          </a:r>
          <a:r>
            <a:rPr lang="es-ES" dirty="0" smtClean="0">
              <a:solidFill>
                <a:srgbClr val="00B0F0"/>
              </a:solidFill>
            </a:rPr>
            <a:t> </a:t>
          </a:r>
          <a:r>
            <a:rPr lang="es-ES" dirty="0" err="1" smtClean="0"/>
            <a:t>with</a:t>
          </a:r>
          <a:r>
            <a:rPr lang="es-ES" dirty="0" smtClean="0"/>
            <a:t> </a:t>
          </a:r>
          <a:r>
            <a:rPr lang="es-ES" dirty="0" err="1" smtClean="0"/>
            <a:t>them</a:t>
          </a:r>
          <a:r>
            <a:rPr lang="es-ES" dirty="0" smtClean="0"/>
            <a:t> and </a:t>
          </a:r>
          <a:r>
            <a:rPr lang="es-ES" dirty="0" err="1" smtClean="0"/>
            <a:t>make</a:t>
          </a:r>
          <a:r>
            <a:rPr lang="es-ES" dirty="0" smtClean="0"/>
            <a:t> </a:t>
          </a:r>
          <a:r>
            <a:rPr lang="es-ES" dirty="0" err="1" smtClean="0"/>
            <a:t>sure</a:t>
          </a:r>
          <a:r>
            <a:rPr lang="es-ES" dirty="0" smtClean="0"/>
            <a:t> </a:t>
          </a:r>
          <a:r>
            <a:rPr lang="es-ES" dirty="0" err="1" smtClean="0"/>
            <a:t>they</a:t>
          </a:r>
          <a:r>
            <a:rPr lang="es-ES" dirty="0" smtClean="0"/>
            <a:t> are </a:t>
          </a:r>
          <a:r>
            <a:rPr lang="es-ES" dirty="0" err="1" smtClean="0"/>
            <a:t>understandable</a:t>
          </a:r>
          <a:r>
            <a:rPr lang="es-ES" dirty="0" smtClean="0"/>
            <a:t>.</a:t>
          </a:r>
          <a:endParaRPr lang="ca-ES" dirty="0"/>
        </a:p>
      </dgm:t>
    </dgm:pt>
    <dgm:pt modelId="{87A89413-BA26-45CC-B43D-A138E0C5CDCE}" type="parTrans" cxnId="{8FCACE70-8D40-4584-85F2-FE0D67950BD1}">
      <dgm:prSet/>
      <dgm:spPr/>
      <dgm:t>
        <a:bodyPr/>
        <a:lstStyle/>
        <a:p>
          <a:endParaRPr lang="ca-ES"/>
        </a:p>
      </dgm:t>
    </dgm:pt>
    <dgm:pt modelId="{E6F1401D-0931-4347-B0FB-ECD75FB78558}" type="sibTrans" cxnId="{8FCACE70-8D40-4584-85F2-FE0D67950BD1}">
      <dgm:prSet/>
      <dgm:spPr/>
      <dgm:t>
        <a:bodyPr/>
        <a:lstStyle/>
        <a:p>
          <a:endParaRPr lang="ca-ES"/>
        </a:p>
      </dgm:t>
    </dgm:pt>
    <dgm:pt modelId="{CF193DEA-667C-4ECE-945D-D4B7ADC9046E}" type="pres">
      <dgm:prSet presAssocID="{19F9079F-5F0C-4CD3-949E-4655C3C9D6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D4D932EB-A825-4BAA-9ECD-5B71BE8F2552}" type="pres">
      <dgm:prSet presAssocID="{3EABACD0-62F3-4387-BE4A-647D5766CB37}" presName="composite" presStyleCnt="0"/>
      <dgm:spPr/>
    </dgm:pt>
    <dgm:pt modelId="{0C754B1B-173A-46DB-9FBA-747A200B7276}" type="pres">
      <dgm:prSet presAssocID="{3EABACD0-62F3-4387-BE4A-647D5766CB3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550D0D1-FDE7-4E81-8A9D-89D4A69C875C}" type="pres">
      <dgm:prSet presAssocID="{3EABACD0-62F3-4387-BE4A-647D5766CB3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CBAAA25-F86D-4713-8F0A-1D0F17928B95}" type="pres">
      <dgm:prSet presAssocID="{831FA7A3-D0C3-4089-9FAF-0064C3E9998F}" presName="sp" presStyleCnt="0"/>
      <dgm:spPr/>
    </dgm:pt>
    <dgm:pt modelId="{4216CDC3-2B7E-4749-A6DA-B437F43EAE84}" type="pres">
      <dgm:prSet presAssocID="{699FAB3D-2967-4511-A0D7-5710EE6658A6}" presName="composite" presStyleCnt="0"/>
      <dgm:spPr/>
    </dgm:pt>
    <dgm:pt modelId="{D794D285-AC86-4017-9F50-FB735B8F5032}" type="pres">
      <dgm:prSet presAssocID="{699FAB3D-2967-4511-A0D7-5710EE6658A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3462C4-DB3B-43A0-9EE9-BBA45703865E}" type="pres">
      <dgm:prSet presAssocID="{699FAB3D-2967-4511-A0D7-5710EE6658A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EE5DA87-8AA1-4831-A91B-553653EFB951}" type="pres">
      <dgm:prSet presAssocID="{6B1F5EAD-8293-418E-A72B-17AB551AEB5E}" presName="sp" presStyleCnt="0"/>
      <dgm:spPr/>
    </dgm:pt>
    <dgm:pt modelId="{557532B4-3CEC-4B2F-995B-831A014B0245}" type="pres">
      <dgm:prSet presAssocID="{EC186EC3-4F86-4828-866F-8B58DB249E2D}" presName="composite" presStyleCnt="0"/>
      <dgm:spPr/>
    </dgm:pt>
    <dgm:pt modelId="{99D289CC-F322-496C-A705-507388A67546}" type="pres">
      <dgm:prSet presAssocID="{EC186EC3-4F86-4828-866F-8B58DB249E2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B984DCF-FBAD-4DF8-9906-3DE1E6923643}" type="pres">
      <dgm:prSet presAssocID="{EC186EC3-4F86-4828-866F-8B58DB249E2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DF5CD44D-5C2B-4C9F-9E1E-17E2E17ABBE9}" type="presOf" srcId="{3EABACD0-62F3-4387-BE4A-647D5766CB37}" destId="{0C754B1B-173A-46DB-9FBA-747A200B7276}" srcOrd="0" destOrd="0" presId="urn:microsoft.com/office/officeart/2005/8/layout/chevron2"/>
    <dgm:cxn modelId="{FC87C4C6-B06C-4E79-A886-8766163F9717}" srcId="{19F9079F-5F0C-4CD3-949E-4655C3C9D6FB}" destId="{3EABACD0-62F3-4387-BE4A-647D5766CB37}" srcOrd="0" destOrd="0" parTransId="{E4550A55-9110-40DA-ACA3-AABBF82DB90F}" sibTransId="{831FA7A3-D0C3-4089-9FAF-0064C3E9998F}"/>
    <dgm:cxn modelId="{15C7FE91-2593-41DA-B1C2-BBF5FBED0882}" type="presOf" srcId="{1F195D6D-D2AF-406A-8BD9-D36503D71C0E}" destId="{F550D0D1-FDE7-4E81-8A9D-89D4A69C875C}" srcOrd="0" destOrd="0" presId="urn:microsoft.com/office/officeart/2005/8/layout/chevron2"/>
    <dgm:cxn modelId="{9E76E184-A61B-4EF9-89CC-075EF6EAD915}" type="presOf" srcId="{699FAB3D-2967-4511-A0D7-5710EE6658A6}" destId="{D794D285-AC86-4017-9F50-FB735B8F5032}" srcOrd="0" destOrd="0" presId="urn:microsoft.com/office/officeart/2005/8/layout/chevron2"/>
    <dgm:cxn modelId="{8FCACE70-8D40-4584-85F2-FE0D67950BD1}" srcId="{EC186EC3-4F86-4828-866F-8B58DB249E2D}" destId="{5BD47B23-8473-4FDF-9DA2-C9DB41146EED}" srcOrd="0" destOrd="0" parTransId="{87A89413-BA26-45CC-B43D-A138E0C5CDCE}" sibTransId="{E6F1401D-0931-4347-B0FB-ECD75FB78558}"/>
    <dgm:cxn modelId="{61F3EF7A-7F7E-4EBF-9001-C5ECBEE85486}" srcId="{699FAB3D-2967-4511-A0D7-5710EE6658A6}" destId="{D08FFFF7-5EA1-4A57-BBF0-2242BF576875}" srcOrd="0" destOrd="0" parTransId="{A8172A11-BE60-4AC9-BD4C-ED49A4255399}" sibTransId="{2F7E735D-4926-49BE-85B7-0D9557711F9E}"/>
    <dgm:cxn modelId="{FF1240DB-D141-4F9F-8C86-01ECFE7EB419}" type="presOf" srcId="{D08FFFF7-5EA1-4A57-BBF0-2242BF576875}" destId="{5C3462C4-DB3B-43A0-9EE9-BBA45703865E}" srcOrd="0" destOrd="0" presId="urn:microsoft.com/office/officeart/2005/8/layout/chevron2"/>
    <dgm:cxn modelId="{DC874227-A0DE-458B-9372-743D7BD48928}" srcId="{3EABACD0-62F3-4387-BE4A-647D5766CB37}" destId="{1F195D6D-D2AF-406A-8BD9-D36503D71C0E}" srcOrd="0" destOrd="0" parTransId="{D0FA139D-F1C4-40F1-BFAD-32BE77876A58}" sibTransId="{65F84F98-7BF3-40CB-BE26-815651C78866}"/>
    <dgm:cxn modelId="{66B02B85-CA1C-449A-A200-A361E34708BE}" type="presOf" srcId="{EC186EC3-4F86-4828-866F-8B58DB249E2D}" destId="{99D289CC-F322-496C-A705-507388A67546}" srcOrd="0" destOrd="0" presId="urn:microsoft.com/office/officeart/2005/8/layout/chevron2"/>
    <dgm:cxn modelId="{BAF847E9-853E-4DF5-A3E8-7DB27908AA78}" srcId="{19F9079F-5F0C-4CD3-949E-4655C3C9D6FB}" destId="{699FAB3D-2967-4511-A0D7-5710EE6658A6}" srcOrd="1" destOrd="0" parTransId="{2EC419F7-CABA-4B72-A6E3-10EA80506795}" sibTransId="{6B1F5EAD-8293-418E-A72B-17AB551AEB5E}"/>
    <dgm:cxn modelId="{F4DE75D6-67B1-4D18-95FC-4924ADB2C6DC}" type="presOf" srcId="{5BD47B23-8473-4FDF-9DA2-C9DB41146EED}" destId="{AB984DCF-FBAD-4DF8-9906-3DE1E6923643}" srcOrd="0" destOrd="0" presId="urn:microsoft.com/office/officeart/2005/8/layout/chevron2"/>
    <dgm:cxn modelId="{35F6A264-E1FB-4728-8479-99F060C58085}" type="presOf" srcId="{19F9079F-5F0C-4CD3-949E-4655C3C9D6FB}" destId="{CF193DEA-667C-4ECE-945D-D4B7ADC9046E}" srcOrd="0" destOrd="0" presId="urn:microsoft.com/office/officeart/2005/8/layout/chevron2"/>
    <dgm:cxn modelId="{6E401C49-EDCE-4237-B4F5-1DD1E2BC5B98}" srcId="{19F9079F-5F0C-4CD3-949E-4655C3C9D6FB}" destId="{EC186EC3-4F86-4828-866F-8B58DB249E2D}" srcOrd="2" destOrd="0" parTransId="{F9B14F40-CAAD-4FFD-9B54-2B1176A6D2A8}" sibTransId="{529FD8A0-C97D-4AE2-859B-77F0B16DD358}"/>
    <dgm:cxn modelId="{3C7B76B3-445F-4A3C-ADDC-631224F54FD3}" type="presParOf" srcId="{CF193DEA-667C-4ECE-945D-D4B7ADC9046E}" destId="{D4D932EB-A825-4BAA-9ECD-5B71BE8F2552}" srcOrd="0" destOrd="0" presId="urn:microsoft.com/office/officeart/2005/8/layout/chevron2"/>
    <dgm:cxn modelId="{8B62380B-DC58-4B26-849C-69A38B508A1E}" type="presParOf" srcId="{D4D932EB-A825-4BAA-9ECD-5B71BE8F2552}" destId="{0C754B1B-173A-46DB-9FBA-747A200B7276}" srcOrd="0" destOrd="0" presId="urn:microsoft.com/office/officeart/2005/8/layout/chevron2"/>
    <dgm:cxn modelId="{12F44788-B5DA-48C6-AC6E-2D4AE5368348}" type="presParOf" srcId="{D4D932EB-A825-4BAA-9ECD-5B71BE8F2552}" destId="{F550D0D1-FDE7-4E81-8A9D-89D4A69C875C}" srcOrd="1" destOrd="0" presId="urn:microsoft.com/office/officeart/2005/8/layout/chevron2"/>
    <dgm:cxn modelId="{E2C8AAD3-3C8A-44BD-AF41-1919401D456A}" type="presParOf" srcId="{CF193DEA-667C-4ECE-945D-D4B7ADC9046E}" destId="{9CBAAA25-F86D-4713-8F0A-1D0F17928B95}" srcOrd="1" destOrd="0" presId="urn:microsoft.com/office/officeart/2005/8/layout/chevron2"/>
    <dgm:cxn modelId="{F3A2EE87-04B6-4259-A3E2-810A1D8266C1}" type="presParOf" srcId="{CF193DEA-667C-4ECE-945D-D4B7ADC9046E}" destId="{4216CDC3-2B7E-4749-A6DA-B437F43EAE84}" srcOrd="2" destOrd="0" presId="urn:microsoft.com/office/officeart/2005/8/layout/chevron2"/>
    <dgm:cxn modelId="{C77D10FE-AA7D-4250-9A98-09729E68226D}" type="presParOf" srcId="{4216CDC3-2B7E-4749-A6DA-B437F43EAE84}" destId="{D794D285-AC86-4017-9F50-FB735B8F5032}" srcOrd="0" destOrd="0" presId="urn:microsoft.com/office/officeart/2005/8/layout/chevron2"/>
    <dgm:cxn modelId="{B60EC336-B7E9-4D9D-B857-B5A2D58A1289}" type="presParOf" srcId="{4216CDC3-2B7E-4749-A6DA-B437F43EAE84}" destId="{5C3462C4-DB3B-43A0-9EE9-BBA45703865E}" srcOrd="1" destOrd="0" presId="urn:microsoft.com/office/officeart/2005/8/layout/chevron2"/>
    <dgm:cxn modelId="{5172628B-F630-4D1F-AF55-278053E4ECB5}" type="presParOf" srcId="{CF193DEA-667C-4ECE-945D-D4B7ADC9046E}" destId="{8EE5DA87-8AA1-4831-A91B-553653EFB951}" srcOrd="3" destOrd="0" presId="urn:microsoft.com/office/officeart/2005/8/layout/chevron2"/>
    <dgm:cxn modelId="{98E4FA76-83B2-490A-B0F0-961CFC9D24CB}" type="presParOf" srcId="{CF193DEA-667C-4ECE-945D-D4B7ADC9046E}" destId="{557532B4-3CEC-4B2F-995B-831A014B0245}" srcOrd="4" destOrd="0" presId="urn:microsoft.com/office/officeart/2005/8/layout/chevron2"/>
    <dgm:cxn modelId="{354F6981-859F-4C47-A0CB-4DBE79C2E7ED}" type="presParOf" srcId="{557532B4-3CEC-4B2F-995B-831A014B0245}" destId="{99D289CC-F322-496C-A705-507388A67546}" srcOrd="0" destOrd="0" presId="urn:microsoft.com/office/officeart/2005/8/layout/chevron2"/>
    <dgm:cxn modelId="{9DA391D7-353A-414F-8C01-EAB93D8CEDDA}" type="presParOf" srcId="{557532B4-3CEC-4B2F-995B-831A014B0245}" destId="{AB984DCF-FBAD-4DF8-9906-3DE1E69236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54B1B-173A-46DB-9FBA-747A200B7276}">
      <dsp:nvSpPr>
        <dsp:cNvPr id="0" name=""/>
        <dsp:cNvSpPr/>
      </dsp:nvSpPr>
      <dsp:spPr>
        <a:xfrm rot="5400000">
          <a:off x="-235432" y="235950"/>
          <a:ext cx="1569549" cy="10986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err="1" smtClean="0"/>
            <a:t>Preparation</a:t>
          </a:r>
          <a:endParaRPr lang="ca-ES" sz="1400" kern="1200" dirty="0"/>
        </a:p>
      </dsp:txBody>
      <dsp:txXfrm rot="-5400000">
        <a:off x="1" y="549859"/>
        <a:ext cx="1098684" cy="470865"/>
      </dsp:txXfrm>
    </dsp:sp>
    <dsp:sp modelId="{F550D0D1-FDE7-4E81-8A9D-89D4A69C875C}">
      <dsp:nvSpPr>
        <dsp:cNvPr id="0" name=""/>
        <dsp:cNvSpPr/>
      </dsp:nvSpPr>
      <dsp:spPr>
        <a:xfrm rot="5400000">
          <a:off x="4071686" y="-2972483"/>
          <a:ext cx="1020207" cy="6966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Revise notes </a:t>
          </a:r>
          <a:r>
            <a:rPr lang="es-ES" sz="1800" kern="1200" dirty="0" err="1" smtClean="0"/>
            <a:t>from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previous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session</a:t>
          </a:r>
          <a:r>
            <a:rPr lang="es-ES" sz="1800" kern="1200" dirty="0" smtClean="0"/>
            <a:t> and </a:t>
          </a:r>
          <a:r>
            <a:rPr lang="es-ES" sz="1800" kern="1200" dirty="0" err="1" smtClean="0"/>
            <a:t>go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through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recommended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introductory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reading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for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next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session</a:t>
          </a:r>
          <a:r>
            <a:rPr lang="es-ES" sz="1800" kern="1200" dirty="0" smtClean="0"/>
            <a:t>.</a:t>
          </a:r>
          <a:endParaRPr lang="ca-ES" sz="1800" kern="1200" dirty="0"/>
        </a:p>
      </dsp:txBody>
      <dsp:txXfrm rot="-5400000">
        <a:off x="1098684" y="50321"/>
        <a:ext cx="6916409" cy="920603"/>
      </dsp:txXfrm>
    </dsp:sp>
    <dsp:sp modelId="{D794D285-AC86-4017-9F50-FB735B8F5032}">
      <dsp:nvSpPr>
        <dsp:cNvPr id="0" name=""/>
        <dsp:cNvSpPr/>
      </dsp:nvSpPr>
      <dsp:spPr>
        <a:xfrm rot="5400000">
          <a:off x="-235432" y="1610897"/>
          <a:ext cx="1569549" cy="10986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marR="0" lvl="0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es-ES" sz="1400" b="1" kern="1200" dirty="0" smtClean="0"/>
            <a:t>In-</a:t>
          </a:r>
          <a:r>
            <a:rPr lang="es-ES" sz="1400" b="1" kern="1200" dirty="0" err="1" smtClean="0"/>
            <a:t>class</a:t>
          </a:r>
          <a:r>
            <a:rPr lang="es-ES" sz="1400" b="1" kern="1200" dirty="0" smtClean="0"/>
            <a:t> note-</a:t>
          </a:r>
          <a:r>
            <a:rPr lang="es-ES" sz="1400" b="1" kern="1200" dirty="0" err="1" smtClean="0"/>
            <a:t>taking</a:t>
          </a:r>
          <a:endParaRPr lang="ca-ES" sz="1400" kern="1200" dirty="0"/>
        </a:p>
      </dsp:txBody>
      <dsp:txXfrm rot="-5400000">
        <a:off x="1" y="1924806"/>
        <a:ext cx="1098684" cy="470865"/>
      </dsp:txXfrm>
    </dsp:sp>
    <dsp:sp modelId="{5C3462C4-DB3B-43A0-9EE9-BBA45703865E}">
      <dsp:nvSpPr>
        <dsp:cNvPr id="0" name=""/>
        <dsp:cNvSpPr/>
      </dsp:nvSpPr>
      <dsp:spPr>
        <a:xfrm rot="5400000">
          <a:off x="4071686" y="-1597536"/>
          <a:ext cx="1020207" cy="6966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14300" marR="0" lvl="1" indent="0" algn="l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es-ES" sz="1800" kern="1200" dirty="0" err="1" smtClean="0"/>
            <a:t>Focus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your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attention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on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understanding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what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you</a:t>
          </a:r>
          <a:r>
            <a:rPr lang="es-ES" sz="1800" kern="1200" dirty="0" smtClean="0"/>
            <a:t> are </a:t>
          </a:r>
          <a:r>
            <a:rPr lang="es-ES" sz="1800" kern="1200" dirty="0" err="1" smtClean="0"/>
            <a:t>listening</a:t>
          </a:r>
          <a:r>
            <a:rPr lang="es-ES" sz="1800" kern="1200" dirty="0" smtClean="0">
              <a:solidFill>
                <a:schemeClr val="tx1"/>
              </a:solidFill>
            </a:rPr>
            <a:t> </a:t>
          </a:r>
          <a:r>
            <a:rPr lang="es-ES" sz="1800" kern="1200" dirty="0" err="1" smtClean="0">
              <a:solidFill>
                <a:schemeClr val="tx1"/>
              </a:solidFill>
            </a:rPr>
            <a:t>to</a:t>
          </a:r>
          <a:r>
            <a:rPr lang="es-ES" sz="1800" kern="1200" dirty="0" smtClean="0">
              <a:solidFill>
                <a:schemeClr val="tx1"/>
              </a:solidFill>
            </a:rPr>
            <a:t> </a:t>
          </a:r>
          <a:r>
            <a:rPr lang="es-ES" sz="1800" kern="1200" dirty="0" smtClean="0"/>
            <a:t>and </a:t>
          </a:r>
          <a:r>
            <a:rPr lang="es-ES" sz="1800" kern="1200" dirty="0" err="1" smtClean="0"/>
            <a:t>writing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down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main</a:t>
          </a:r>
          <a:r>
            <a:rPr lang="es-ES" sz="1800" kern="1200" dirty="0" smtClean="0"/>
            <a:t> ideas as </a:t>
          </a:r>
          <a:r>
            <a:rPr lang="es-ES" sz="1800" kern="1200" dirty="0" err="1" smtClean="0"/>
            <a:t>fast</a:t>
          </a:r>
          <a:r>
            <a:rPr lang="es-ES" sz="1800" kern="1200" dirty="0" smtClean="0"/>
            <a:t> and </a:t>
          </a:r>
          <a:r>
            <a:rPr lang="es-ES" sz="1800" kern="1200" dirty="0" err="1" smtClean="0"/>
            <a:t>clear</a:t>
          </a:r>
          <a:r>
            <a:rPr lang="es-ES" sz="1800" kern="1200" dirty="0" smtClean="0"/>
            <a:t> as </a:t>
          </a:r>
          <a:r>
            <a:rPr lang="es-ES" sz="1800" kern="1200" dirty="0" err="1" smtClean="0"/>
            <a:t>possible</a:t>
          </a:r>
          <a:r>
            <a:rPr lang="es-ES" sz="1800" kern="1200" dirty="0" smtClean="0"/>
            <a:t>.</a:t>
          </a:r>
        </a:p>
        <a:p>
          <a:pPr lvl="1">
            <a:spcBef>
              <a:spcPct val="0"/>
            </a:spcBef>
            <a:buChar char="••"/>
          </a:pPr>
          <a:endParaRPr lang="ca-ES" sz="1800" kern="1200" dirty="0"/>
        </a:p>
      </dsp:txBody>
      <dsp:txXfrm rot="-5400000">
        <a:off x="1098684" y="1425268"/>
        <a:ext cx="6916409" cy="920603"/>
      </dsp:txXfrm>
    </dsp:sp>
    <dsp:sp modelId="{99D289CC-F322-496C-A705-507388A67546}">
      <dsp:nvSpPr>
        <dsp:cNvPr id="0" name=""/>
        <dsp:cNvSpPr/>
      </dsp:nvSpPr>
      <dsp:spPr>
        <a:xfrm rot="5400000">
          <a:off x="-235432" y="2985844"/>
          <a:ext cx="1569549" cy="109868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400" b="1" kern="1200" dirty="0" err="1" smtClean="0"/>
            <a:t>Revision</a:t>
          </a:r>
          <a:r>
            <a:rPr lang="es-ES" sz="1400" b="1" kern="1200" dirty="0" smtClean="0"/>
            <a:t> of notes</a:t>
          </a:r>
          <a:endParaRPr lang="ca-ES" sz="1400" kern="1200" dirty="0"/>
        </a:p>
      </dsp:txBody>
      <dsp:txXfrm rot="-5400000">
        <a:off x="1" y="3299753"/>
        <a:ext cx="1098684" cy="470865"/>
      </dsp:txXfrm>
    </dsp:sp>
    <dsp:sp modelId="{AB984DCF-FBAD-4DF8-9906-3DE1E6923643}">
      <dsp:nvSpPr>
        <dsp:cNvPr id="0" name=""/>
        <dsp:cNvSpPr/>
      </dsp:nvSpPr>
      <dsp:spPr>
        <a:xfrm rot="5400000">
          <a:off x="4071686" y="-222589"/>
          <a:ext cx="1020207" cy="69662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ES" sz="1800" kern="1200" dirty="0" err="1" smtClean="0"/>
            <a:t>Correct</a:t>
          </a:r>
          <a:r>
            <a:rPr lang="es-ES" sz="1800" kern="1200" dirty="0" smtClean="0"/>
            <a:t>, complete and </a:t>
          </a:r>
          <a:r>
            <a:rPr lang="es-ES" sz="1800" kern="1200" dirty="0" err="1" smtClean="0"/>
            <a:t>file</a:t>
          </a:r>
          <a:r>
            <a:rPr lang="es-ES" sz="1800" kern="1200" dirty="0" smtClean="0"/>
            <a:t> notes </a:t>
          </a:r>
          <a:r>
            <a:rPr lang="es-ES" sz="1800" kern="1200" dirty="0" err="1" smtClean="0"/>
            <a:t>to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familiarise</a:t>
          </a:r>
          <a:r>
            <a:rPr lang="es-ES" sz="1800" kern="1200" dirty="0" smtClean="0"/>
            <a:t> </a:t>
          </a:r>
          <a:r>
            <a:rPr lang="es-ES" sz="1800" kern="1200" dirty="0" err="1" smtClean="0">
              <a:solidFill>
                <a:schemeClr val="tx1"/>
              </a:solidFill>
            </a:rPr>
            <a:t>yourself</a:t>
          </a:r>
          <a:r>
            <a:rPr lang="es-ES" sz="1800" kern="1200" dirty="0" smtClean="0">
              <a:solidFill>
                <a:srgbClr val="00B0F0"/>
              </a:solidFill>
            </a:rPr>
            <a:t> </a:t>
          </a:r>
          <a:r>
            <a:rPr lang="es-ES" sz="1800" kern="1200" dirty="0" err="1" smtClean="0"/>
            <a:t>with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them</a:t>
          </a:r>
          <a:r>
            <a:rPr lang="es-ES" sz="1800" kern="1200" dirty="0" smtClean="0"/>
            <a:t> and </a:t>
          </a:r>
          <a:r>
            <a:rPr lang="es-ES" sz="1800" kern="1200" dirty="0" err="1" smtClean="0"/>
            <a:t>make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sure</a:t>
          </a:r>
          <a:r>
            <a:rPr lang="es-ES" sz="1800" kern="1200" dirty="0" smtClean="0"/>
            <a:t> </a:t>
          </a:r>
          <a:r>
            <a:rPr lang="es-ES" sz="1800" kern="1200" dirty="0" err="1" smtClean="0"/>
            <a:t>they</a:t>
          </a:r>
          <a:r>
            <a:rPr lang="es-ES" sz="1800" kern="1200" dirty="0" smtClean="0"/>
            <a:t> are </a:t>
          </a:r>
          <a:r>
            <a:rPr lang="es-ES" sz="1800" kern="1200" dirty="0" err="1" smtClean="0"/>
            <a:t>understandable</a:t>
          </a:r>
          <a:r>
            <a:rPr lang="es-ES" sz="1800" kern="1200" dirty="0" smtClean="0"/>
            <a:t>.</a:t>
          </a:r>
          <a:endParaRPr lang="ca-ES" sz="1800" kern="1200" dirty="0"/>
        </a:p>
      </dsp:txBody>
      <dsp:txXfrm rot="-5400000">
        <a:off x="1098684" y="2800215"/>
        <a:ext cx="6916409" cy="920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F8ED41F-885F-4DDF-9E55-4C6BF08939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D2A0DBFA-655D-475E-8131-C1550CDCE3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538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A14AC-A678-42EC-BF0B-273C7A0711E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163" y="2417763"/>
            <a:ext cx="4592637" cy="1439862"/>
          </a:xfrm>
        </p:spPr>
        <p:txBody>
          <a:bodyPr/>
          <a:lstStyle>
            <a:lvl1pPr>
              <a:defRPr sz="4000"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5029200"/>
            <a:ext cx="3068637" cy="1239838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3"/>
            <a:ext cx="7834313" cy="511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563563"/>
            <a:ext cx="7834313" cy="555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6992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2427288"/>
            <a:ext cx="7851775" cy="1258887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163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375" y="563563"/>
            <a:ext cx="196373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5163" y="563563"/>
            <a:ext cx="57388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3"/>
            <a:ext cx="7834313" cy="511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3038" y="6165850"/>
            <a:ext cx="13747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563563"/>
            <a:ext cx="78549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2093913"/>
            <a:ext cx="785495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7544" y="2204864"/>
            <a:ext cx="7585075" cy="1439862"/>
          </a:xfrm>
        </p:spPr>
        <p:txBody>
          <a:bodyPr/>
          <a:lstStyle/>
          <a:p>
            <a:pPr eaLnBrk="1" hangingPunct="1"/>
            <a:r>
              <a:rPr lang="en-US" smtClean="0"/>
              <a:t>Module 6</a:t>
            </a:r>
            <a:br>
              <a:rPr lang="en-US" smtClean="0"/>
            </a:br>
            <a:r>
              <a:rPr lang="en-US" smtClean="0"/>
              <a:t>Note </a:t>
            </a:r>
            <a:r>
              <a:rPr lang="en-US" dirty="0" smtClean="0"/>
              <a:t>Taking and Revision Strategies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76700"/>
            <a:ext cx="4319587" cy="1239838"/>
          </a:xfrm>
        </p:spPr>
        <p:txBody>
          <a:bodyPr/>
          <a:lstStyle/>
          <a:p>
            <a:pPr eaLnBrk="1" hangingPunct="1"/>
            <a:r>
              <a:rPr lang="en-US" dirty="0" smtClean="0"/>
              <a:t>Some keys for successful learning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Part 3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5WZRCF89\MP9004432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789040"/>
            <a:ext cx="3179267" cy="211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69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Note-making is not note-taking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50825" y="1484313"/>
            <a:ext cx="8893175" cy="489743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ca-ES" sz="1800" dirty="0" smtClean="0"/>
              <a:t>The basis of your revision is your notes, so it is very important to invest time on </a:t>
            </a:r>
            <a:r>
              <a:rPr lang="ca-ES" sz="1800" b="1" dirty="0" smtClean="0"/>
              <a:t>making the notes </a:t>
            </a:r>
            <a:r>
              <a:rPr lang="ca-ES" sz="1800" dirty="0" smtClean="0"/>
              <a:t>you have been taking from courses, readings and further research. A</a:t>
            </a:r>
            <a:r>
              <a:rPr lang="en-US" sz="1800" dirty="0" smtClean="0"/>
              <a:t>void simply copying out or re-working old notes.</a:t>
            </a:r>
            <a:endParaRPr lang="ca-ES" sz="1800" dirty="0" smtClean="0"/>
          </a:p>
          <a:p>
            <a:pPr>
              <a:buFont typeface="Arial" pitchFamily="34" charset="0"/>
              <a:buChar char="•"/>
              <a:defRPr/>
            </a:pPr>
            <a:endParaRPr lang="ca-ES" sz="18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800" dirty="0" smtClean="0"/>
              <a:t>There are </a:t>
            </a:r>
            <a:r>
              <a:rPr lang="en-US" sz="1800" b="1" dirty="0" smtClean="0"/>
              <a:t>different strategies </a:t>
            </a:r>
            <a:r>
              <a:rPr lang="en-US" sz="1800" dirty="0" smtClean="0"/>
              <a:t>to make your revision notes. Use them and identify the one that best suits the revision purpose and your learning preferences.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Flowcharts/ </a:t>
            </a:r>
            <a:r>
              <a:rPr lang="en-US" sz="1800" dirty="0" err="1" smtClean="0">
                <a:ea typeface="+mn-ea"/>
                <a:cs typeface="+mn-cs"/>
              </a:rPr>
              <a:t>mindmaps</a:t>
            </a:r>
            <a:r>
              <a:rPr lang="en-US" sz="1800" dirty="0" smtClean="0">
                <a:ea typeface="+mn-ea"/>
                <a:cs typeface="+mn-cs"/>
              </a:rPr>
              <a:t> – </a:t>
            </a:r>
            <a:r>
              <a:rPr lang="en-US" sz="1600" dirty="0" smtClean="0">
                <a:ea typeface="+mn-ea"/>
                <a:cs typeface="+mn-cs"/>
              </a:rPr>
              <a:t>help to create an overview/identify the most important and less important issues</a:t>
            </a: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Cue cards – </a:t>
            </a:r>
            <a:r>
              <a:rPr lang="en-US" sz="1600" dirty="0" smtClean="0">
                <a:ea typeface="+mn-ea"/>
                <a:cs typeface="+mn-cs"/>
              </a:rPr>
              <a:t>help to </a:t>
            </a:r>
            <a:r>
              <a:rPr lang="en-US" sz="1600" dirty="0" err="1" smtClean="0">
                <a:ea typeface="+mn-ea"/>
                <a:cs typeface="+mn-cs"/>
              </a:rPr>
              <a:t>summarise</a:t>
            </a:r>
            <a:r>
              <a:rPr lang="en-US" sz="1600" dirty="0" smtClean="0">
                <a:ea typeface="+mn-ea"/>
                <a:cs typeface="+mn-cs"/>
              </a:rPr>
              <a:t> key facts/issues/theories</a:t>
            </a: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Grouping (e.g. theories/theorists) – </a:t>
            </a:r>
            <a:r>
              <a:rPr lang="en-US" sz="1600" dirty="0" smtClean="0">
                <a:ea typeface="+mn-ea"/>
                <a:cs typeface="+mn-cs"/>
              </a:rPr>
              <a:t>allow you to use your own words to discuss issues</a:t>
            </a: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Outlining an essay plan – </a:t>
            </a:r>
            <a:r>
              <a:rPr lang="en-US" sz="1600" dirty="0" smtClean="0">
                <a:ea typeface="+mn-ea"/>
                <a:cs typeface="+mn-cs"/>
              </a:rPr>
              <a:t>helps to create a structure</a:t>
            </a:r>
            <a:endParaRPr lang="en-US" sz="1800" dirty="0" smtClean="0">
              <a:ea typeface="+mn-ea"/>
              <a:cs typeface="+mn-cs"/>
            </a:endParaRPr>
          </a:p>
          <a:p>
            <a:pPr>
              <a:buNone/>
              <a:defRPr/>
            </a:pPr>
            <a:r>
              <a:rPr lang="ca-ES" sz="1800" dirty="0" smtClean="0"/>
              <a:t> </a:t>
            </a:r>
          </a:p>
          <a:p>
            <a:pPr>
              <a:buFontTx/>
              <a:buBlip>
                <a:blip r:embed="rId2"/>
              </a:buBlip>
              <a:defRPr/>
            </a:pPr>
            <a:endParaRPr lang="ca-ES" sz="18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Different note-making styles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060575"/>
            <a:ext cx="2951162" cy="3168650"/>
          </a:xfrm>
          <a:ln w="38100">
            <a:solidFill>
              <a:srgbClr val="69923A"/>
            </a:solidFill>
          </a:ln>
        </p:spPr>
        <p:txBody>
          <a:bodyPr/>
          <a:lstStyle/>
          <a:p>
            <a:pPr algn="ctr">
              <a:buFontTx/>
              <a:buNone/>
              <a:defRPr/>
            </a:pPr>
            <a:endParaRPr lang="en-GB" sz="1800" b="1" dirty="0" smtClean="0"/>
          </a:p>
          <a:p>
            <a:pPr algn="ctr">
              <a:buFontTx/>
              <a:buNone/>
              <a:defRPr/>
            </a:pPr>
            <a:r>
              <a:rPr lang="en-GB" sz="1800" b="1" dirty="0" smtClean="0"/>
              <a:t>Linear </a:t>
            </a:r>
            <a:r>
              <a:rPr lang="en-GB" sz="1800" b="1" dirty="0"/>
              <a:t>notes</a:t>
            </a:r>
          </a:p>
          <a:p>
            <a:pPr>
              <a:buFontTx/>
              <a:buNone/>
              <a:defRPr/>
            </a:pPr>
            <a:endParaRPr lang="en-GB" sz="1800" dirty="0"/>
          </a:p>
          <a:p>
            <a:pPr lvl="1">
              <a:buFontTx/>
              <a:buBlip>
                <a:blip r:embed="rId2"/>
              </a:buBlip>
              <a:defRPr/>
            </a:pPr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Key point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</a:p>
          <a:p>
            <a:pPr lvl="1">
              <a:buFontTx/>
              <a:buBlip>
                <a:blip r:embed="rId2"/>
              </a:buBlip>
              <a:defRPr/>
            </a:pPr>
            <a:endParaRPr lang="en-GB" sz="1800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Tx/>
              <a:buBlip>
                <a:blip r:embed="rId2"/>
              </a:buBlip>
              <a:defRPr/>
            </a:pP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Key 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point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GB" sz="1800" dirty="0" smtClean="0">
                <a:solidFill>
                  <a:srgbClr val="FF0000"/>
                </a:solidFill>
              </a:rPr>
              <a:t>Sub-point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GB" sz="1800" dirty="0" smtClean="0">
                <a:solidFill>
                  <a:schemeClr val="accent1">
                    <a:lumMod val="75000"/>
                  </a:schemeClr>
                </a:solidFill>
              </a:rPr>
              <a:t>Sub-point</a:t>
            </a:r>
          </a:p>
          <a:p>
            <a:pPr lvl="2">
              <a:buFontTx/>
              <a:buBlip>
                <a:blip r:embed="rId2"/>
              </a:buBlip>
              <a:defRPr/>
            </a:pPr>
            <a:endParaRPr lang="en-GB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Tx/>
              <a:buBlip>
                <a:blip r:embed="rId2"/>
              </a:buBlip>
              <a:defRPr/>
            </a:pP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Key 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point </a:t>
            </a:r>
            <a:r>
              <a:rPr lang="en-GB" sz="18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en-GB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495800" y="1484313"/>
            <a:ext cx="3657600" cy="4633912"/>
          </a:xfrm>
        </p:spPr>
        <p:txBody>
          <a:bodyPr/>
          <a:lstStyle/>
          <a:p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13" name="Flowchart: Alternate Process 12"/>
          <p:cNvSpPr/>
          <p:nvPr/>
        </p:nvSpPr>
        <p:spPr>
          <a:xfrm>
            <a:off x="6227763" y="3068638"/>
            <a:ext cx="1296987" cy="792162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/>
              <a:t>Mindmap</a:t>
            </a:r>
          </a:p>
        </p:txBody>
      </p:sp>
      <p:cxnSp>
        <p:nvCxnSpPr>
          <p:cNvPr id="17" name="Straight Arrow Connector 16"/>
          <p:cNvCxnSpPr>
            <a:stCxn id="13" idx="0"/>
          </p:cNvCxnSpPr>
          <p:nvPr/>
        </p:nvCxnSpPr>
        <p:spPr>
          <a:xfrm rot="5400000" flipH="1" flipV="1">
            <a:off x="6515894" y="2709069"/>
            <a:ext cx="7207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867400" y="1989138"/>
            <a:ext cx="1944688" cy="3603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Key point 1</a:t>
            </a:r>
          </a:p>
        </p:txBody>
      </p:sp>
      <p:sp>
        <p:nvSpPr>
          <p:cNvPr id="21" name="Oval 20"/>
          <p:cNvSpPr/>
          <p:nvPr/>
        </p:nvSpPr>
        <p:spPr>
          <a:xfrm>
            <a:off x="5940425" y="4437063"/>
            <a:ext cx="1800225" cy="576262"/>
          </a:xfrm>
          <a:prstGeom prst="ellipse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Key point 2</a:t>
            </a:r>
          </a:p>
        </p:txBody>
      </p:sp>
      <p:cxnSp>
        <p:nvCxnSpPr>
          <p:cNvPr id="23" name="Elbow Connector 22"/>
          <p:cNvCxnSpPr>
            <a:stCxn id="21" idx="2"/>
          </p:cNvCxnSpPr>
          <p:nvPr/>
        </p:nvCxnSpPr>
        <p:spPr>
          <a:xfrm rot="10800000">
            <a:off x="5508625" y="4437063"/>
            <a:ext cx="431800" cy="28733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Alternate Process 23"/>
          <p:cNvSpPr/>
          <p:nvPr/>
        </p:nvSpPr>
        <p:spPr>
          <a:xfrm>
            <a:off x="4499992" y="3789040"/>
            <a:ext cx="935037" cy="1512887"/>
          </a:xfrm>
          <a:prstGeom prst="flowChartAlternateProcess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Sub-point 1 </a:t>
            </a:r>
          </a:p>
        </p:txBody>
      </p:sp>
      <p:sp>
        <p:nvSpPr>
          <p:cNvPr id="27" name="Isosceles Triangle 26"/>
          <p:cNvSpPr/>
          <p:nvPr/>
        </p:nvSpPr>
        <p:spPr>
          <a:xfrm>
            <a:off x="4356100" y="2060575"/>
            <a:ext cx="1800225" cy="1081088"/>
          </a:xfrm>
          <a:prstGeom prst="triangle">
            <a:avLst/>
          </a:prstGeom>
          <a:solidFill>
            <a:srgbClr val="0070C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Key point 3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5364163" y="3213100"/>
            <a:ext cx="863600" cy="50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6443663" y="5516563"/>
            <a:ext cx="1657350" cy="649287"/>
          </a:xfrm>
          <a:prstGeom prst="ellipse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Sub-point 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5400000">
            <a:off x="6842125" y="5264150"/>
            <a:ext cx="5032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768306" y="4112419"/>
            <a:ext cx="5048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animBg="1"/>
      <p:bldP spid="18" grpId="0" animBg="1"/>
      <p:bldP spid="21" grpId="0" animBg="1"/>
      <p:bldP spid="24" grpId="0" animBg="1"/>
      <p:bldP spid="27" grpId="0" animBg="1"/>
      <p:bldP spid="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Note-taking in lectures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566025" cy="43116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a-ES" dirty="0" smtClean="0"/>
              <a:t>Good note-taking skills allow you to </a:t>
            </a:r>
            <a:r>
              <a:rPr lang="ca-ES" b="1" dirty="0" smtClean="0"/>
              <a:t>adapt to different teaching styles</a:t>
            </a:r>
            <a:r>
              <a:rPr lang="ca-ES" dirty="0" smtClean="0"/>
              <a:t>, and this is extremely valuable when attending lectures in the target language, where conditions might be a bit more challenging.</a:t>
            </a:r>
          </a:p>
          <a:p>
            <a:pPr marL="0" indent="0">
              <a:buFontTx/>
              <a:buNone/>
            </a:pPr>
            <a:endParaRPr lang="ca-ES" dirty="0" smtClean="0"/>
          </a:p>
          <a:p>
            <a:pPr marL="0" indent="0">
              <a:buFontTx/>
              <a:buNone/>
            </a:pPr>
            <a:r>
              <a:rPr lang="ca-ES" b="1" dirty="0" smtClean="0"/>
              <a:t>Aim</a:t>
            </a:r>
            <a:r>
              <a:rPr lang="ca-ES" dirty="0" smtClean="0"/>
              <a:t> </a:t>
            </a:r>
            <a:r>
              <a:rPr lang="ca-ES" b="1" dirty="0" smtClean="0"/>
              <a:t>of note-taking</a:t>
            </a:r>
            <a:r>
              <a:rPr lang="ca-ES" dirty="0" smtClean="0"/>
              <a:t>: Identify and record the important information given in a conference or lecture.</a:t>
            </a:r>
          </a:p>
          <a:p>
            <a:pPr marL="0" indent="0">
              <a:buFontTx/>
              <a:buNone/>
            </a:pPr>
            <a:endParaRPr lang="ca-ES" dirty="0" smtClean="0"/>
          </a:p>
          <a:p>
            <a:pPr marL="0" indent="0">
              <a:buFontTx/>
              <a:buNone/>
            </a:pPr>
            <a:r>
              <a:rPr lang="ca-ES" b="1" dirty="0" smtClean="0"/>
              <a:t>Advice</a:t>
            </a:r>
            <a:r>
              <a:rPr lang="ca-ES" dirty="0" smtClean="0"/>
              <a:t>: Don’t panic if you don’t understand some words or passages, </a:t>
            </a:r>
            <a:r>
              <a:rPr lang="ca-ES" b="1" dirty="0" smtClean="0"/>
              <a:t>note-taking is only a starting point </a:t>
            </a:r>
            <a:r>
              <a:rPr lang="ca-ES" dirty="0" smtClean="0"/>
              <a:t>for your revision notes. Information needs to be complemented by further reading and gaps can always be discussed with the tutor and your fellow students.</a:t>
            </a:r>
            <a:endParaRPr lang="ca-ES" strike="sngStrike" dirty="0" smtClean="0"/>
          </a:p>
          <a:p>
            <a:endParaRPr lang="ca-ES" dirty="0" smtClean="0"/>
          </a:p>
          <a:p>
            <a:endParaRPr lang="ca-ES" dirty="0" smtClean="0"/>
          </a:p>
          <a:p>
            <a:endParaRPr lang="ca-ES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3707904" y="2708920"/>
            <a:ext cx="5040313" cy="2016125"/>
          </a:xfrm>
          <a:prstGeom prst="wedgeRoundRectCallout">
            <a:avLst>
              <a:gd name="adj1" fmla="val -72232"/>
              <a:gd name="adj2" fmla="val -7099"/>
              <a:gd name="adj3" fmla="val 16667"/>
            </a:avLst>
          </a:prstGeom>
          <a:solidFill>
            <a:srgbClr val="699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a-ES" dirty="0">
                <a:solidFill>
                  <a:schemeClr val="bg1"/>
                </a:solidFill>
              </a:rPr>
              <a:t>The aim of note taking is not  getting an </a:t>
            </a:r>
            <a:r>
              <a:rPr lang="ca-ES" dirty="0" smtClean="0">
                <a:solidFill>
                  <a:schemeClr val="bg1"/>
                </a:solidFill>
              </a:rPr>
              <a:t>accurate </a:t>
            </a:r>
            <a:r>
              <a:rPr lang="ca-ES" dirty="0">
                <a:solidFill>
                  <a:schemeClr val="bg1"/>
                </a:solidFill>
              </a:rPr>
              <a:t>and </a:t>
            </a:r>
            <a:r>
              <a:rPr lang="ca-ES" dirty="0" smtClean="0">
                <a:solidFill>
                  <a:schemeClr val="bg1"/>
                </a:solidFill>
              </a:rPr>
              <a:t>exact </a:t>
            </a:r>
            <a:r>
              <a:rPr lang="ca-ES" dirty="0">
                <a:solidFill>
                  <a:schemeClr val="bg1"/>
                </a:solidFill>
              </a:rPr>
              <a:t>transcript of the speech. For that purpose, you could use voice recorders or your mobile phone.</a:t>
            </a:r>
          </a:p>
          <a:p>
            <a:pPr algn="ctr">
              <a:defRPr/>
            </a:pPr>
            <a:r>
              <a:rPr lang="ca-ES" dirty="0">
                <a:solidFill>
                  <a:schemeClr val="bg1"/>
                </a:solidFill>
              </a:rPr>
              <a:t>Recording </a:t>
            </a:r>
            <a:r>
              <a:rPr lang="ca-ES" dirty="0" smtClean="0">
                <a:solidFill>
                  <a:schemeClr val="bg1"/>
                </a:solidFill>
              </a:rPr>
              <a:t>and listening to a lecture again </a:t>
            </a:r>
            <a:r>
              <a:rPr lang="ca-ES" dirty="0">
                <a:solidFill>
                  <a:schemeClr val="bg1"/>
                </a:solidFill>
              </a:rPr>
              <a:t>as </a:t>
            </a:r>
            <a:r>
              <a:rPr lang="ca-ES" dirty="0" smtClean="0">
                <a:solidFill>
                  <a:schemeClr val="bg1"/>
                </a:solidFill>
              </a:rPr>
              <a:t>a pod-cast </a:t>
            </a:r>
            <a:r>
              <a:rPr lang="ca-ES" dirty="0">
                <a:solidFill>
                  <a:schemeClr val="bg1"/>
                </a:solidFill>
              </a:rPr>
              <a:t>can also help revision.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Advantages of note-taking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a-ES" dirty="0" smtClean="0"/>
              <a:t>Note taking...</a:t>
            </a:r>
          </a:p>
          <a:p>
            <a:pPr marL="0" indent="0">
              <a:lnSpc>
                <a:spcPct val="150000"/>
              </a:lnSpc>
            </a:pPr>
            <a:endParaRPr lang="es-ES" dirty="0" smtClean="0"/>
          </a:p>
          <a:p>
            <a:pPr marL="0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err="1" smtClean="0"/>
              <a:t>Facilitates</a:t>
            </a:r>
            <a:r>
              <a:rPr lang="es-ES" dirty="0" smtClean="0"/>
              <a:t> final </a:t>
            </a:r>
            <a:r>
              <a:rPr lang="es-ES" dirty="0" err="1" smtClean="0"/>
              <a:t>revision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familiarises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learn</a:t>
            </a:r>
            <a:r>
              <a:rPr lang="es-ES" dirty="0" smtClean="0"/>
              <a:t>.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err="1" smtClean="0"/>
              <a:t>Helps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identify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most</a:t>
            </a:r>
            <a:r>
              <a:rPr lang="es-ES" dirty="0" smtClean="0"/>
              <a:t> </a:t>
            </a:r>
            <a:r>
              <a:rPr lang="es-ES" dirty="0" err="1" smtClean="0"/>
              <a:t>important</a:t>
            </a:r>
            <a:r>
              <a:rPr lang="es-ES" dirty="0" smtClean="0"/>
              <a:t> </a:t>
            </a:r>
            <a:r>
              <a:rPr lang="es-ES" dirty="0" err="1" smtClean="0"/>
              <a:t>topics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subject</a:t>
            </a:r>
            <a:r>
              <a:rPr lang="es-ES" dirty="0" smtClean="0"/>
              <a:t> </a:t>
            </a:r>
            <a:r>
              <a:rPr lang="es-ES" dirty="0" err="1" smtClean="0"/>
              <a:t>according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tutor.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smtClean="0"/>
              <a:t>Records informal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necessary</a:t>
            </a:r>
            <a:r>
              <a:rPr lang="es-ES" dirty="0" smtClean="0"/>
              <a:t> </a:t>
            </a:r>
            <a:r>
              <a:rPr lang="es-ES" dirty="0" err="1" smtClean="0"/>
              <a:t>explanations</a:t>
            </a:r>
            <a:r>
              <a:rPr lang="es-ES" dirty="0" smtClean="0"/>
              <a:t> of </a:t>
            </a:r>
            <a:r>
              <a:rPr lang="es-ES" dirty="0" err="1" smtClean="0"/>
              <a:t>complex</a:t>
            </a:r>
            <a:r>
              <a:rPr lang="es-ES" dirty="0" smtClean="0"/>
              <a:t> </a:t>
            </a:r>
            <a:r>
              <a:rPr lang="es-ES" dirty="0" err="1" smtClean="0"/>
              <a:t>issues</a:t>
            </a:r>
            <a:r>
              <a:rPr lang="es-ES" dirty="0" smtClean="0"/>
              <a:t>.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Char char="•"/>
            </a:pPr>
            <a:r>
              <a:rPr lang="es-ES" dirty="0" err="1" smtClean="0"/>
              <a:t>Helps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develop</a:t>
            </a:r>
            <a:r>
              <a:rPr lang="es-ES" dirty="0" smtClean="0"/>
              <a:t> </a:t>
            </a:r>
            <a:r>
              <a:rPr lang="es-ES" dirty="0" err="1" smtClean="0"/>
              <a:t>summary</a:t>
            </a:r>
            <a:r>
              <a:rPr lang="es-ES" dirty="0" smtClean="0"/>
              <a:t> and </a:t>
            </a:r>
            <a:r>
              <a:rPr lang="es-ES" dirty="0" err="1" smtClean="0"/>
              <a:t>synthesis</a:t>
            </a:r>
            <a:r>
              <a:rPr lang="es-ES" dirty="0" smtClean="0"/>
              <a:t> </a:t>
            </a:r>
            <a:r>
              <a:rPr lang="es-ES" dirty="0" err="1" smtClean="0"/>
              <a:t>skills</a:t>
            </a:r>
            <a:r>
              <a:rPr lang="es-ES" dirty="0" smtClean="0"/>
              <a:t>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491880" y="1124744"/>
            <a:ext cx="4824536" cy="1440160"/>
          </a:xfrm>
          <a:prstGeom prst="wedgeRectCallout">
            <a:avLst>
              <a:gd name="adj1" fmla="val -72149"/>
              <a:gd name="adj2" fmla="val 28500"/>
            </a:avLst>
          </a:prstGeom>
          <a:solidFill>
            <a:srgbClr val="69923A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It is also very important that you take your own notes because this is a very personalised activity which makes it difficult to rely on others’ notes for revision.</a:t>
            </a:r>
            <a:endParaRPr lang="ca-ES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Note-taking stages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772816"/>
          <a:ext cx="806489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754B1B-173A-46DB-9FBA-747A200B72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C754B1B-173A-46DB-9FBA-747A200B72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94D285-AC86-4017-9F50-FB735B8F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D794D285-AC86-4017-9F50-FB735B8F5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D289CC-F322-496C-A705-507388A67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99D289CC-F322-496C-A705-507388A675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50D0D1-FDE7-4E81-8A9D-89D4A69C87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F550D0D1-FDE7-4E81-8A9D-89D4A69C87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3462C4-DB3B-43A0-9EE9-BBA457038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5C3462C4-DB3B-43A0-9EE9-BBA4570386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984DCF-FBAD-4DF8-9906-3DE1E69236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AB984DCF-FBAD-4DF8-9906-3DE1E69236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</TotalTime>
  <Words>465</Words>
  <Application>Microsoft Office PowerPoint</Application>
  <PresentationFormat>On-screen Show (4:3)</PresentationFormat>
  <Paragraphs>62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AstonPPTblue</vt:lpstr>
      <vt:lpstr>Module 6 Note Taking and Revision Strategies</vt:lpstr>
      <vt:lpstr>Note-making is not note-taking</vt:lpstr>
      <vt:lpstr>Different note-making styles</vt:lpstr>
      <vt:lpstr>Note-taking in lectures</vt:lpstr>
      <vt:lpstr>Advantages of note-taking</vt:lpstr>
      <vt:lpstr>Note-taking stages</vt:lpstr>
    </vt:vector>
  </TitlesOfParts>
  <Company>뿿좐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Wilson</dc:creator>
  <cp:lastModifiedBy>Angela Morris</cp:lastModifiedBy>
  <cp:revision>83</cp:revision>
  <dcterms:created xsi:type="dcterms:W3CDTF">2007-11-16T13:56:05Z</dcterms:created>
  <dcterms:modified xsi:type="dcterms:W3CDTF">2012-05-17T13:49:05Z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-275872923</vt:i4>
  </property>
  <property fmtid="{D5CDD505-2E9C-101B-9397-08002B2CF9AE}" pid="3" name="_NewReviewCycle">
    <vt:lpwstr/>
  </property>
  <property fmtid="{D5CDD505-2E9C-101B-9397-08002B2CF9AE}" pid="4" name="_EmailSubject">
    <vt:lpwstr>Module 6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-543097448</vt:i4>
  </property>
</Properties>
</file>