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776" r:id="rId3"/>
  </p:sldMasterIdLst>
  <p:notesMasterIdLst>
    <p:notesMasterId r:id="rId8"/>
  </p:notesMasterIdLst>
  <p:handoutMasterIdLst>
    <p:handoutMasterId r:id="rId9"/>
  </p:handoutMasterIdLst>
  <p:sldIdLst>
    <p:sldId id="256" r:id="rId4"/>
    <p:sldId id="269" r:id="rId5"/>
    <p:sldId id="279" r:id="rId6"/>
    <p:sldId id="284" r:id="rId7"/>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lvac" initials="c"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992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9" autoAdjust="0"/>
    <p:restoredTop sz="94721" autoAdjust="0"/>
  </p:normalViewPr>
  <p:slideViewPr>
    <p:cSldViewPr>
      <p:cViewPr varScale="1">
        <p:scale>
          <a:sx n="101" d="100"/>
          <a:sy n="101" d="100"/>
        </p:scale>
        <p:origin x="-186" y="-84"/>
      </p:cViewPr>
      <p:guideLst>
        <p:guide orient="horz" pos="2160"/>
        <p:guide pos="2880"/>
      </p:guideLst>
    </p:cSldViewPr>
  </p:slideViewPr>
  <p:outlineViewPr>
    <p:cViewPr>
      <p:scale>
        <a:sx n="33" d="100"/>
        <a:sy n="33" d="100"/>
      </p:scale>
      <p:origin x="0" y="473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50179"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50180"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50181"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F8ED41F-885F-4DDF-9E55-4C6BF08939E7}" type="slidenum">
              <a:rPr lang="en-GB"/>
              <a:pPr>
                <a:defRPr/>
              </a:pPr>
              <a:t>‹#›</a:t>
            </a:fld>
            <a:endParaRPr lang="en-GB" dirty="0"/>
          </a:p>
        </p:txBody>
      </p:sp>
    </p:spTree>
    <p:extLst>
      <p:ext uri="{BB962C8B-B14F-4D97-AF65-F5344CB8AC3E}">
        <p14:creationId xmlns:p14="http://schemas.microsoft.com/office/powerpoint/2010/main" val="152907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defTabSz="915988">
              <a:defRPr sz="1200">
                <a:latin typeface="Arial" charset="0"/>
              </a:defRPr>
            </a:lvl1pPr>
          </a:lstStyle>
          <a:p>
            <a:pPr>
              <a:defRPr/>
            </a:pPr>
            <a:endParaRPr lang="en-GB"/>
          </a:p>
        </p:txBody>
      </p:sp>
      <p:sp>
        <p:nvSpPr>
          <p:cNvPr id="25603" name="Rectangle 3"/>
          <p:cNvSpPr>
            <a:spLocks noGrp="1" noChangeArrowheads="1"/>
          </p:cNvSpPr>
          <p:nvPr>
            <p:ph type="dt" idx="1"/>
          </p:nvPr>
        </p:nvSpPr>
        <p:spPr bwMode="auto">
          <a:xfrm>
            <a:off x="3851275" y="0"/>
            <a:ext cx="2944813" cy="495300"/>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algn="r" defTabSz="915988">
              <a:defRPr sz="1200">
                <a:latin typeface="Arial" charset="0"/>
              </a:defRPr>
            </a:lvl1pPr>
          </a:lstStyle>
          <a:p>
            <a:pPr>
              <a:defRPr/>
            </a:pPr>
            <a:endParaRPr lang="en-GB"/>
          </a:p>
        </p:txBody>
      </p:sp>
      <p:sp>
        <p:nvSpPr>
          <p:cNvPr id="27652"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5606" name="Rectangle 6"/>
          <p:cNvSpPr>
            <a:spLocks noGrp="1" noChangeArrowheads="1"/>
          </p:cNvSpPr>
          <p:nvPr>
            <p:ph type="ftr" sz="quarter" idx="4"/>
          </p:nvPr>
        </p:nvSpPr>
        <p:spPr bwMode="auto">
          <a:xfrm>
            <a:off x="0" y="9429750"/>
            <a:ext cx="2944813" cy="495300"/>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defTabSz="915988">
              <a:defRPr sz="1200">
                <a:latin typeface="Arial" charset="0"/>
              </a:defRPr>
            </a:lvl1pPr>
          </a:lstStyle>
          <a:p>
            <a:pPr>
              <a:defRPr/>
            </a:pPr>
            <a:endParaRPr lang="en-GB"/>
          </a:p>
        </p:txBody>
      </p:sp>
      <p:sp>
        <p:nvSpPr>
          <p:cNvPr id="25607" name="Rectangle 7"/>
          <p:cNvSpPr>
            <a:spLocks noGrp="1" noChangeArrowheads="1"/>
          </p:cNvSpPr>
          <p:nvPr>
            <p:ph type="sldNum" sz="quarter" idx="5"/>
          </p:nvPr>
        </p:nvSpPr>
        <p:spPr bwMode="auto">
          <a:xfrm>
            <a:off x="3851275" y="9429750"/>
            <a:ext cx="2944813" cy="495300"/>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algn="r" defTabSz="915988">
              <a:defRPr sz="1200">
                <a:latin typeface="Arial" charset="0"/>
              </a:defRPr>
            </a:lvl1pPr>
          </a:lstStyle>
          <a:p>
            <a:pPr>
              <a:defRPr/>
            </a:pPr>
            <a:fld id="{D2A0DBFA-655D-475E-8131-C1550CDCE399}" type="slidenum">
              <a:rPr lang="en-GB"/>
              <a:pPr>
                <a:defRPr/>
              </a:pPr>
              <a:t>‹#›</a:t>
            </a:fld>
            <a:endParaRPr lang="en-GB" dirty="0"/>
          </a:p>
        </p:txBody>
      </p:sp>
    </p:spTree>
    <p:extLst>
      <p:ext uri="{BB962C8B-B14F-4D97-AF65-F5344CB8AC3E}">
        <p14:creationId xmlns:p14="http://schemas.microsoft.com/office/powerpoint/2010/main" val="12375380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78A14AC-A678-42EC-BF0B-273C7A0711EC}" type="slidenum">
              <a:rPr lang="en-GB" smtClean="0"/>
              <a:pPr/>
              <a:t>1</a:t>
            </a:fld>
            <a:endParaRPr lang="en-GB"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1F2BB6A-4572-486B-A8B3-7AB6358CCF77}" type="slidenum">
              <a:rPr lang="en-GB" smtClean="0"/>
              <a:pPr/>
              <a:t>2</a:t>
            </a:fld>
            <a:endParaRPr lang="en-GB"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6"/>
          <p:cNvPicPr>
            <a:picLocks noChangeAspect="1" noChangeArrowheads="1"/>
          </p:cNvPicPr>
          <p:nvPr/>
        </p:nvPicPr>
        <p:blipFill>
          <a:blip r:embed="rId2" cstate="print"/>
          <a:srcRect/>
          <a:stretch>
            <a:fillRect/>
          </a:stretch>
        </p:blipFill>
        <p:spPr bwMode="auto">
          <a:xfrm>
            <a:off x="-1588" y="-1588"/>
            <a:ext cx="9148763" cy="6861176"/>
          </a:xfrm>
          <a:prstGeom prst="rect">
            <a:avLst/>
          </a:prstGeom>
          <a:noFill/>
          <a:ln w="9525">
            <a:noFill/>
            <a:miter lim="800000"/>
            <a:headEnd/>
            <a:tailEnd/>
          </a:ln>
        </p:spPr>
      </p:pic>
      <p:pic>
        <p:nvPicPr>
          <p:cNvPr id="5" name="Picture 18"/>
          <p:cNvPicPr>
            <a:picLocks noChangeAspect="1" noChangeArrowheads="1"/>
          </p:cNvPicPr>
          <p:nvPr/>
        </p:nvPicPr>
        <p:blipFill>
          <a:blip r:embed="rId3" cstate="print"/>
          <a:srcRect/>
          <a:stretch>
            <a:fillRect/>
          </a:stretch>
        </p:blipFill>
        <p:spPr bwMode="auto">
          <a:xfrm>
            <a:off x="244475" y="265113"/>
            <a:ext cx="2162175" cy="881062"/>
          </a:xfrm>
          <a:prstGeom prst="rect">
            <a:avLst/>
          </a:prstGeom>
          <a:noFill/>
          <a:ln w="9525">
            <a:noFill/>
            <a:miter lim="800000"/>
            <a:headEnd/>
            <a:tailEnd/>
          </a:ln>
        </p:spPr>
      </p:pic>
      <p:sp>
        <p:nvSpPr>
          <p:cNvPr id="3074" name="Rectangle 2"/>
          <p:cNvSpPr>
            <a:spLocks noGrp="1" noChangeArrowheads="1"/>
          </p:cNvSpPr>
          <p:nvPr>
            <p:ph type="ctrTitle"/>
          </p:nvPr>
        </p:nvSpPr>
        <p:spPr>
          <a:xfrm>
            <a:off x="665163" y="2417763"/>
            <a:ext cx="4592637" cy="1439862"/>
          </a:xfrm>
        </p:spPr>
        <p:txBody>
          <a:bodyPr/>
          <a:lstStyle>
            <a:lvl1pPr>
              <a:defRPr sz="4000">
                <a:solidFill>
                  <a:srgbClr val="69923A"/>
                </a:solidFill>
              </a:defRPr>
            </a:lvl1pPr>
          </a:lstStyle>
          <a:p>
            <a:r>
              <a:rPr lang="en-GB"/>
              <a:t>Click to edit Master title style</a:t>
            </a:r>
          </a:p>
        </p:txBody>
      </p:sp>
      <p:sp>
        <p:nvSpPr>
          <p:cNvPr id="3075" name="Rectangle 3"/>
          <p:cNvSpPr>
            <a:spLocks noGrp="1" noChangeArrowheads="1"/>
          </p:cNvSpPr>
          <p:nvPr>
            <p:ph type="subTitle" idx="1"/>
          </p:nvPr>
        </p:nvSpPr>
        <p:spPr>
          <a:xfrm>
            <a:off x="665163" y="5029200"/>
            <a:ext cx="3068637" cy="1239838"/>
          </a:xfrm>
        </p:spPr>
        <p:txBody>
          <a:bodyPr/>
          <a:lstStyle>
            <a:lvl1pPr marL="0" indent="0">
              <a:lnSpc>
                <a:spcPct val="100000"/>
              </a:lnSpc>
              <a:buFontTx/>
              <a:buNone/>
              <a:defRPr>
                <a:solidFill>
                  <a:srgbClr val="69923A"/>
                </a:solidFill>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63"/>
            <a:ext cx="7834313" cy="5111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2093913"/>
            <a:ext cx="3657600" cy="4024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95800" y="2093913"/>
            <a:ext cx="3657600" cy="4024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563563"/>
            <a:ext cx="7834313" cy="5554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7"/>
          <p:cNvSpPr>
            <a:spLocks noChangeArrowheads="1"/>
          </p:cNvSpPr>
          <p:nvPr/>
        </p:nvSpPr>
        <p:spPr bwMode="auto">
          <a:xfrm>
            <a:off x="0" y="1143000"/>
            <a:ext cx="9144000" cy="5715000"/>
          </a:xfrm>
          <a:prstGeom prst="rect">
            <a:avLst/>
          </a:prstGeom>
          <a:solidFill>
            <a:srgbClr val="69923A"/>
          </a:solidFill>
          <a:ln w="9525">
            <a:solidFill>
              <a:schemeClr val="tx1"/>
            </a:solidFill>
            <a:miter lim="800000"/>
            <a:headEnd/>
            <a:tailEnd/>
          </a:ln>
          <a:effectLst/>
        </p:spPr>
        <p:txBody>
          <a:bodyPr wrap="none" anchor="ctr"/>
          <a:lstStyle/>
          <a:p>
            <a:pPr>
              <a:defRPr/>
            </a:pPr>
            <a:endParaRPr lang="en-GB" dirty="0"/>
          </a:p>
        </p:txBody>
      </p:sp>
      <p:sp>
        <p:nvSpPr>
          <p:cNvPr id="4" name="AutoShape 8"/>
          <p:cNvSpPr>
            <a:spLocks noChangeArrowheads="1"/>
          </p:cNvSpPr>
          <p:nvPr/>
        </p:nvSpPr>
        <p:spPr bwMode="auto">
          <a:xfrm rot="10800000">
            <a:off x="8423275" y="1341438"/>
            <a:ext cx="720725" cy="863600"/>
          </a:xfrm>
          <a:prstGeom prst="rtTriangle">
            <a:avLst/>
          </a:prstGeom>
          <a:solidFill>
            <a:schemeClr val="bg1"/>
          </a:solidFill>
          <a:ln w="9525" algn="ctr">
            <a:noFill/>
            <a:miter lim="800000"/>
            <a:headEnd/>
            <a:tailEnd/>
          </a:ln>
          <a:effectLst/>
        </p:spPr>
        <p:txBody>
          <a:bodyPr wrap="none" anchor="ctr"/>
          <a:lstStyle/>
          <a:p>
            <a:pPr>
              <a:defRPr/>
            </a:pPr>
            <a:endParaRPr lang="en-GB" dirty="0"/>
          </a:p>
        </p:txBody>
      </p:sp>
      <p:sp>
        <p:nvSpPr>
          <p:cNvPr id="5" name="Rectangle 9"/>
          <p:cNvSpPr>
            <a:spLocks noChangeArrowheads="1"/>
          </p:cNvSpPr>
          <p:nvPr/>
        </p:nvSpPr>
        <p:spPr bwMode="auto">
          <a:xfrm>
            <a:off x="0" y="0"/>
            <a:ext cx="9144000" cy="1447800"/>
          </a:xfrm>
          <a:prstGeom prst="rect">
            <a:avLst/>
          </a:prstGeom>
          <a:solidFill>
            <a:schemeClr val="bg1"/>
          </a:solidFill>
          <a:ln w="9525">
            <a:noFill/>
            <a:miter lim="800000"/>
            <a:headEnd/>
            <a:tailEnd/>
          </a:ln>
          <a:effectLst/>
        </p:spPr>
        <p:txBody>
          <a:bodyPr wrap="none" anchor="ctr"/>
          <a:lstStyle/>
          <a:p>
            <a:pPr algn="ctr">
              <a:defRPr/>
            </a:pPr>
            <a:endParaRPr lang="en-US" dirty="0"/>
          </a:p>
        </p:txBody>
      </p:sp>
      <p:pic>
        <p:nvPicPr>
          <p:cNvPr id="6" name="Picture 11"/>
          <p:cNvPicPr>
            <a:picLocks noChangeAspect="1" noChangeArrowheads="1"/>
          </p:cNvPicPr>
          <p:nvPr/>
        </p:nvPicPr>
        <p:blipFill>
          <a:blip r:embed="rId2" cstate="print"/>
          <a:srcRect/>
          <a:stretch>
            <a:fillRect/>
          </a:stretch>
        </p:blipFill>
        <p:spPr bwMode="auto">
          <a:xfrm>
            <a:off x="244475" y="265113"/>
            <a:ext cx="2162175" cy="881062"/>
          </a:xfrm>
          <a:prstGeom prst="rect">
            <a:avLst/>
          </a:prstGeom>
          <a:noFill/>
          <a:ln w="9525">
            <a:noFill/>
            <a:miter lim="800000"/>
            <a:headEnd/>
            <a:tailEnd/>
          </a:ln>
        </p:spPr>
      </p:pic>
      <p:sp>
        <p:nvSpPr>
          <p:cNvPr id="7171" name="Rectangle 3"/>
          <p:cNvSpPr>
            <a:spLocks noGrp="1" noChangeArrowheads="1"/>
          </p:cNvSpPr>
          <p:nvPr>
            <p:ph type="subTitle" idx="1"/>
          </p:nvPr>
        </p:nvSpPr>
        <p:spPr>
          <a:xfrm>
            <a:off x="665163" y="2427288"/>
            <a:ext cx="7851775" cy="1258887"/>
          </a:xfrm>
        </p:spPr>
        <p:txBody>
          <a:bodyPr/>
          <a:lstStyle>
            <a:lvl1pPr marL="0" indent="0">
              <a:lnSpc>
                <a:spcPct val="100000"/>
              </a:lnSpc>
              <a:buFontTx/>
              <a:buNone/>
              <a:defRPr sz="4000" b="1">
                <a:solidFill>
                  <a:schemeClr val="tx2"/>
                </a:solidFill>
              </a:defRPr>
            </a:lvl1pPr>
          </a:lstStyle>
          <a:p>
            <a:r>
              <a:rPr lang="en-GB"/>
              <a:t>Click to edit Master subtitle style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65163" y="2093913"/>
            <a:ext cx="3851275"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8838" y="2093913"/>
            <a:ext cx="3851275"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6375" y="563563"/>
            <a:ext cx="1963738" cy="55546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65163" y="563563"/>
            <a:ext cx="57388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noFill/>
            <a:miter lim="800000"/>
            <a:headEnd/>
            <a:tailEnd/>
          </a:ln>
          <a:effectLst/>
        </p:spPr>
        <p:txBody>
          <a:bodyPr wrap="none" anchor="ctr">
            <a:prstTxWarp prst="textNoShape">
              <a:avLst/>
            </a:prstTxWarp>
          </a:bodyPr>
          <a:lstStyle/>
          <a:p>
            <a:endParaRPr lang="fr-FR"/>
          </a:p>
        </p:txBody>
      </p:sp>
      <p:sp>
        <p:nvSpPr>
          <p:cNvPr id="3074" name="Rectangle 2"/>
          <p:cNvSpPr>
            <a:spLocks noGrp="1" noChangeArrowheads="1"/>
          </p:cNvSpPr>
          <p:nvPr>
            <p:ph type="ctrTitle"/>
          </p:nvPr>
        </p:nvSpPr>
        <p:spPr>
          <a:xfrm>
            <a:off x="947738" y="2417763"/>
            <a:ext cx="7585075" cy="1439862"/>
          </a:xfrm>
        </p:spPr>
        <p:txBody>
          <a:bodyPr/>
          <a:lstStyle>
            <a:lvl1pPr>
              <a:defRPr sz="4000"/>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947738" y="5908675"/>
            <a:ext cx="7585075" cy="360363"/>
          </a:xfrm>
        </p:spPr>
        <p:txBody>
          <a:bodyPr/>
          <a:lstStyle>
            <a:lvl1pPr marL="0" indent="0">
              <a:lnSpc>
                <a:spcPct val="100000"/>
              </a:lnSpc>
              <a:defRPr>
                <a:solidFill>
                  <a:schemeClr val="tx2"/>
                </a:solidFill>
              </a:defRPr>
            </a:lvl1pPr>
          </a:lstStyle>
          <a:p>
            <a:r>
              <a:rPr lang="en-US" smtClean="0"/>
              <a:t>Click to edit Master subtitle style</a:t>
            </a:r>
            <a:endParaRPr lang="en-GB"/>
          </a:p>
        </p:txBody>
      </p:sp>
      <p:pic>
        <p:nvPicPr>
          <p:cNvPr id="3083" name="Picture 11"/>
          <p:cNvPicPr>
            <a:picLocks noChangeAspect="1" noChangeArrowheads="1"/>
          </p:cNvPicPr>
          <p:nvPr/>
        </p:nvPicPr>
        <p:blipFill>
          <a:blip r:embed="rId2" cstate="print"/>
          <a:srcRect/>
          <a:stretch>
            <a:fillRect/>
          </a:stretch>
        </p:blipFill>
        <p:spPr bwMode="auto">
          <a:xfrm>
            <a:off x="239713" y="254000"/>
            <a:ext cx="2162175" cy="881063"/>
          </a:xfrm>
          <a:prstGeom prst="rect">
            <a:avLst/>
          </a:prstGeom>
          <a:noFill/>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5.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69923A"/>
          </a:solidFill>
          <a:ln w="9525" algn="ctr">
            <a:noFill/>
            <a:miter lim="800000"/>
            <a:headEnd/>
            <a:tailEnd/>
          </a:ln>
          <a:effectLst/>
        </p:spPr>
        <p:txBody>
          <a:bodyPr wrap="none" anchor="ctr"/>
          <a:lstStyle/>
          <a:p>
            <a:pPr>
              <a:defRPr/>
            </a:pPr>
            <a:endParaRPr lang="en-GB" dirty="0"/>
          </a:p>
        </p:txBody>
      </p:sp>
      <p:sp>
        <p:nvSpPr>
          <p:cNvPr id="1033" name="Rectangle 9"/>
          <p:cNvSpPr>
            <a:spLocks noChangeArrowheads="1"/>
          </p:cNvSpPr>
          <p:nvPr/>
        </p:nvSpPr>
        <p:spPr bwMode="auto">
          <a:xfrm>
            <a:off x="0" y="0"/>
            <a:ext cx="9144000" cy="1447800"/>
          </a:xfrm>
          <a:prstGeom prst="rect">
            <a:avLst/>
          </a:prstGeom>
          <a:solidFill>
            <a:srgbClr val="69923A"/>
          </a:solidFill>
          <a:ln w="9525">
            <a:noFill/>
            <a:miter lim="800000"/>
            <a:headEnd/>
            <a:tailEnd/>
          </a:ln>
          <a:effectLst/>
        </p:spPr>
        <p:txBody>
          <a:bodyPr wrap="none" anchor="ctr"/>
          <a:lstStyle/>
          <a:p>
            <a:pPr algn="ctr">
              <a:defRPr/>
            </a:pPr>
            <a:endParaRPr lang="en-US" dirty="0"/>
          </a:p>
        </p:txBody>
      </p:sp>
      <p:sp>
        <p:nvSpPr>
          <p:cNvPr id="1028"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title style</a:t>
            </a:r>
          </a:p>
        </p:txBody>
      </p:sp>
      <p:sp>
        <p:nvSpPr>
          <p:cNvPr id="1029"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30" name="Picture 10"/>
          <p:cNvPicPr>
            <a:picLocks noChangeAspect="1" noChangeArrowheads="1"/>
          </p:cNvPicPr>
          <p:nvPr/>
        </p:nvPicPr>
        <p:blipFill>
          <a:blip r:embed="rId15" cstate="print"/>
          <a:srcRect/>
          <a:stretch>
            <a:fillRect/>
          </a:stretch>
        </p:blipFill>
        <p:spPr bwMode="auto">
          <a:xfrm>
            <a:off x="173038" y="6165850"/>
            <a:ext cx="1374775" cy="560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4"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Lst>
  <p:txStyles>
    <p:titleStyle>
      <a:lvl1pPr algn="l" rtl="0" eaLnBrk="0" fontAlgn="base" hangingPunct="0">
        <a:spcBef>
          <a:spcPct val="0"/>
        </a:spcBef>
        <a:spcAft>
          <a:spcPct val="0"/>
        </a:spcAft>
        <a:defRPr sz="30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Arial" charset="0"/>
        </a:defRPr>
      </a:lvl2pPr>
      <a:lvl3pPr algn="l" rtl="0" eaLnBrk="0" fontAlgn="base" hangingPunct="0">
        <a:spcBef>
          <a:spcPct val="0"/>
        </a:spcBef>
        <a:spcAft>
          <a:spcPct val="0"/>
        </a:spcAft>
        <a:defRPr sz="3000">
          <a:solidFill>
            <a:schemeClr val="tx2"/>
          </a:solidFill>
          <a:latin typeface="Arial" charset="0"/>
        </a:defRPr>
      </a:lvl3pPr>
      <a:lvl4pPr algn="l" rtl="0" eaLnBrk="0" fontAlgn="base" hangingPunct="0">
        <a:spcBef>
          <a:spcPct val="0"/>
        </a:spcBef>
        <a:spcAft>
          <a:spcPct val="0"/>
        </a:spcAft>
        <a:defRPr sz="3000">
          <a:solidFill>
            <a:schemeClr val="tx2"/>
          </a:solidFill>
          <a:latin typeface="Arial" charset="0"/>
        </a:defRPr>
      </a:lvl4pPr>
      <a:lvl5pPr algn="l" rtl="0" eaLnBrk="0" fontAlgn="base" hangingPunct="0">
        <a:spcBef>
          <a:spcPct val="0"/>
        </a:spcBef>
        <a:spcAft>
          <a:spcPct val="0"/>
        </a:spcAft>
        <a:defRPr sz="3000">
          <a:solidFill>
            <a:schemeClr val="tx2"/>
          </a:solidFill>
          <a:latin typeface="Arial" charset="0"/>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342900" indent="-342900" algn="l" rtl="0" eaLnBrk="0" fontAlgn="base" hangingPunct="0">
        <a:lnSpc>
          <a:spcPct val="108000"/>
        </a:lnSpc>
        <a:spcBef>
          <a:spcPct val="0"/>
        </a:spcBef>
        <a:spcAft>
          <a:spcPct val="0"/>
        </a:spcAft>
        <a:buBlip>
          <a:blip r:embed="rId16"/>
        </a:buBlip>
        <a:defRPr sz="2000">
          <a:solidFill>
            <a:srgbClr val="000000"/>
          </a:solidFill>
          <a:latin typeface="+mn-lt"/>
          <a:ea typeface="+mn-ea"/>
          <a:cs typeface="+mn-cs"/>
        </a:defRPr>
      </a:lvl1pPr>
      <a:lvl2pPr marL="742950" indent="-285750" algn="l" rtl="0" eaLnBrk="0" fontAlgn="base" hangingPunct="0">
        <a:lnSpc>
          <a:spcPct val="108000"/>
        </a:lnSpc>
        <a:spcBef>
          <a:spcPct val="0"/>
        </a:spcBef>
        <a:spcAft>
          <a:spcPct val="0"/>
        </a:spcAft>
        <a:buBlip>
          <a:blip r:embed="rId16"/>
        </a:buBlip>
        <a:defRPr sz="2000">
          <a:solidFill>
            <a:srgbClr val="000000"/>
          </a:solidFill>
          <a:latin typeface="+mn-lt"/>
        </a:defRPr>
      </a:lvl2pPr>
      <a:lvl3pPr marL="1143000" indent="-228600" algn="l" rtl="0" eaLnBrk="0" fontAlgn="base" hangingPunct="0">
        <a:lnSpc>
          <a:spcPct val="108000"/>
        </a:lnSpc>
        <a:spcBef>
          <a:spcPct val="0"/>
        </a:spcBef>
        <a:spcAft>
          <a:spcPct val="0"/>
        </a:spcAft>
        <a:buBlip>
          <a:blip r:embed="rId16"/>
        </a:buBlip>
        <a:defRPr sz="2000">
          <a:solidFill>
            <a:srgbClr val="000000"/>
          </a:solidFill>
          <a:latin typeface="+mn-lt"/>
        </a:defRPr>
      </a:lvl3pPr>
      <a:lvl4pPr marL="1600200" indent="-228600" algn="l" rtl="0" eaLnBrk="0" fontAlgn="base" hangingPunct="0">
        <a:lnSpc>
          <a:spcPct val="108000"/>
        </a:lnSpc>
        <a:spcBef>
          <a:spcPct val="0"/>
        </a:spcBef>
        <a:spcAft>
          <a:spcPct val="0"/>
        </a:spcAft>
        <a:buBlip>
          <a:blip r:embed="rId16"/>
        </a:buBlip>
        <a:defRPr sz="2000">
          <a:solidFill>
            <a:srgbClr val="000000"/>
          </a:solidFill>
          <a:latin typeface="+mn-lt"/>
        </a:defRPr>
      </a:lvl4pPr>
      <a:lvl5pPr marL="2057400" indent="-228600" algn="l" rtl="0" eaLnBrk="0" fontAlgn="base" hangingPunct="0">
        <a:lnSpc>
          <a:spcPct val="108000"/>
        </a:lnSpc>
        <a:spcBef>
          <a:spcPct val="0"/>
        </a:spcBef>
        <a:spcAft>
          <a:spcPct val="0"/>
        </a:spcAft>
        <a:buBlip>
          <a:blip r:embed="rId16"/>
        </a:buBlip>
        <a:defRPr sz="2000">
          <a:solidFill>
            <a:srgbClr val="000000"/>
          </a:solidFill>
          <a:latin typeface="+mn-lt"/>
        </a:defRPr>
      </a:lvl5pPr>
      <a:lvl6pPr marL="2514600" indent="-228600" algn="l" rtl="0" fontAlgn="base">
        <a:lnSpc>
          <a:spcPct val="108000"/>
        </a:lnSpc>
        <a:spcBef>
          <a:spcPct val="0"/>
        </a:spcBef>
        <a:spcAft>
          <a:spcPct val="0"/>
        </a:spcAft>
        <a:buBlip>
          <a:blip r:embed="rId16"/>
        </a:buBlip>
        <a:defRPr sz="2000">
          <a:solidFill>
            <a:srgbClr val="000000"/>
          </a:solidFill>
          <a:latin typeface="+mn-lt"/>
        </a:defRPr>
      </a:lvl6pPr>
      <a:lvl7pPr marL="2971800" indent="-228600" algn="l" rtl="0" fontAlgn="base">
        <a:lnSpc>
          <a:spcPct val="108000"/>
        </a:lnSpc>
        <a:spcBef>
          <a:spcPct val="0"/>
        </a:spcBef>
        <a:spcAft>
          <a:spcPct val="0"/>
        </a:spcAft>
        <a:buBlip>
          <a:blip r:embed="rId16"/>
        </a:buBlip>
        <a:defRPr sz="2000">
          <a:solidFill>
            <a:srgbClr val="000000"/>
          </a:solidFill>
          <a:latin typeface="+mn-lt"/>
        </a:defRPr>
      </a:lvl7pPr>
      <a:lvl8pPr marL="3429000" indent="-228600" algn="l" rtl="0" fontAlgn="base">
        <a:lnSpc>
          <a:spcPct val="108000"/>
        </a:lnSpc>
        <a:spcBef>
          <a:spcPct val="0"/>
        </a:spcBef>
        <a:spcAft>
          <a:spcPct val="0"/>
        </a:spcAft>
        <a:buBlip>
          <a:blip r:embed="rId16"/>
        </a:buBlip>
        <a:defRPr sz="2000">
          <a:solidFill>
            <a:srgbClr val="000000"/>
          </a:solidFill>
          <a:latin typeface="+mn-lt"/>
        </a:defRPr>
      </a:lvl8pPr>
      <a:lvl9pPr marL="3886200" indent="-228600" algn="l" rtl="0" fontAlgn="base">
        <a:lnSpc>
          <a:spcPct val="108000"/>
        </a:lnSpc>
        <a:spcBef>
          <a:spcPct val="0"/>
        </a:spcBef>
        <a:spcAft>
          <a:spcPct val="0"/>
        </a:spcAft>
        <a:buBlip>
          <a:blip r:embed="rId16"/>
        </a:buBlip>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8" name="AutoShape 4"/>
          <p:cNvSpPr>
            <a:spLocks noChangeArrowheads="1"/>
          </p:cNvSpPr>
          <p:nvPr/>
        </p:nvSpPr>
        <p:spPr bwMode="auto">
          <a:xfrm rot="10800000">
            <a:off x="8423275" y="1341438"/>
            <a:ext cx="720725" cy="863600"/>
          </a:xfrm>
          <a:prstGeom prst="rtTriangle">
            <a:avLst/>
          </a:prstGeom>
          <a:solidFill>
            <a:srgbClr val="69923A"/>
          </a:solidFill>
          <a:ln w="9525" algn="ctr">
            <a:noFill/>
            <a:miter lim="800000"/>
            <a:headEnd/>
            <a:tailEnd/>
          </a:ln>
          <a:effectLst/>
        </p:spPr>
        <p:txBody>
          <a:bodyPr wrap="none" anchor="ctr"/>
          <a:lstStyle/>
          <a:p>
            <a:pPr>
              <a:defRPr/>
            </a:pPr>
            <a:endParaRPr lang="en-GB" dirty="0"/>
          </a:p>
        </p:txBody>
      </p:sp>
      <p:sp>
        <p:nvSpPr>
          <p:cNvPr id="6149" name="Rectangle 5"/>
          <p:cNvSpPr>
            <a:spLocks noChangeArrowheads="1"/>
          </p:cNvSpPr>
          <p:nvPr/>
        </p:nvSpPr>
        <p:spPr bwMode="auto">
          <a:xfrm>
            <a:off x="0" y="0"/>
            <a:ext cx="9144000" cy="1447800"/>
          </a:xfrm>
          <a:prstGeom prst="rect">
            <a:avLst/>
          </a:prstGeom>
          <a:solidFill>
            <a:srgbClr val="69923A"/>
          </a:solidFill>
          <a:ln w="9525">
            <a:noFill/>
            <a:miter lim="800000"/>
            <a:headEnd/>
            <a:tailEnd/>
          </a:ln>
          <a:effectLst/>
        </p:spPr>
        <p:txBody>
          <a:bodyPr wrap="none" anchor="ctr"/>
          <a:lstStyle/>
          <a:p>
            <a:pPr algn="ctr">
              <a:defRPr/>
            </a:pPr>
            <a:endParaRPr lang="en-US" dirty="0"/>
          </a:p>
        </p:txBody>
      </p:sp>
      <p:sp>
        <p:nvSpPr>
          <p:cNvPr id="2052" name="Rectangle 2"/>
          <p:cNvSpPr>
            <a:spLocks noGrp="1" noChangeArrowheads="1"/>
          </p:cNvSpPr>
          <p:nvPr>
            <p:ph type="title"/>
          </p:nvPr>
        </p:nvSpPr>
        <p:spPr bwMode="auto">
          <a:xfrm>
            <a:off x="665163" y="563563"/>
            <a:ext cx="7854950" cy="511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title style</a:t>
            </a:r>
          </a:p>
        </p:txBody>
      </p:sp>
      <p:sp>
        <p:nvSpPr>
          <p:cNvPr id="2053" name="Rectangle 3"/>
          <p:cNvSpPr>
            <a:spLocks noGrp="1" noChangeArrowheads="1"/>
          </p:cNvSpPr>
          <p:nvPr>
            <p:ph type="body" idx="1"/>
          </p:nvPr>
        </p:nvSpPr>
        <p:spPr bwMode="auto">
          <a:xfrm>
            <a:off x="665163" y="2093913"/>
            <a:ext cx="7854950" cy="4024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775"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eaLnBrk="0" fontAlgn="base" hangingPunct="0">
        <a:spcBef>
          <a:spcPct val="0"/>
        </a:spcBef>
        <a:spcAft>
          <a:spcPct val="0"/>
        </a:spcAft>
        <a:defRPr sz="30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Arial" charset="0"/>
        </a:defRPr>
      </a:lvl2pPr>
      <a:lvl3pPr algn="l" rtl="0" eaLnBrk="0" fontAlgn="base" hangingPunct="0">
        <a:spcBef>
          <a:spcPct val="0"/>
        </a:spcBef>
        <a:spcAft>
          <a:spcPct val="0"/>
        </a:spcAft>
        <a:defRPr sz="3000">
          <a:solidFill>
            <a:schemeClr val="tx2"/>
          </a:solidFill>
          <a:latin typeface="Arial" charset="0"/>
        </a:defRPr>
      </a:lvl3pPr>
      <a:lvl4pPr algn="l" rtl="0" eaLnBrk="0" fontAlgn="base" hangingPunct="0">
        <a:spcBef>
          <a:spcPct val="0"/>
        </a:spcBef>
        <a:spcAft>
          <a:spcPct val="0"/>
        </a:spcAft>
        <a:defRPr sz="3000">
          <a:solidFill>
            <a:schemeClr val="tx2"/>
          </a:solidFill>
          <a:latin typeface="Arial" charset="0"/>
        </a:defRPr>
      </a:lvl4pPr>
      <a:lvl5pPr algn="l" rtl="0" eaLnBrk="0" fontAlgn="base" hangingPunct="0">
        <a:spcBef>
          <a:spcPct val="0"/>
        </a:spcBef>
        <a:spcAft>
          <a:spcPct val="0"/>
        </a:spcAft>
        <a:defRPr sz="3000">
          <a:solidFill>
            <a:schemeClr val="tx2"/>
          </a:solidFill>
          <a:latin typeface="Arial" charset="0"/>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342900" indent="-342900" algn="l" rtl="0" eaLnBrk="0" fontAlgn="base" hangingPunct="0">
        <a:lnSpc>
          <a:spcPct val="108000"/>
        </a:lnSpc>
        <a:spcBef>
          <a:spcPct val="0"/>
        </a:spcBef>
        <a:spcAft>
          <a:spcPct val="0"/>
        </a:spcAft>
        <a:buBlip>
          <a:blip r:embed="rId13"/>
        </a:buBlip>
        <a:defRPr sz="2000">
          <a:solidFill>
            <a:srgbClr val="000000"/>
          </a:solidFill>
          <a:latin typeface="+mn-lt"/>
          <a:ea typeface="+mn-ea"/>
          <a:cs typeface="+mn-cs"/>
        </a:defRPr>
      </a:lvl1pPr>
      <a:lvl2pPr marL="742950" indent="-285750" algn="l" rtl="0" eaLnBrk="0" fontAlgn="base" hangingPunct="0">
        <a:lnSpc>
          <a:spcPct val="108000"/>
        </a:lnSpc>
        <a:spcBef>
          <a:spcPct val="0"/>
        </a:spcBef>
        <a:spcAft>
          <a:spcPct val="0"/>
        </a:spcAft>
        <a:buBlip>
          <a:blip r:embed="rId13"/>
        </a:buBlip>
        <a:defRPr sz="2000">
          <a:solidFill>
            <a:srgbClr val="000000"/>
          </a:solidFill>
          <a:latin typeface="+mn-lt"/>
        </a:defRPr>
      </a:lvl2pPr>
      <a:lvl3pPr marL="1143000" indent="-228600" algn="l" rtl="0" eaLnBrk="0" fontAlgn="base" hangingPunct="0">
        <a:lnSpc>
          <a:spcPct val="108000"/>
        </a:lnSpc>
        <a:spcBef>
          <a:spcPct val="0"/>
        </a:spcBef>
        <a:spcAft>
          <a:spcPct val="0"/>
        </a:spcAft>
        <a:buBlip>
          <a:blip r:embed="rId13"/>
        </a:buBlip>
        <a:defRPr sz="2000">
          <a:solidFill>
            <a:srgbClr val="000000"/>
          </a:solidFill>
          <a:latin typeface="+mn-lt"/>
        </a:defRPr>
      </a:lvl3pPr>
      <a:lvl4pPr marL="1600200" indent="-228600" algn="l" rtl="0" eaLnBrk="0" fontAlgn="base" hangingPunct="0">
        <a:lnSpc>
          <a:spcPct val="108000"/>
        </a:lnSpc>
        <a:spcBef>
          <a:spcPct val="0"/>
        </a:spcBef>
        <a:spcAft>
          <a:spcPct val="0"/>
        </a:spcAft>
        <a:buBlip>
          <a:blip r:embed="rId13"/>
        </a:buBlip>
        <a:defRPr sz="2000">
          <a:solidFill>
            <a:srgbClr val="000000"/>
          </a:solidFill>
          <a:latin typeface="+mn-lt"/>
        </a:defRPr>
      </a:lvl4pPr>
      <a:lvl5pPr marL="2057400" indent="-228600" algn="l" rtl="0" eaLnBrk="0" fontAlgn="base" hangingPunct="0">
        <a:lnSpc>
          <a:spcPct val="108000"/>
        </a:lnSpc>
        <a:spcBef>
          <a:spcPct val="0"/>
        </a:spcBef>
        <a:spcAft>
          <a:spcPct val="0"/>
        </a:spcAft>
        <a:buBlip>
          <a:blip r:embed="rId13"/>
        </a:buBlip>
        <a:defRPr sz="2000">
          <a:solidFill>
            <a:srgbClr val="000000"/>
          </a:solidFill>
          <a:latin typeface="+mn-lt"/>
        </a:defRPr>
      </a:lvl5pPr>
      <a:lvl6pPr marL="2514600" indent="-228600" algn="l" rtl="0" fontAlgn="base">
        <a:lnSpc>
          <a:spcPct val="108000"/>
        </a:lnSpc>
        <a:spcBef>
          <a:spcPct val="0"/>
        </a:spcBef>
        <a:spcAft>
          <a:spcPct val="0"/>
        </a:spcAft>
        <a:buBlip>
          <a:blip r:embed="rId13"/>
        </a:buBlip>
        <a:defRPr sz="2000">
          <a:solidFill>
            <a:srgbClr val="000000"/>
          </a:solidFill>
          <a:latin typeface="+mn-lt"/>
        </a:defRPr>
      </a:lvl6pPr>
      <a:lvl7pPr marL="2971800" indent="-228600" algn="l" rtl="0" fontAlgn="base">
        <a:lnSpc>
          <a:spcPct val="108000"/>
        </a:lnSpc>
        <a:spcBef>
          <a:spcPct val="0"/>
        </a:spcBef>
        <a:spcAft>
          <a:spcPct val="0"/>
        </a:spcAft>
        <a:buBlip>
          <a:blip r:embed="rId13"/>
        </a:buBlip>
        <a:defRPr sz="2000">
          <a:solidFill>
            <a:srgbClr val="000000"/>
          </a:solidFill>
          <a:latin typeface="+mn-lt"/>
        </a:defRPr>
      </a:lvl7pPr>
      <a:lvl8pPr marL="3429000" indent="-228600" algn="l" rtl="0" fontAlgn="base">
        <a:lnSpc>
          <a:spcPct val="108000"/>
        </a:lnSpc>
        <a:spcBef>
          <a:spcPct val="0"/>
        </a:spcBef>
        <a:spcAft>
          <a:spcPct val="0"/>
        </a:spcAft>
        <a:buBlip>
          <a:blip r:embed="rId13"/>
        </a:buBlip>
        <a:defRPr sz="2000">
          <a:solidFill>
            <a:srgbClr val="000000"/>
          </a:solidFill>
          <a:latin typeface="+mn-lt"/>
        </a:defRPr>
      </a:lvl8pPr>
      <a:lvl9pPr marL="3886200" indent="-228600" algn="l" rtl="0" fontAlgn="base">
        <a:lnSpc>
          <a:spcPct val="108000"/>
        </a:lnSpc>
        <a:spcBef>
          <a:spcPct val="0"/>
        </a:spcBef>
        <a:spcAft>
          <a:spcPct val="0"/>
        </a:spcAft>
        <a:buBlip>
          <a:blip r:embed="rId13"/>
        </a:buBlip>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1034" name="Picture 10"/>
          <p:cNvPicPr>
            <a:picLocks noChangeAspect="1" noChangeArrowheads="1"/>
          </p:cNvPicPr>
          <p:nvPr/>
        </p:nvPicPr>
        <p:blipFill>
          <a:blip r:embed="rId13" cstate="print"/>
          <a:srcRect/>
          <a:stretch>
            <a:fillRect/>
          </a:stretch>
        </p:blipFill>
        <p:spPr bwMode="auto">
          <a:xfrm>
            <a:off x="171450" y="6164263"/>
            <a:ext cx="1366838" cy="557212"/>
          </a:xfrm>
          <a:prstGeom prst="rect">
            <a:avLst/>
          </a:prstGeom>
          <a:noFill/>
        </p:spPr>
      </p:pic>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txStyles>
    <p:titleStyle>
      <a:lvl1pPr algn="l" rtl="0" eaLnBrk="1" fontAlgn="base" hangingPunct="1">
        <a:spcBef>
          <a:spcPct val="0"/>
        </a:spcBef>
        <a:spcAft>
          <a:spcPct val="0"/>
        </a:spcAft>
        <a:defRPr sz="3000">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Arial" charset="0"/>
        </a:defRPr>
      </a:lvl2pPr>
      <a:lvl3pPr algn="l" rtl="0" eaLnBrk="1" fontAlgn="base" hangingPunct="1">
        <a:spcBef>
          <a:spcPct val="0"/>
        </a:spcBef>
        <a:spcAft>
          <a:spcPct val="0"/>
        </a:spcAft>
        <a:defRPr sz="3000">
          <a:solidFill>
            <a:schemeClr val="tx2"/>
          </a:solidFill>
          <a:latin typeface="Arial" charset="0"/>
        </a:defRPr>
      </a:lvl3pPr>
      <a:lvl4pPr algn="l" rtl="0" eaLnBrk="1" fontAlgn="base" hangingPunct="1">
        <a:spcBef>
          <a:spcPct val="0"/>
        </a:spcBef>
        <a:spcAft>
          <a:spcPct val="0"/>
        </a:spcAft>
        <a:defRPr sz="3000">
          <a:solidFill>
            <a:schemeClr val="tx2"/>
          </a:solidFill>
          <a:latin typeface="Arial" charset="0"/>
        </a:defRPr>
      </a:lvl4pPr>
      <a:lvl5pPr algn="l" rtl="0" eaLnBrk="1" fontAlgn="base" hangingPunct="1">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1" fontAlgn="base" hangingPunct="1">
        <a:lnSpc>
          <a:spcPct val="108000"/>
        </a:lnSpc>
        <a:spcBef>
          <a:spcPct val="0"/>
        </a:spcBef>
        <a:spcAft>
          <a:spcPct val="0"/>
        </a:spcAft>
        <a:defRPr sz="2000">
          <a:solidFill>
            <a:schemeClr val="tx1"/>
          </a:solidFill>
          <a:latin typeface="+mn-lt"/>
          <a:ea typeface="+mn-ea"/>
          <a:cs typeface="+mn-cs"/>
        </a:defRPr>
      </a:lvl1pPr>
      <a:lvl2pPr marL="742950" indent="-285750" algn="l" rtl="0" eaLnBrk="1" fontAlgn="base" hangingPunct="1">
        <a:lnSpc>
          <a:spcPct val="108000"/>
        </a:lnSpc>
        <a:spcBef>
          <a:spcPct val="0"/>
        </a:spcBef>
        <a:spcAft>
          <a:spcPct val="0"/>
        </a:spcAft>
        <a:defRPr sz="2000">
          <a:solidFill>
            <a:schemeClr val="tx1"/>
          </a:solidFill>
          <a:latin typeface="+mn-lt"/>
          <a:ea typeface="ＭＳ Ｐゴシック" charset="-128"/>
        </a:defRPr>
      </a:lvl2pPr>
      <a:lvl3pPr marL="1143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3pPr>
      <a:lvl4pPr marL="1600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4pPr>
      <a:lvl5pPr marL="20574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5pPr>
      <a:lvl6pPr marL="25146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6pPr>
      <a:lvl7pPr marL="29718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7pPr>
      <a:lvl8pPr marL="3429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8pPr>
      <a:lvl9pPr marL="3886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5.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vark-learn.com/english/page.asp?p=questionnaire" TargetMode="Externa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ctrTitle"/>
          </p:nvPr>
        </p:nvSpPr>
        <p:spPr>
          <a:xfrm>
            <a:off x="467544" y="2204864"/>
            <a:ext cx="7585075" cy="1439862"/>
          </a:xfrm>
        </p:spPr>
        <p:txBody>
          <a:bodyPr/>
          <a:lstStyle/>
          <a:p>
            <a:pPr eaLnBrk="1" hangingPunct="1"/>
            <a:r>
              <a:rPr lang="en-US" smtClean="0"/>
              <a:t>Module 6</a:t>
            </a:r>
            <a:br>
              <a:rPr lang="en-US" smtClean="0"/>
            </a:br>
            <a:r>
              <a:rPr lang="en-US" smtClean="0"/>
              <a:t>Note </a:t>
            </a:r>
            <a:r>
              <a:rPr lang="en-US" dirty="0" smtClean="0"/>
              <a:t>Taking and Revision Strategies</a:t>
            </a:r>
          </a:p>
        </p:txBody>
      </p:sp>
      <p:sp>
        <p:nvSpPr>
          <p:cNvPr id="5123" name="Rectangle 7"/>
          <p:cNvSpPr>
            <a:spLocks noGrp="1" noChangeArrowheads="1"/>
          </p:cNvSpPr>
          <p:nvPr>
            <p:ph type="subTitle" idx="1"/>
          </p:nvPr>
        </p:nvSpPr>
        <p:spPr>
          <a:xfrm>
            <a:off x="468313" y="4076700"/>
            <a:ext cx="4319587" cy="1239838"/>
          </a:xfrm>
        </p:spPr>
        <p:txBody>
          <a:bodyPr/>
          <a:lstStyle/>
          <a:p>
            <a:pPr eaLnBrk="1" hangingPunct="1"/>
            <a:r>
              <a:rPr lang="en-US" dirty="0" smtClean="0"/>
              <a:t>Some keys for successful learning</a:t>
            </a:r>
            <a:endParaRPr lang="en-US" dirty="0"/>
          </a:p>
          <a:p>
            <a:pPr eaLnBrk="1" hangingPunct="1"/>
            <a:endParaRPr lang="en-US" dirty="0" smtClean="0"/>
          </a:p>
          <a:p>
            <a:pPr eaLnBrk="1" hangingPunct="1"/>
            <a:r>
              <a:rPr lang="en-US" dirty="0" smtClean="0"/>
              <a:t>Part 1</a:t>
            </a:r>
          </a:p>
        </p:txBody>
      </p:sp>
      <p:pic>
        <p:nvPicPr>
          <p:cNvPr id="4" name="Picture 3" descr="routes_into_languages_cmyk"/>
          <p:cNvPicPr>
            <a:picLocks noChangeAspect="1" noChangeArrowheads="1"/>
          </p:cNvPicPr>
          <p:nvPr/>
        </p:nvPicPr>
        <p:blipFill>
          <a:blip r:embed="rId3" cstate="print"/>
          <a:srcRect/>
          <a:stretch>
            <a:fillRect/>
          </a:stretch>
        </p:blipFill>
        <p:spPr bwMode="auto">
          <a:xfrm>
            <a:off x="7236296" y="260648"/>
            <a:ext cx="1187451" cy="957263"/>
          </a:xfrm>
          <a:prstGeom prst="rect">
            <a:avLst/>
          </a:prstGeom>
          <a:noFill/>
          <a:ln w="9525">
            <a:noFill/>
            <a:miter lim="800000"/>
            <a:headEnd/>
            <a:tailEnd/>
          </a:ln>
        </p:spPr>
      </p:pic>
      <p:pic>
        <p:nvPicPr>
          <p:cNvPr id="1027" name="Picture 3" descr="C:\Documents and Settings\desilvac\Local Settings\Temporary Internet Files\Content.IE5\5WZRCF89\MP900443257[1].jpg"/>
          <p:cNvPicPr>
            <a:picLocks noChangeAspect="1" noChangeArrowheads="1"/>
          </p:cNvPicPr>
          <p:nvPr/>
        </p:nvPicPr>
        <p:blipFill>
          <a:blip r:embed="rId4" cstate="print"/>
          <a:srcRect/>
          <a:stretch>
            <a:fillRect/>
          </a:stretch>
        </p:blipFill>
        <p:spPr bwMode="auto">
          <a:xfrm>
            <a:off x="4716016" y="3789040"/>
            <a:ext cx="3179267" cy="211576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2"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95288" y="549275"/>
            <a:ext cx="8340725" cy="511175"/>
          </a:xfrm>
        </p:spPr>
        <p:txBody>
          <a:bodyPr/>
          <a:lstStyle/>
          <a:p>
            <a:pPr eaLnBrk="1" hangingPunct="1"/>
            <a:r>
              <a:rPr lang="en-US" sz="2800" dirty="0" smtClean="0"/>
              <a:t>Aims</a:t>
            </a:r>
          </a:p>
        </p:txBody>
      </p:sp>
      <p:sp>
        <p:nvSpPr>
          <p:cNvPr id="6147" name="Rectangle 3"/>
          <p:cNvSpPr>
            <a:spLocks noGrp="1" noChangeArrowheads="1"/>
          </p:cNvSpPr>
          <p:nvPr>
            <p:ph idx="1"/>
          </p:nvPr>
        </p:nvSpPr>
        <p:spPr>
          <a:xfrm>
            <a:off x="467544" y="1844824"/>
            <a:ext cx="7566025" cy="4024312"/>
          </a:xfrm>
        </p:spPr>
        <p:txBody>
          <a:bodyPr/>
          <a:lstStyle/>
          <a:p>
            <a:pPr eaLnBrk="1" hangingPunct="1"/>
            <a:r>
              <a:rPr lang="en-GB" dirty="0" smtClean="0"/>
              <a:t>This module will guide you through how to:</a:t>
            </a:r>
          </a:p>
          <a:p>
            <a:pPr eaLnBrk="1" hangingPunct="1"/>
            <a:endParaRPr lang="en-GB" dirty="0" smtClean="0"/>
          </a:p>
          <a:p>
            <a:pPr eaLnBrk="1" hangingPunct="1">
              <a:buFont typeface="Arial" pitchFamily="34" charset="0"/>
              <a:buChar char="•"/>
            </a:pPr>
            <a:r>
              <a:rPr lang="en-GB" dirty="0" smtClean="0"/>
              <a:t>Identify different strategies to improve revision skills according to your learning preferences.</a:t>
            </a:r>
          </a:p>
          <a:p>
            <a:pPr eaLnBrk="1" hangingPunct="1">
              <a:buFont typeface="Arial" pitchFamily="34" charset="0"/>
              <a:buChar char="•"/>
            </a:pPr>
            <a:endParaRPr lang="en-GB" dirty="0" smtClean="0"/>
          </a:p>
          <a:p>
            <a:pPr eaLnBrk="1" hangingPunct="1">
              <a:buFont typeface="Arial" pitchFamily="34" charset="0"/>
              <a:buChar char="•"/>
            </a:pPr>
            <a:r>
              <a:rPr lang="en-GB" dirty="0" smtClean="0"/>
              <a:t>Understand the principle of active revision.</a:t>
            </a:r>
          </a:p>
          <a:p>
            <a:pPr eaLnBrk="1" hangingPunct="1">
              <a:buFont typeface="Arial" pitchFamily="34" charset="0"/>
              <a:buChar char="•"/>
            </a:pPr>
            <a:endParaRPr lang="en-GB" dirty="0" smtClean="0"/>
          </a:p>
          <a:p>
            <a:pPr eaLnBrk="1" hangingPunct="1">
              <a:buFont typeface="Arial" pitchFamily="34" charset="0"/>
              <a:buChar char="•"/>
            </a:pPr>
            <a:r>
              <a:rPr lang="en-GB" dirty="0" smtClean="0"/>
              <a:t>Practice on dealing with an essay exam.</a:t>
            </a:r>
          </a:p>
          <a:p>
            <a:pPr eaLnBrk="1" hangingPunct="1">
              <a:buFont typeface="Arial" pitchFamily="34" charset="0"/>
              <a:buChar char="•"/>
            </a:pPr>
            <a:endParaRPr lang="en-GB" dirty="0" smtClean="0"/>
          </a:p>
          <a:p>
            <a:pPr eaLnBrk="1" hangingPunct="1">
              <a:buFont typeface="Arial" pitchFamily="34" charset="0"/>
              <a:buChar char="•"/>
            </a:pPr>
            <a:r>
              <a:rPr lang="en-GB" dirty="0" smtClean="0"/>
              <a:t>Understand note-taking and note-making.</a:t>
            </a:r>
          </a:p>
          <a:p>
            <a:pPr eaLnBrk="1" hangingPunct="1">
              <a:buFont typeface="Arial" pitchFamily="34" charset="0"/>
              <a:buChar char="•"/>
            </a:pPr>
            <a:endParaRPr lang="en-GB" dirty="0" smtClean="0"/>
          </a:p>
          <a:p>
            <a:pPr eaLnBrk="1" hangingPunct="1">
              <a:buFont typeface="Arial" pitchFamily="34" charset="0"/>
              <a:buChar char="•"/>
            </a:pPr>
            <a:r>
              <a:rPr lang="en-GB" dirty="0" smtClean="0"/>
              <a:t>Use note-taking techniques in a foreign language.</a:t>
            </a:r>
          </a:p>
          <a:p>
            <a:pPr eaLnBrk="1" hangingPunct="1"/>
            <a:endParaRPr lang="en-GB" dirty="0" smtClean="0"/>
          </a:p>
          <a:p>
            <a:pPr eaLnBrk="1" hangingPunct="1"/>
            <a:endParaRPr lang="en-GB" dirty="0" smtClean="0"/>
          </a:p>
          <a:p>
            <a:pPr eaLnBrk="1" hangingPunct="1">
              <a:buFontTx/>
              <a:buNone/>
            </a:pPr>
            <a:endParaRPr lang="en-GB" dirty="0" smtClean="0"/>
          </a:p>
          <a:p>
            <a:pPr eaLnBrk="1" hangingPunct="1">
              <a:buFontTx/>
              <a:buNone/>
            </a:pPr>
            <a:endParaRPr lang="en-US" dirty="0" smtClean="0"/>
          </a:p>
        </p:txBody>
      </p:sp>
      <p:pic>
        <p:nvPicPr>
          <p:cNvPr id="4" name="Picture 3"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linds(horizontal)">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blinds(horizontal)">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Effect transition="in" filter="blinds(horizontal)">
                                      <p:cBhvr>
                                        <p:cTn id="17" dur="500"/>
                                        <p:tgtEl>
                                          <p:spTgt spid="61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147">
                                            <p:txEl>
                                              <p:pRg st="6" end="6"/>
                                            </p:txEl>
                                          </p:spTgt>
                                        </p:tgtEl>
                                        <p:attrNameLst>
                                          <p:attrName>style.visibility</p:attrName>
                                        </p:attrNameLst>
                                      </p:cBhvr>
                                      <p:to>
                                        <p:strVal val="visible"/>
                                      </p:to>
                                    </p:set>
                                    <p:animEffect transition="in" filter="blinds(horizontal)">
                                      <p:cBhvr>
                                        <p:cTn id="22" dur="500"/>
                                        <p:tgtEl>
                                          <p:spTgt spid="614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147">
                                            <p:txEl>
                                              <p:pRg st="10" end="10"/>
                                            </p:txEl>
                                          </p:spTgt>
                                        </p:tgtEl>
                                        <p:attrNameLst>
                                          <p:attrName>style.visibility</p:attrName>
                                        </p:attrNameLst>
                                      </p:cBhvr>
                                      <p:to>
                                        <p:strVal val="visible"/>
                                      </p:to>
                                    </p:set>
                                    <p:animEffect transition="in" filter="blinds(horizontal)">
                                      <p:cBhvr>
                                        <p:cTn id="27" dur="500"/>
                                        <p:tgtEl>
                                          <p:spTgt spid="6147">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147">
                                            <p:txEl>
                                              <p:pRg st="8" end="8"/>
                                            </p:txEl>
                                          </p:spTgt>
                                        </p:tgtEl>
                                        <p:attrNameLst>
                                          <p:attrName>style.visibility</p:attrName>
                                        </p:attrNameLst>
                                      </p:cBhvr>
                                      <p:to>
                                        <p:strVal val="visible"/>
                                      </p:to>
                                    </p:set>
                                    <p:animEffect transition="in" filter="blinds(horizontal)">
                                      <p:cBhvr>
                                        <p:cTn id="32" dur="500"/>
                                        <p:tgtEl>
                                          <p:spTgt spid="61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00113" y="549275"/>
            <a:ext cx="7566025" cy="511175"/>
          </a:xfrm>
        </p:spPr>
        <p:txBody>
          <a:bodyPr/>
          <a:lstStyle/>
          <a:p>
            <a:r>
              <a:rPr lang="ca-ES" dirty="0" smtClean="0"/>
              <a:t>Learning styles</a:t>
            </a:r>
            <a:endParaRPr lang="ca-ES" strike="sngStrike" dirty="0" smtClean="0"/>
          </a:p>
        </p:txBody>
      </p:sp>
      <p:sp>
        <p:nvSpPr>
          <p:cNvPr id="7" name="TextBox 6"/>
          <p:cNvSpPr txBox="1">
            <a:spLocks noChangeArrowheads="1"/>
          </p:cNvSpPr>
          <p:nvPr/>
        </p:nvSpPr>
        <p:spPr bwMode="auto">
          <a:xfrm>
            <a:off x="179388" y="1844675"/>
            <a:ext cx="3887787" cy="4032250"/>
          </a:xfrm>
          <a:prstGeom prst="rect">
            <a:avLst/>
          </a:prstGeom>
          <a:noFill/>
          <a:ln w="9525">
            <a:noFill/>
            <a:miter lim="800000"/>
            <a:headEnd/>
            <a:tailEnd/>
          </a:ln>
        </p:spPr>
        <p:txBody>
          <a:bodyPr>
            <a:spAutoFit/>
          </a:bodyPr>
          <a:lstStyle/>
          <a:p>
            <a:r>
              <a:rPr lang="en-GB" sz="1600" dirty="0">
                <a:solidFill>
                  <a:srgbClr val="000000"/>
                </a:solidFill>
              </a:rPr>
              <a:t>You may have noticed that </a:t>
            </a:r>
            <a:r>
              <a:rPr lang="en-GB" sz="1600" dirty="0" smtClean="0">
                <a:solidFill>
                  <a:srgbClr val="000000"/>
                </a:solidFill>
              </a:rPr>
              <a:t>you </a:t>
            </a:r>
            <a:r>
              <a:rPr lang="en-GB" sz="1600" dirty="0">
                <a:solidFill>
                  <a:srgbClr val="000000"/>
                </a:solidFill>
              </a:rPr>
              <a:t>prefer to learn in a different </a:t>
            </a:r>
            <a:r>
              <a:rPr lang="en-GB" sz="1600" dirty="0" smtClean="0">
                <a:solidFill>
                  <a:srgbClr val="000000"/>
                </a:solidFill>
              </a:rPr>
              <a:t>way </a:t>
            </a:r>
            <a:r>
              <a:rPr lang="en-GB" sz="1600" dirty="0" smtClean="0"/>
              <a:t>from</a:t>
            </a:r>
            <a:r>
              <a:rPr lang="en-GB" sz="1600" dirty="0" smtClean="0">
                <a:solidFill>
                  <a:srgbClr val="000000"/>
                </a:solidFill>
              </a:rPr>
              <a:t> those </a:t>
            </a:r>
            <a:r>
              <a:rPr lang="en-GB" sz="1600" dirty="0">
                <a:solidFill>
                  <a:srgbClr val="000000"/>
                </a:solidFill>
              </a:rPr>
              <a:t>around you. </a:t>
            </a:r>
          </a:p>
          <a:p>
            <a:endParaRPr lang="ca-ES" sz="1600" dirty="0">
              <a:solidFill>
                <a:srgbClr val="000000"/>
              </a:solidFill>
            </a:endParaRPr>
          </a:p>
          <a:p>
            <a:r>
              <a:rPr lang="en-GB" sz="1600" b="1" dirty="0">
                <a:solidFill>
                  <a:srgbClr val="000000"/>
                </a:solidFill>
              </a:rPr>
              <a:t>'Learning styles</a:t>
            </a:r>
            <a:r>
              <a:rPr lang="en-GB" sz="1600" dirty="0">
                <a:solidFill>
                  <a:srgbClr val="000000"/>
                </a:solidFill>
              </a:rPr>
              <a:t>' are the different ways in which people may learn, the ways in which they prefer to process and organise information. </a:t>
            </a:r>
          </a:p>
          <a:p>
            <a:endParaRPr lang="en-GB" sz="1600" dirty="0">
              <a:solidFill>
                <a:srgbClr val="000000"/>
              </a:solidFill>
            </a:endParaRPr>
          </a:p>
          <a:p>
            <a:r>
              <a:rPr lang="en-GB" sz="1600" dirty="0">
                <a:solidFill>
                  <a:srgbClr val="000000"/>
                </a:solidFill>
              </a:rPr>
              <a:t>There are a number of learning styles, yet it must be emphasised that there is not a hierarchy of learning styles and it is in your interest to realise which style you prefer, as this will enable you to make the most effective use of your revision time.</a:t>
            </a:r>
            <a:endParaRPr lang="ca-ES" dirty="0"/>
          </a:p>
        </p:txBody>
      </p:sp>
      <p:sp>
        <p:nvSpPr>
          <p:cNvPr id="8" name="Right Arrow Callout 7"/>
          <p:cNvSpPr/>
          <p:nvPr/>
        </p:nvSpPr>
        <p:spPr>
          <a:xfrm rot="1396600">
            <a:off x="5318683" y="389979"/>
            <a:ext cx="3152801" cy="1512894"/>
          </a:xfrm>
          <a:prstGeom prst="rightArrowCallout">
            <a:avLst>
              <a:gd name="adj1" fmla="val 22862"/>
              <a:gd name="adj2" fmla="val 28175"/>
              <a:gd name="adj3" fmla="val 39408"/>
              <a:gd name="adj4" fmla="val 788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Calibri" pitchFamily="34" charset="0"/>
                <a:cs typeface="Times New Roman" pitchFamily="18" charset="0"/>
              </a:rPr>
              <a:t>Try the </a:t>
            </a:r>
            <a:r>
              <a:rPr lang="en-GB" dirty="0" err="1" smtClean="0">
                <a:solidFill>
                  <a:schemeClr val="bg1"/>
                </a:solidFill>
                <a:latin typeface="Calibri" pitchFamily="34" charset="0"/>
                <a:cs typeface="Times New Roman" pitchFamily="18" charset="0"/>
              </a:rPr>
              <a:t>Vark</a:t>
            </a:r>
            <a:r>
              <a:rPr lang="en-GB" dirty="0" smtClean="0">
                <a:solidFill>
                  <a:schemeClr val="bg1"/>
                </a:solidFill>
                <a:latin typeface="Calibri" pitchFamily="34" charset="0"/>
                <a:cs typeface="Times New Roman" pitchFamily="18" charset="0"/>
              </a:rPr>
              <a:t> Learning styles questionnaire</a:t>
            </a:r>
          </a:p>
          <a:p>
            <a:pPr algn="ctr"/>
            <a:r>
              <a:rPr lang="en-GB" dirty="0" smtClean="0">
                <a:solidFill>
                  <a:schemeClr val="bg1"/>
                </a:solidFill>
                <a:latin typeface="Calibri" pitchFamily="34" charset="0"/>
                <a:cs typeface="Times New Roman" pitchFamily="18" charset="0"/>
                <a:hlinkClick r:id="rId2"/>
              </a:rPr>
              <a:t>http://www.vark-learn.com/english/page.asp?p=questionnaire</a:t>
            </a:r>
            <a:r>
              <a:rPr lang="en-GB" dirty="0" smtClean="0">
                <a:solidFill>
                  <a:schemeClr val="bg1"/>
                </a:solidFill>
                <a:latin typeface="Calibri" pitchFamily="34" charset="0"/>
                <a:cs typeface="Times New Roman" pitchFamily="18" charset="0"/>
              </a:rPr>
              <a:t>.</a:t>
            </a:r>
            <a:endParaRPr lang="ca-ES" sz="1200" dirty="0" smtClean="0">
              <a:solidFill>
                <a:schemeClr val="bg1"/>
              </a:solidFill>
            </a:endParaRPr>
          </a:p>
          <a:p>
            <a:pPr algn="ctr"/>
            <a:endParaRPr lang="ca-ES" dirty="0"/>
          </a:p>
        </p:txBody>
      </p:sp>
      <p:pic>
        <p:nvPicPr>
          <p:cNvPr id="6" name="Picture 5"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graphicFrame>
        <p:nvGraphicFramePr>
          <p:cNvPr id="9" name="Table 8"/>
          <p:cNvGraphicFramePr>
            <a:graphicFrameLocks noGrp="1"/>
          </p:cNvGraphicFramePr>
          <p:nvPr/>
        </p:nvGraphicFramePr>
        <p:xfrm>
          <a:off x="4139952" y="2564903"/>
          <a:ext cx="4104456" cy="3797041"/>
        </p:xfrm>
        <a:graphic>
          <a:graphicData uri="http://schemas.openxmlformats.org/drawingml/2006/table">
            <a:tbl>
              <a:tblPr firstRow="1" bandRow="1">
                <a:tableStyleId>{5C22544A-7EE6-4342-B048-85BDC9FD1C3A}</a:tableStyleId>
              </a:tblPr>
              <a:tblGrid>
                <a:gridCol w="2052228"/>
                <a:gridCol w="2052228"/>
              </a:tblGrid>
              <a:tr h="352924">
                <a:tc>
                  <a:txBody>
                    <a:bodyPr/>
                    <a:lstStyle/>
                    <a:p>
                      <a:r>
                        <a:rPr lang="en-GB" dirty="0" smtClean="0"/>
                        <a:t>Learning</a:t>
                      </a:r>
                      <a:r>
                        <a:rPr lang="en-GB" baseline="0" dirty="0" smtClean="0"/>
                        <a:t> Style</a:t>
                      </a:r>
                      <a:endParaRPr lang="en-GB" dirty="0"/>
                    </a:p>
                  </a:txBody>
                  <a:tcPr/>
                </a:tc>
                <a:tc>
                  <a:txBody>
                    <a:bodyPr/>
                    <a:lstStyle/>
                    <a:p>
                      <a:r>
                        <a:rPr lang="en-GB" dirty="0" smtClean="0"/>
                        <a:t>Characteristics</a:t>
                      </a:r>
                      <a:endParaRPr lang="en-GB" dirty="0"/>
                    </a:p>
                  </a:txBody>
                  <a:tcPr/>
                </a:tc>
              </a:tr>
              <a:tr h="695112">
                <a:tc>
                  <a:txBody>
                    <a:bodyPr/>
                    <a:lstStyle/>
                    <a:p>
                      <a:r>
                        <a:rPr lang="en-GB" sz="1600" dirty="0" smtClean="0"/>
                        <a:t>Visual</a:t>
                      </a:r>
                      <a:endParaRPr lang="en-GB" sz="1600" dirty="0"/>
                    </a:p>
                  </a:txBody>
                  <a:tcPr/>
                </a:tc>
                <a:tc>
                  <a:txBody>
                    <a:bodyPr/>
                    <a:lstStyle/>
                    <a:p>
                      <a:r>
                        <a:rPr lang="en-GB" sz="1600" dirty="0" smtClean="0"/>
                        <a:t>Sight of information and ideas</a:t>
                      </a:r>
                      <a:endParaRPr lang="en-GB" sz="1600" dirty="0"/>
                    </a:p>
                  </a:txBody>
                  <a:tcPr/>
                </a:tc>
              </a:tr>
              <a:tr h="695112">
                <a:tc>
                  <a:txBody>
                    <a:bodyPr/>
                    <a:lstStyle/>
                    <a:p>
                      <a:r>
                        <a:rPr lang="en-GB" sz="1600" dirty="0" smtClean="0"/>
                        <a:t>Auditory</a:t>
                      </a:r>
                      <a:endParaRPr lang="en-GB" sz="1600" dirty="0"/>
                    </a:p>
                  </a:txBody>
                  <a:tcPr/>
                </a:tc>
                <a:tc>
                  <a:txBody>
                    <a:bodyPr/>
                    <a:lstStyle/>
                    <a:p>
                      <a:r>
                        <a:rPr lang="en-GB" sz="1600" dirty="0" smtClean="0"/>
                        <a:t>Hearing information and ideas</a:t>
                      </a:r>
                      <a:endParaRPr lang="en-GB" sz="1600" dirty="0"/>
                    </a:p>
                  </a:txBody>
                  <a:tcPr/>
                </a:tc>
              </a:tr>
              <a:tr h="486577">
                <a:tc>
                  <a:txBody>
                    <a:bodyPr/>
                    <a:lstStyle/>
                    <a:p>
                      <a:r>
                        <a:rPr lang="en-GB" sz="1600" dirty="0" smtClean="0"/>
                        <a:t>Reading and Writing</a:t>
                      </a:r>
                      <a:endParaRPr lang="en-GB" sz="1600" dirty="0"/>
                    </a:p>
                  </a:txBody>
                  <a:tcPr/>
                </a:tc>
                <a:tc>
                  <a:txBody>
                    <a:bodyPr/>
                    <a:lstStyle/>
                    <a:p>
                      <a:endParaRPr lang="en-GB" sz="1600" dirty="0"/>
                    </a:p>
                  </a:txBody>
                  <a:tcPr/>
                </a:tc>
              </a:tr>
              <a:tr h="1499928">
                <a:tc>
                  <a:txBody>
                    <a:bodyPr/>
                    <a:lstStyle/>
                    <a:p>
                      <a:r>
                        <a:rPr lang="en-GB" sz="1600" dirty="0" smtClean="0"/>
                        <a:t>Kinaesthetic</a:t>
                      </a:r>
                      <a:endParaRPr lang="en-GB" sz="1600" dirty="0"/>
                    </a:p>
                  </a:txBody>
                  <a:tcPr/>
                </a:tc>
                <a:tc>
                  <a:txBody>
                    <a:bodyPr/>
                    <a:lstStyle/>
                    <a:p>
                      <a:r>
                        <a:rPr lang="en-GB" sz="1600" dirty="0" smtClean="0"/>
                        <a:t>Involves</a:t>
                      </a:r>
                      <a:r>
                        <a:rPr lang="en-GB" sz="1600" baseline="0" dirty="0" smtClean="0"/>
                        <a:t> d</a:t>
                      </a:r>
                      <a:r>
                        <a:rPr lang="en-GB" sz="1600" dirty="0" smtClean="0"/>
                        <a:t>oing things, moving and touching to understand information and ideas</a:t>
                      </a:r>
                      <a:endParaRPr lang="en-GB" sz="16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71550" y="260350"/>
            <a:ext cx="7566025" cy="511175"/>
          </a:xfrm>
        </p:spPr>
        <p:txBody>
          <a:bodyPr/>
          <a:lstStyle/>
          <a:p>
            <a:r>
              <a:rPr lang="en-GB" b="1" smtClean="0"/>
              <a:t>Study tips for different learning styles</a:t>
            </a:r>
            <a:r>
              <a:rPr lang="ca-ES" smtClean="0"/>
              <a:t/>
            </a:r>
            <a:br>
              <a:rPr lang="ca-ES" smtClean="0"/>
            </a:br>
            <a:endParaRPr lang="ca-ES" smtClean="0"/>
          </a:p>
        </p:txBody>
      </p:sp>
      <p:sp>
        <p:nvSpPr>
          <p:cNvPr id="8" name="TextBox 7"/>
          <p:cNvSpPr txBox="1">
            <a:spLocks noChangeArrowheads="1"/>
          </p:cNvSpPr>
          <p:nvPr/>
        </p:nvSpPr>
        <p:spPr bwMode="auto">
          <a:xfrm>
            <a:off x="251520" y="1772816"/>
            <a:ext cx="7747000" cy="2432050"/>
          </a:xfrm>
          <a:prstGeom prst="rect">
            <a:avLst/>
          </a:prstGeom>
          <a:solidFill>
            <a:schemeClr val="accent2"/>
          </a:solidFill>
          <a:ln w="9525">
            <a:noFill/>
            <a:miter lim="800000"/>
            <a:headEnd/>
            <a:tailEnd/>
          </a:ln>
        </p:spPr>
        <p:txBody>
          <a:bodyPr>
            <a:spAutoFit/>
          </a:bodyPr>
          <a:lstStyle/>
          <a:p>
            <a:r>
              <a:rPr lang="en-GB" sz="1600" b="1" dirty="0">
                <a:solidFill>
                  <a:srgbClr val="FFFFFF"/>
                </a:solidFill>
              </a:rPr>
              <a:t>FOR  AUDITORY LEARNERS</a:t>
            </a:r>
          </a:p>
          <a:p>
            <a:endParaRPr lang="en-GB" sz="1600" b="1" dirty="0">
              <a:solidFill>
                <a:srgbClr val="FFFFFF"/>
              </a:solidFill>
            </a:endParaRPr>
          </a:p>
          <a:p>
            <a:pPr>
              <a:lnSpc>
                <a:spcPct val="150000"/>
              </a:lnSpc>
              <a:buFont typeface="Arial" charset="0"/>
              <a:buChar char="•"/>
            </a:pPr>
            <a:r>
              <a:rPr lang="en-GB" sz="1600" b="1" dirty="0">
                <a:solidFill>
                  <a:srgbClr val="FFFFFF"/>
                </a:solidFill>
              </a:rPr>
              <a:t>Record your notes and listen to them while doing everyday tasks </a:t>
            </a:r>
            <a:endParaRPr lang="ca-ES" sz="1600" b="1" dirty="0">
              <a:solidFill>
                <a:srgbClr val="FFFFFF"/>
              </a:solidFill>
            </a:endParaRPr>
          </a:p>
          <a:p>
            <a:pPr>
              <a:lnSpc>
                <a:spcPct val="150000"/>
              </a:lnSpc>
              <a:buFont typeface="Arial" charset="0"/>
              <a:buChar char="•"/>
            </a:pPr>
            <a:r>
              <a:rPr lang="en-GB" sz="1600" b="1" dirty="0">
                <a:solidFill>
                  <a:srgbClr val="FFFFFF"/>
                </a:solidFill>
              </a:rPr>
              <a:t>Make up and chant/sing songs/rhymes to help you remember information </a:t>
            </a:r>
            <a:endParaRPr lang="ca-ES" sz="1600" b="1" dirty="0">
              <a:solidFill>
                <a:srgbClr val="FFFFFF"/>
              </a:solidFill>
            </a:endParaRPr>
          </a:p>
          <a:p>
            <a:pPr>
              <a:lnSpc>
                <a:spcPct val="150000"/>
              </a:lnSpc>
              <a:buFont typeface="Arial" charset="0"/>
              <a:buChar char="•"/>
            </a:pPr>
            <a:r>
              <a:rPr lang="en-GB" sz="1600" b="1" dirty="0">
                <a:solidFill>
                  <a:srgbClr val="FFFFFF"/>
                </a:solidFill>
              </a:rPr>
              <a:t>Imagine you are teaching somebody else this information</a:t>
            </a:r>
            <a:endParaRPr lang="ca-ES" sz="1600" b="1" dirty="0">
              <a:solidFill>
                <a:srgbClr val="FFFFFF"/>
              </a:solidFill>
            </a:endParaRPr>
          </a:p>
          <a:p>
            <a:pPr>
              <a:lnSpc>
                <a:spcPct val="150000"/>
              </a:lnSpc>
              <a:buFont typeface="Arial" charset="0"/>
              <a:buChar char="•"/>
            </a:pPr>
            <a:r>
              <a:rPr lang="en-GB" sz="1600" b="1" dirty="0">
                <a:solidFill>
                  <a:srgbClr val="FFFFFF"/>
                </a:solidFill>
              </a:rPr>
              <a:t>Discus issues with another person or a group of people</a:t>
            </a:r>
            <a:endParaRPr lang="ca-ES" sz="1600" b="1" dirty="0">
              <a:solidFill>
                <a:srgbClr val="FFFFFF"/>
              </a:solidFill>
            </a:endParaRPr>
          </a:p>
          <a:p>
            <a:pPr>
              <a:lnSpc>
                <a:spcPct val="150000"/>
              </a:lnSpc>
              <a:buFont typeface="Arial" charset="0"/>
              <a:buChar char="•"/>
            </a:pPr>
            <a:r>
              <a:rPr lang="en-GB" sz="1600" b="1" dirty="0">
                <a:solidFill>
                  <a:srgbClr val="FFFFFF"/>
                </a:solidFill>
              </a:rPr>
              <a:t>Ask somebody else to read aloud to you </a:t>
            </a:r>
            <a:endParaRPr lang="ca-ES" sz="1600" b="1" dirty="0">
              <a:solidFill>
                <a:srgbClr val="FFFFFF"/>
              </a:solidFill>
            </a:endParaRPr>
          </a:p>
        </p:txBody>
      </p:sp>
      <p:sp>
        <p:nvSpPr>
          <p:cNvPr id="9" name="TextBox 8"/>
          <p:cNvSpPr txBox="1"/>
          <p:nvPr/>
        </p:nvSpPr>
        <p:spPr>
          <a:xfrm>
            <a:off x="1016794" y="2348880"/>
            <a:ext cx="7634287" cy="1977464"/>
          </a:xfrm>
          <a:prstGeom prst="rect">
            <a:avLst/>
          </a:prstGeom>
          <a:solidFill>
            <a:schemeClr val="accent1"/>
          </a:solidFill>
        </p:spPr>
        <p:txBody>
          <a:bodyPr>
            <a:spAutoFit/>
          </a:bodyPr>
          <a:lstStyle/>
          <a:p>
            <a:pPr>
              <a:defRPr/>
            </a:pPr>
            <a:r>
              <a:rPr lang="en-GB" sz="1600" b="1" dirty="0">
                <a:solidFill>
                  <a:schemeClr val="lt1"/>
                </a:solidFill>
              </a:rPr>
              <a:t>FOR KINAESTHETIC LEARNERS</a:t>
            </a:r>
          </a:p>
          <a:p>
            <a:pPr>
              <a:lnSpc>
                <a:spcPct val="150000"/>
              </a:lnSpc>
              <a:buFont typeface="Arial" pitchFamily="34" charset="0"/>
              <a:buChar char="•"/>
              <a:defRPr/>
            </a:pPr>
            <a:r>
              <a:rPr lang="en-GB" sz="1600" b="1" dirty="0" smtClean="0">
                <a:solidFill>
                  <a:schemeClr val="lt1"/>
                </a:solidFill>
              </a:rPr>
              <a:t>Don’t just sit still looking at notes</a:t>
            </a:r>
          </a:p>
          <a:p>
            <a:pPr>
              <a:lnSpc>
                <a:spcPct val="150000"/>
              </a:lnSpc>
              <a:buFont typeface="Arial" pitchFamily="34" charset="0"/>
              <a:buChar char="•"/>
              <a:defRPr/>
            </a:pPr>
            <a:r>
              <a:rPr lang="en-GB" sz="1600" b="1" dirty="0" smtClean="0">
                <a:solidFill>
                  <a:schemeClr val="lt1"/>
                </a:solidFill>
              </a:rPr>
              <a:t>Review </a:t>
            </a:r>
            <a:r>
              <a:rPr lang="en-GB" sz="1600" b="1" dirty="0">
                <a:solidFill>
                  <a:schemeClr val="lt1"/>
                </a:solidFill>
              </a:rPr>
              <a:t>your notes while carrying out a physical </a:t>
            </a:r>
            <a:r>
              <a:rPr lang="en-GB" sz="1600" b="1" dirty="0" smtClean="0">
                <a:solidFill>
                  <a:schemeClr val="lt1"/>
                </a:solidFill>
              </a:rPr>
              <a:t>activity or whilst exercising</a:t>
            </a:r>
            <a:endParaRPr lang="ca-ES" sz="1600" b="1" dirty="0">
              <a:solidFill>
                <a:schemeClr val="lt1"/>
              </a:solidFill>
            </a:endParaRPr>
          </a:p>
          <a:p>
            <a:pPr>
              <a:lnSpc>
                <a:spcPct val="150000"/>
              </a:lnSpc>
              <a:buFont typeface="Arial" pitchFamily="34" charset="0"/>
              <a:buChar char="•"/>
              <a:defRPr/>
            </a:pPr>
            <a:r>
              <a:rPr lang="en-GB" sz="1600" b="1" dirty="0">
                <a:solidFill>
                  <a:schemeClr val="lt1"/>
                </a:solidFill>
              </a:rPr>
              <a:t>T</a:t>
            </a:r>
            <a:r>
              <a:rPr lang="en-GB" sz="1600" b="1" dirty="0" smtClean="0">
                <a:solidFill>
                  <a:schemeClr val="lt1"/>
                </a:solidFill>
              </a:rPr>
              <a:t>he </a:t>
            </a:r>
            <a:r>
              <a:rPr lang="en-GB" sz="1600" b="1" dirty="0">
                <a:solidFill>
                  <a:schemeClr val="lt1"/>
                </a:solidFill>
              </a:rPr>
              <a:t>equipment involved in processes that you may be revising may also be useful</a:t>
            </a:r>
            <a:endParaRPr lang="ca-ES" sz="1600" b="1" dirty="0">
              <a:solidFill>
                <a:schemeClr val="lt1"/>
              </a:solidFill>
            </a:endParaRPr>
          </a:p>
          <a:p>
            <a:pPr>
              <a:defRPr/>
            </a:pPr>
            <a:endParaRPr lang="ca-ES" sz="1050" dirty="0"/>
          </a:p>
        </p:txBody>
      </p:sp>
      <p:sp>
        <p:nvSpPr>
          <p:cNvPr id="7" name="TextBox 6"/>
          <p:cNvSpPr txBox="1"/>
          <p:nvPr/>
        </p:nvSpPr>
        <p:spPr>
          <a:xfrm>
            <a:off x="2771775" y="2579688"/>
            <a:ext cx="6372225" cy="3908425"/>
          </a:xfrm>
          <a:prstGeom prst="rect">
            <a:avLst/>
          </a:prstGeom>
          <a:solidFill>
            <a:schemeClr val="accent2">
              <a:lumMod val="40000"/>
              <a:lumOff val="60000"/>
            </a:schemeClr>
          </a:solidFill>
        </p:spPr>
        <p:txBody>
          <a:bodyPr>
            <a:spAutoFit/>
          </a:bodyPr>
          <a:lstStyle/>
          <a:p>
            <a:pPr>
              <a:defRPr/>
            </a:pPr>
            <a:r>
              <a:rPr lang="en-GB" sz="1600" b="1" dirty="0">
                <a:solidFill>
                  <a:schemeClr val="lt1"/>
                </a:solidFill>
              </a:rPr>
              <a:t>FOR </a:t>
            </a:r>
            <a:r>
              <a:rPr lang="en-GB" sz="1600" b="1" dirty="0" smtClean="0">
                <a:solidFill>
                  <a:schemeClr val="lt1"/>
                </a:solidFill>
              </a:rPr>
              <a:t>VISUAL </a:t>
            </a:r>
            <a:r>
              <a:rPr lang="en-GB" sz="1600" b="1" dirty="0">
                <a:solidFill>
                  <a:schemeClr val="lt1"/>
                </a:solidFill>
              </a:rPr>
              <a:t>LEARNERS</a:t>
            </a:r>
          </a:p>
          <a:p>
            <a:pPr>
              <a:defRPr/>
            </a:pPr>
            <a:endParaRPr lang="en-GB" sz="1600" b="1" dirty="0">
              <a:solidFill>
                <a:schemeClr val="lt1"/>
              </a:solidFill>
            </a:endParaRPr>
          </a:p>
          <a:p>
            <a:pPr>
              <a:lnSpc>
                <a:spcPct val="150000"/>
              </a:lnSpc>
              <a:buFont typeface="Arial" pitchFamily="34" charset="0"/>
              <a:buChar char="•"/>
              <a:defRPr/>
            </a:pPr>
            <a:r>
              <a:rPr lang="en-GB" sz="1600" b="1" dirty="0">
                <a:solidFill>
                  <a:schemeClr val="lt1"/>
                </a:solidFill>
              </a:rPr>
              <a:t>Use colour combinations for different topics</a:t>
            </a:r>
            <a:endParaRPr lang="ca-ES" sz="1600" b="1" dirty="0">
              <a:solidFill>
                <a:schemeClr val="lt1"/>
              </a:solidFill>
            </a:endParaRPr>
          </a:p>
          <a:p>
            <a:pPr>
              <a:lnSpc>
                <a:spcPct val="150000"/>
              </a:lnSpc>
              <a:buFont typeface="Arial" pitchFamily="34" charset="0"/>
              <a:buChar char="•"/>
              <a:defRPr/>
            </a:pPr>
            <a:r>
              <a:rPr lang="en-GB" sz="1600" b="1" dirty="0">
                <a:solidFill>
                  <a:schemeClr val="lt1"/>
                </a:solidFill>
              </a:rPr>
              <a:t>Highlighting to remember key words/topics </a:t>
            </a:r>
            <a:endParaRPr lang="ca-ES" sz="1600" b="1" dirty="0">
              <a:solidFill>
                <a:schemeClr val="lt1"/>
              </a:solidFill>
            </a:endParaRPr>
          </a:p>
          <a:p>
            <a:pPr>
              <a:lnSpc>
                <a:spcPct val="150000"/>
              </a:lnSpc>
              <a:buFont typeface="Arial" pitchFamily="34" charset="0"/>
              <a:buChar char="•"/>
              <a:defRPr/>
            </a:pPr>
            <a:r>
              <a:rPr lang="en-GB" sz="1600" b="1" dirty="0">
                <a:solidFill>
                  <a:schemeClr val="lt1"/>
                </a:solidFill>
              </a:rPr>
              <a:t>Image size in accordance to the importance of a topic</a:t>
            </a:r>
            <a:endParaRPr lang="ca-ES" sz="1600" b="1" dirty="0">
              <a:solidFill>
                <a:schemeClr val="lt1"/>
              </a:solidFill>
            </a:endParaRPr>
          </a:p>
          <a:p>
            <a:pPr>
              <a:lnSpc>
                <a:spcPct val="150000"/>
              </a:lnSpc>
              <a:buFont typeface="Arial" pitchFamily="34" charset="0"/>
              <a:buChar char="•"/>
              <a:defRPr/>
            </a:pPr>
            <a:r>
              <a:rPr lang="en-GB" sz="1600" b="1" dirty="0">
                <a:solidFill>
                  <a:schemeClr val="lt1"/>
                </a:solidFill>
              </a:rPr>
              <a:t>Associate images of objects with topics. Use pictures/charts</a:t>
            </a:r>
            <a:endParaRPr lang="ca-ES" sz="1600" b="1" dirty="0">
              <a:solidFill>
                <a:schemeClr val="lt1"/>
              </a:solidFill>
            </a:endParaRPr>
          </a:p>
          <a:p>
            <a:pPr>
              <a:lnSpc>
                <a:spcPct val="150000"/>
              </a:lnSpc>
              <a:buFont typeface="Arial" pitchFamily="34" charset="0"/>
              <a:buChar char="•"/>
              <a:defRPr/>
            </a:pPr>
            <a:r>
              <a:rPr lang="en-GB" sz="1600" b="1" dirty="0">
                <a:solidFill>
                  <a:schemeClr val="lt1"/>
                </a:solidFill>
              </a:rPr>
              <a:t>Use a clear layout </a:t>
            </a:r>
            <a:endParaRPr lang="ca-ES" sz="1600" b="1" dirty="0">
              <a:solidFill>
                <a:schemeClr val="lt1"/>
              </a:solidFill>
            </a:endParaRPr>
          </a:p>
          <a:p>
            <a:pPr>
              <a:lnSpc>
                <a:spcPct val="150000"/>
              </a:lnSpc>
              <a:buFont typeface="Arial" pitchFamily="34" charset="0"/>
              <a:buChar char="•"/>
              <a:defRPr/>
            </a:pPr>
            <a:r>
              <a:rPr lang="en-GB" sz="1600" b="1" dirty="0">
                <a:solidFill>
                  <a:schemeClr val="lt1"/>
                </a:solidFill>
              </a:rPr>
              <a:t>Mind mapping helps organise ideas visually </a:t>
            </a:r>
            <a:endParaRPr lang="ca-ES" sz="1600" b="1" dirty="0">
              <a:solidFill>
                <a:schemeClr val="lt1"/>
              </a:solidFill>
            </a:endParaRPr>
          </a:p>
          <a:p>
            <a:pPr>
              <a:lnSpc>
                <a:spcPct val="150000"/>
              </a:lnSpc>
              <a:buFont typeface="Arial" pitchFamily="34" charset="0"/>
              <a:buChar char="•"/>
              <a:defRPr/>
            </a:pPr>
            <a:r>
              <a:rPr lang="en-GB" sz="1600" b="1" dirty="0">
                <a:solidFill>
                  <a:schemeClr val="lt1"/>
                </a:solidFill>
              </a:rPr>
              <a:t>Gradually reduce your notes into bullet points, then key words and/or images </a:t>
            </a:r>
            <a:endParaRPr lang="ca-ES" sz="1600" b="1" dirty="0">
              <a:solidFill>
                <a:schemeClr val="lt1"/>
              </a:solidFill>
            </a:endParaRPr>
          </a:p>
          <a:p>
            <a:pPr>
              <a:lnSpc>
                <a:spcPct val="150000"/>
              </a:lnSpc>
              <a:buFont typeface="Arial" pitchFamily="34" charset="0"/>
              <a:buChar char="•"/>
              <a:defRPr/>
            </a:pPr>
            <a:r>
              <a:rPr lang="en-GB" sz="1600" b="1" dirty="0">
                <a:solidFill>
                  <a:schemeClr val="lt1"/>
                </a:solidFill>
              </a:rPr>
              <a:t>Write the notes using as few words as possible</a:t>
            </a:r>
            <a:endParaRPr lang="ca-ES" sz="1600" dirty="0"/>
          </a:p>
        </p:txBody>
      </p:sp>
      <p:pic>
        <p:nvPicPr>
          <p:cNvPr id="10" name="Picture 9"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animBg="1"/>
    </p:bldLst>
  </p:timing>
</p:sld>
</file>

<file path=ppt/theme/theme1.xml><?xml version="1.0" encoding="utf-8"?>
<a:theme xmlns:a="http://schemas.openxmlformats.org/drawingml/2006/main" name="Default Design">
  <a:themeElements>
    <a:clrScheme name="Default Design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stonPPTblue">
  <a:themeElements>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676</TotalTime>
  <Words>355</Words>
  <Application>Microsoft Office PowerPoint</Application>
  <PresentationFormat>On-screen Show (4:3)</PresentationFormat>
  <Paragraphs>59</Paragraphs>
  <Slides>4</Slides>
  <Notes>2</Notes>
  <HiddenSlides>0</HiddenSlides>
  <MMClips>0</MMClips>
  <ScaleCrop>false</ScaleCrop>
  <HeadingPairs>
    <vt:vector size="4" baseType="variant">
      <vt:variant>
        <vt:lpstr>Theme</vt:lpstr>
      </vt:variant>
      <vt:variant>
        <vt:i4>3</vt:i4>
      </vt:variant>
      <vt:variant>
        <vt:lpstr>Slide Titles</vt:lpstr>
      </vt:variant>
      <vt:variant>
        <vt:i4>4</vt:i4>
      </vt:variant>
    </vt:vector>
  </HeadingPairs>
  <TitlesOfParts>
    <vt:vector size="7" baseType="lpstr">
      <vt:lpstr>Default Design</vt:lpstr>
      <vt:lpstr>1_Default Design</vt:lpstr>
      <vt:lpstr>AstonPPTblue</vt:lpstr>
      <vt:lpstr>Module 6 Note Taking and Revision Strategies</vt:lpstr>
      <vt:lpstr>Aims</vt:lpstr>
      <vt:lpstr>Learning styles</vt:lpstr>
      <vt:lpstr>Study tips for different learning styles </vt:lpstr>
    </vt:vector>
  </TitlesOfParts>
  <Company>뿿좐</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Wilson</dc:creator>
  <cp:lastModifiedBy>Angela Morris</cp:lastModifiedBy>
  <cp:revision>83</cp:revision>
  <dcterms:created xsi:type="dcterms:W3CDTF">2007-11-16T13:56:05Z</dcterms:created>
  <dcterms:modified xsi:type="dcterms:W3CDTF">2012-05-17T13:48:40Z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-275872923</vt:i4>
  </property>
  <property fmtid="{D5CDD505-2E9C-101B-9397-08002B2CF9AE}" pid="3" name="_NewReviewCycle">
    <vt:lpwstr/>
  </property>
  <property fmtid="{D5CDD505-2E9C-101B-9397-08002B2CF9AE}" pid="4" name="_EmailSubject">
    <vt:lpwstr>Module 6</vt:lpwstr>
  </property>
  <property fmtid="{D5CDD505-2E9C-101B-9397-08002B2CF9AE}" pid="5" name="_AuthorEmail">
    <vt:lpwstr>C.DE-SILVA@aston.ac.uk</vt:lpwstr>
  </property>
  <property fmtid="{D5CDD505-2E9C-101B-9397-08002B2CF9AE}" pid="6" name="_AuthorEmailDisplayName">
    <vt:lpwstr>De-Silva, Chantal</vt:lpwstr>
  </property>
  <property fmtid="{D5CDD505-2E9C-101B-9397-08002B2CF9AE}" pid="7" name="_PreviousAdHocReviewCycleID">
    <vt:i4>-543097448</vt:i4>
  </property>
</Properties>
</file>