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handoutMasterIdLst>
    <p:handoutMasterId r:id="rId10"/>
  </p:handoutMasterIdLst>
  <p:sldIdLst>
    <p:sldId id="256" r:id="rId3"/>
    <p:sldId id="315" r:id="rId4"/>
    <p:sldId id="295" r:id="rId5"/>
    <p:sldId id="273" r:id="rId6"/>
    <p:sldId id="305" r:id="rId7"/>
    <p:sldId id="274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7F9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9BE659-44AF-4AE4-858C-E15302DFB3D1}" type="doc">
      <dgm:prSet loTypeId="urn:microsoft.com/office/officeart/2005/8/layout/chevron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D5E5F0F0-2F51-4689-B384-F595F621FB16}">
      <dgm:prSet phldrT="[Text]"/>
      <dgm:spPr/>
      <dgm:t>
        <a:bodyPr/>
        <a:lstStyle/>
        <a:p>
          <a:r>
            <a:rPr lang="en-GB" dirty="0" smtClean="0"/>
            <a:t>Analyse the question</a:t>
          </a:r>
          <a:endParaRPr lang="en-GB" dirty="0"/>
        </a:p>
      </dgm:t>
    </dgm:pt>
    <dgm:pt modelId="{F4A38BBF-1309-404C-B14D-EB32BD59BA0F}" type="parTrans" cxnId="{1040B38C-465A-4B00-8EE7-36F112F00903}">
      <dgm:prSet/>
      <dgm:spPr/>
      <dgm:t>
        <a:bodyPr/>
        <a:lstStyle/>
        <a:p>
          <a:endParaRPr lang="en-GB"/>
        </a:p>
      </dgm:t>
    </dgm:pt>
    <dgm:pt modelId="{836E0D6A-86C1-4244-B54F-D262A41549F8}" type="sibTrans" cxnId="{1040B38C-465A-4B00-8EE7-36F112F00903}">
      <dgm:prSet/>
      <dgm:spPr/>
      <dgm:t>
        <a:bodyPr/>
        <a:lstStyle/>
        <a:p>
          <a:endParaRPr lang="en-GB"/>
        </a:p>
      </dgm:t>
    </dgm:pt>
    <dgm:pt modelId="{3DEF58AD-785D-4F0F-A835-F3F8218F7644}">
      <dgm:prSet phldrT="[Text]"/>
      <dgm:spPr/>
      <dgm:t>
        <a:bodyPr/>
        <a:lstStyle/>
        <a:p>
          <a:r>
            <a:rPr lang="en-GB" dirty="0" smtClean="0"/>
            <a:t>2</a:t>
          </a:r>
          <a:endParaRPr lang="en-GB" dirty="0"/>
        </a:p>
      </dgm:t>
    </dgm:pt>
    <dgm:pt modelId="{8F25DC54-CB42-4D59-A77E-97C439BF9642}" type="parTrans" cxnId="{27500704-FA40-4F04-8D8F-0D2B803047AB}">
      <dgm:prSet/>
      <dgm:spPr/>
      <dgm:t>
        <a:bodyPr/>
        <a:lstStyle/>
        <a:p>
          <a:endParaRPr lang="en-GB"/>
        </a:p>
      </dgm:t>
    </dgm:pt>
    <dgm:pt modelId="{1829A547-9D0A-4F5C-BFC3-72FD3AD00B63}" type="sibTrans" cxnId="{27500704-FA40-4F04-8D8F-0D2B803047AB}">
      <dgm:prSet/>
      <dgm:spPr/>
      <dgm:t>
        <a:bodyPr/>
        <a:lstStyle/>
        <a:p>
          <a:endParaRPr lang="en-GB"/>
        </a:p>
      </dgm:t>
    </dgm:pt>
    <dgm:pt modelId="{A332B0DE-25AA-45D8-9D09-B3EBF9AD00AD}">
      <dgm:prSet phldrT="[Text]"/>
      <dgm:spPr/>
      <dgm:t>
        <a:bodyPr/>
        <a:lstStyle/>
        <a:p>
          <a:r>
            <a:rPr lang="en-GB" dirty="0" smtClean="0"/>
            <a:t>Research</a:t>
          </a:r>
          <a:endParaRPr lang="en-GB" dirty="0"/>
        </a:p>
      </dgm:t>
    </dgm:pt>
    <dgm:pt modelId="{F5A6395F-8EBC-4B37-8113-4F323141F0A6}" type="parTrans" cxnId="{85CDF551-47FC-41B2-82BA-74BDC00B9B99}">
      <dgm:prSet/>
      <dgm:spPr/>
      <dgm:t>
        <a:bodyPr/>
        <a:lstStyle/>
        <a:p>
          <a:endParaRPr lang="en-GB"/>
        </a:p>
      </dgm:t>
    </dgm:pt>
    <dgm:pt modelId="{4F56E255-E210-4C16-B0B2-17FBEBEF171B}" type="sibTrans" cxnId="{85CDF551-47FC-41B2-82BA-74BDC00B9B99}">
      <dgm:prSet/>
      <dgm:spPr/>
      <dgm:t>
        <a:bodyPr/>
        <a:lstStyle/>
        <a:p>
          <a:endParaRPr lang="en-GB"/>
        </a:p>
      </dgm:t>
    </dgm:pt>
    <dgm:pt modelId="{07408A77-1872-40D5-8748-F57C141EE4A4}">
      <dgm:prSet phldrT="[Text]"/>
      <dgm:spPr/>
      <dgm:t>
        <a:bodyPr/>
        <a:lstStyle/>
        <a:p>
          <a:r>
            <a:rPr lang="en-GB" dirty="0" smtClean="0"/>
            <a:t>3</a:t>
          </a:r>
          <a:endParaRPr lang="en-GB" dirty="0"/>
        </a:p>
      </dgm:t>
    </dgm:pt>
    <dgm:pt modelId="{B16C9ED2-DC2F-49C1-8538-78061A8601B8}" type="parTrans" cxnId="{7D39EC4B-0393-45BE-BED2-9D228A7B7482}">
      <dgm:prSet/>
      <dgm:spPr/>
      <dgm:t>
        <a:bodyPr/>
        <a:lstStyle/>
        <a:p>
          <a:endParaRPr lang="en-GB"/>
        </a:p>
      </dgm:t>
    </dgm:pt>
    <dgm:pt modelId="{2DC25D51-F7B0-4B15-81CE-EB7BA7D7AEBE}" type="sibTrans" cxnId="{7D39EC4B-0393-45BE-BED2-9D228A7B7482}">
      <dgm:prSet/>
      <dgm:spPr/>
      <dgm:t>
        <a:bodyPr/>
        <a:lstStyle/>
        <a:p>
          <a:endParaRPr lang="en-GB"/>
        </a:p>
      </dgm:t>
    </dgm:pt>
    <dgm:pt modelId="{6D0A50EC-A74F-42CD-8FB2-E3D5E7145E74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B707109C-4C58-4FD7-865F-40D2B11584E3}" type="parTrans" cxnId="{14D14A35-FA74-4F5B-A0D9-0FE05D106F6F}">
      <dgm:prSet/>
      <dgm:spPr/>
      <dgm:t>
        <a:bodyPr/>
        <a:lstStyle/>
        <a:p>
          <a:endParaRPr lang="en-GB"/>
        </a:p>
      </dgm:t>
    </dgm:pt>
    <dgm:pt modelId="{E72467AF-20F6-4EDD-98D4-44EAD4AEE4B2}" type="sibTrans" cxnId="{14D14A35-FA74-4F5B-A0D9-0FE05D106F6F}">
      <dgm:prSet/>
      <dgm:spPr/>
      <dgm:t>
        <a:bodyPr/>
        <a:lstStyle/>
        <a:p>
          <a:endParaRPr lang="en-GB"/>
        </a:p>
      </dgm:t>
    </dgm:pt>
    <dgm:pt modelId="{9B4F1FA3-432F-47D1-ACF6-004CE150D4A6}">
      <dgm:prSet/>
      <dgm:spPr/>
      <dgm:t>
        <a:bodyPr/>
        <a:lstStyle/>
        <a:p>
          <a:r>
            <a:rPr lang="en-GB" dirty="0" smtClean="0"/>
            <a:t>4</a:t>
          </a:r>
          <a:endParaRPr lang="en-GB" dirty="0"/>
        </a:p>
      </dgm:t>
    </dgm:pt>
    <dgm:pt modelId="{794C494F-9773-466B-BB89-03A3743BC537}" type="parTrans" cxnId="{AC61AA14-9C6B-4AB2-B96D-06AFABA9D54F}">
      <dgm:prSet/>
      <dgm:spPr/>
      <dgm:t>
        <a:bodyPr/>
        <a:lstStyle/>
        <a:p>
          <a:endParaRPr lang="en-GB"/>
        </a:p>
      </dgm:t>
    </dgm:pt>
    <dgm:pt modelId="{976E21FC-6F3B-4B17-B01E-449F8CC87B4B}" type="sibTrans" cxnId="{AC61AA14-9C6B-4AB2-B96D-06AFABA9D54F}">
      <dgm:prSet/>
      <dgm:spPr/>
      <dgm:t>
        <a:bodyPr/>
        <a:lstStyle/>
        <a:p>
          <a:endParaRPr lang="en-GB"/>
        </a:p>
      </dgm:t>
    </dgm:pt>
    <dgm:pt modelId="{25F016BD-ABE4-451A-9BA9-5E778BBA8C39}">
      <dgm:prSet/>
      <dgm:spPr/>
      <dgm:t>
        <a:bodyPr/>
        <a:lstStyle/>
        <a:p>
          <a:r>
            <a:rPr lang="en-GB" dirty="0" smtClean="0"/>
            <a:t>5</a:t>
          </a:r>
          <a:endParaRPr lang="en-GB" dirty="0"/>
        </a:p>
      </dgm:t>
    </dgm:pt>
    <dgm:pt modelId="{63C6E2DA-4E91-47D4-A988-DF72D6B294A3}" type="parTrans" cxnId="{EB7E55DA-4EF3-4750-8153-CD3FEFE42ACD}">
      <dgm:prSet/>
      <dgm:spPr/>
      <dgm:t>
        <a:bodyPr/>
        <a:lstStyle/>
        <a:p>
          <a:endParaRPr lang="en-GB"/>
        </a:p>
      </dgm:t>
    </dgm:pt>
    <dgm:pt modelId="{4791DF82-5995-4906-B68D-883A9BFE6877}" type="sibTrans" cxnId="{EB7E55DA-4EF3-4750-8153-CD3FEFE42ACD}">
      <dgm:prSet/>
      <dgm:spPr/>
      <dgm:t>
        <a:bodyPr/>
        <a:lstStyle/>
        <a:p>
          <a:endParaRPr lang="en-GB"/>
        </a:p>
      </dgm:t>
    </dgm:pt>
    <dgm:pt modelId="{D85C5A90-5DD2-4722-B39A-CBBD4DD85F4D}">
      <dgm:prSet/>
      <dgm:spPr/>
      <dgm:t>
        <a:bodyPr/>
        <a:lstStyle/>
        <a:p>
          <a:r>
            <a:rPr lang="en-GB" dirty="0" smtClean="0"/>
            <a:t>Write</a:t>
          </a:r>
          <a:endParaRPr lang="en-GB" dirty="0"/>
        </a:p>
      </dgm:t>
    </dgm:pt>
    <dgm:pt modelId="{CC13C3B2-5ACE-4B95-931A-FBEF48EF50DD}" type="parTrans" cxnId="{F6A3A453-CC5C-494A-8E60-1F611E8AA438}">
      <dgm:prSet/>
      <dgm:spPr/>
      <dgm:t>
        <a:bodyPr/>
        <a:lstStyle/>
        <a:p>
          <a:endParaRPr lang="en-GB"/>
        </a:p>
      </dgm:t>
    </dgm:pt>
    <dgm:pt modelId="{16E89AB2-EC9C-4161-AD6E-BB6C971BFDC7}" type="sibTrans" cxnId="{F6A3A453-CC5C-494A-8E60-1F611E8AA438}">
      <dgm:prSet/>
      <dgm:spPr/>
      <dgm:t>
        <a:bodyPr/>
        <a:lstStyle/>
        <a:p>
          <a:endParaRPr lang="en-GB"/>
        </a:p>
      </dgm:t>
    </dgm:pt>
    <dgm:pt modelId="{B4FFF024-801B-469D-8BBB-CC400A16543C}">
      <dgm:prSet/>
      <dgm:spPr/>
      <dgm:t>
        <a:bodyPr/>
        <a:lstStyle/>
        <a:p>
          <a:r>
            <a:rPr lang="en-GB" dirty="0" smtClean="0"/>
            <a:t>Edit</a:t>
          </a:r>
          <a:endParaRPr lang="en-GB" dirty="0"/>
        </a:p>
      </dgm:t>
    </dgm:pt>
    <dgm:pt modelId="{E1CDAF8B-7168-4A67-8161-09544A777061}" type="parTrans" cxnId="{D21DB7CC-4636-41AF-8631-3A80F3457A2F}">
      <dgm:prSet/>
      <dgm:spPr/>
      <dgm:t>
        <a:bodyPr/>
        <a:lstStyle/>
        <a:p>
          <a:endParaRPr lang="en-GB"/>
        </a:p>
      </dgm:t>
    </dgm:pt>
    <dgm:pt modelId="{BB10D29D-467C-4F1C-83C2-007175A2EDBC}" type="sibTrans" cxnId="{D21DB7CC-4636-41AF-8631-3A80F3457A2F}">
      <dgm:prSet/>
      <dgm:spPr/>
      <dgm:t>
        <a:bodyPr/>
        <a:lstStyle/>
        <a:p>
          <a:endParaRPr lang="en-GB"/>
        </a:p>
      </dgm:t>
    </dgm:pt>
    <dgm:pt modelId="{22B97E8D-64E7-43C2-BFCB-14214E81B1E2}">
      <dgm:prSet phldrT="[Text]"/>
      <dgm:spPr/>
      <dgm:t>
        <a:bodyPr/>
        <a:lstStyle/>
        <a:p>
          <a:r>
            <a:rPr lang="en-GB" dirty="0" smtClean="0"/>
            <a:t>1</a:t>
          </a:r>
          <a:endParaRPr lang="en-GB" dirty="0"/>
        </a:p>
      </dgm:t>
    </dgm:pt>
    <dgm:pt modelId="{9BCEF086-38BA-4203-BD8B-3BBE04DAE975}" type="sibTrans" cxnId="{9CC72119-2938-4E0A-8307-AE02A9CF0AFC}">
      <dgm:prSet/>
      <dgm:spPr/>
      <dgm:t>
        <a:bodyPr/>
        <a:lstStyle/>
        <a:p>
          <a:endParaRPr lang="en-GB"/>
        </a:p>
      </dgm:t>
    </dgm:pt>
    <dgm:pt modelId="{BBD87C08-A112-4818-88C2-B712F2426013}" type="parTrans" cxnId="{9CC72119-2938-4E0A-8307-AE02A9CF0AFC}">
      <dgm:prSet/>
      <dgm:spPr/>
      <dgm:t>
        <a:bodyPr/>
        <a:lstStyle/>
        <a:p>
          <a:endParaRPr lang="en-GB"/>
        </a:p>
      </dgm:t>
    </dgm:pt>
    <dgm:pt modelId="{A8151761-4991-44D1-BD24-BB0A15D82879}" type="pres">
      <dgm:prSet presAssocID="{E99BE659-44AF-4AE4-858C-E15302DFB3D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4D41EE5-299F-4C9E-9F42-028849589CBE}" type="pres">
      <dgm:prSet presAssocID="{22B97E8D-64E7-43C2-BFCB-14214E81B1E2}" presName="composite" presStyleCnt="0"/>
      <dgm:spPr/>
    </dgm:pt>
    <dgm:pt modelId="{06376A64-D7CD-443A-901A-AB245D038526}" type="pres">
      <dgm:prSet presAssocID="{22B97E8D-64E7-43C2-BFCB-14214E81B1E2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EB5F193-CBEE-4E26-AE60-272659761104}" type="pres">
      <dgm:prSet presAssocID="{22B97E8D-64E7-43C2-BFCB-14214E81B1E2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FA8EFC-877F-4D37-8857-DDD79030D440}" type="pres">
      <dgm:prSet presAssocID="{9BCEF086-38BA-4203-BD8B-3BBE04DAE975}" presName="sp" presStyleCnt="0"/>
      <dgm:spPr/>
    </dgm:pt>
    <dgm:pt modelId="{DE3BD596-A35F-45DC-A1D9-544338829DDD}" type="pres">
      <dgm:prSet presAssocID="{3DEF58AD-785D-4F0F-A835-F3F8218F7644}" presName="composite" presStyleCnt="0"/>
      <dgm:spPr/>
    </dgm:pt>
    <dgm:pt modelId="{FAE14088-FF0B-4DE5-B5CF-D7B78F1C13B8}" type="pres">
      <dgm:prSet presAssocID="{3DEF58AD-785D-4F0F-A835-F3F8218F764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570E9E-9C23-445A-A583-DBDA3EA8B89D}" type="pres">
      <dgm:prSet presAssocID="{3DEF58AD-785D-4F0F-A835-F3F8218F764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C37F93-BE14-4016-AD03-1F6628336581}" type="pres">
      <dgm:prSet presAssocID="{1829A547-9D0A-4F5C-BFC3-72FD3AD00B63}" presName="sp" presStyleCnt="0"/>
      <dgm:spPr/>
    </dgm:pt>
    <dgm:pt modelId="{2B090ECA-A1B4-43F9-8EAE-4AF726741BFF}" type="pres">
      <dgm:prSet presAssocID="{07408A77-1872-40D5-8748-F57C141EE4A4}" presName="composite" presStyleCnt="0"/>
      <dgm:spPr/>
    </dgm:pt>
    <dgm:pt modelId="{45BC89AA-D202-468E-B447-71970B8DC054}" type="pres">
      <dgm:prSet presAssocID="{07408A77-1872-40D5-8748-F57C141EE4A4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F11109-AEE8-4E44-9532-9B964B5EBC88}" type="pres">
      <dgm:prSet presAssocID="{07408A77-1872-40D5-8748-F57C141EE4A4}" presName="descendantText" presStyleLbl="alignAcc1" presStyleIdx="2" presStyleCnt="5" custLinFactNeighborX="815" custLinFactNeighborY="47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5CD2AD-21CD-45A4-9B97-F13163F1D021}" type="pres">
      <dgm:prSet presAssocID="{2DC25D51-F7B0-4B15-81CE-EB7BA7D7AEBE}" presName="sp" presStyleCnt="0"/>
      <dgm:spPr/>
    </dgm:pt>
    <dgm:pt modelId="{2D0985CA-FAFD-404F-9506-90BACD142EE8}" type="pres">
      <dgm:prSet presAssocID="{9B4F1FA3-432F-47D1-ACF6-004CE150D4A6}" presName="composite" presStyleCnt="0"/>
      <dgm:spPr/>
    </dgm:pt>
    <dgm:pt modelId="{B6DE086F-C3F3-4927-8A1A-227CCABD8ECE}" type="pres">
      <dgm:prSet presAssocID="{9B4F1FA3-432F-47D1-ACF6-004CE150D4A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1E01BD-642E-44B7-ACE1-A7651C075C63}" type="pres">
      <dgm:prSet presAssocID="{9B4F1FA3-432F-47D1-ACF6-004CE150D4A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052577-D361-4372-B29A-B2731A672FDE}" type="pres">
      <dgm:prSet presAssocID="{976E21FC-6F3B-4B17-B01E-449F8CC87B4B}" presName="sp" presStyleCnt="0"/>
      <dgm:spPr/>
    </dgm:pt>
    <dgm:pt modelId="{3DD1FDFC-83D6-440C-BC99-087D176C3A76}" type="pres">
      <dgm:prSet presAssocID="{25F016BD-ABE4-451A-9BA9-5E778BBA8C39}" presName="composite" presStyleCnt="0"/>
      <dgm:spPr/>
    </dgm:pt>
    <dgm:pt modelId="{AF0344F9-6260-4A6B-A943-CFA048E8EABE}" type="pres">
      <dgm:prSet presAssocID="{25F016BD-ABE4-451A-9BA9-5E778BBA8C39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A89F0F-B1D4-4A20-8879-911454B4859F}" type="pres">
      <dgm:prSet presAssocID="{25F016BD-ABE4-451A-9BA9-5E778BBA8C39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B5D2834-0D0D-460E-8575-FE305E9485A4}" type="presOf" srcId="{E99BE659-44AF-4AE4-858C-E15302DFB3D1}" destId="{A8151761-4991-44D1-BD24-BB0A15D82879}" srcOrd="0" destOrd="0" presId="urn:microsoft.com/office/officeart/2005/8/layout/chevron2"/>
    <dgm:cxn modelId="{EB7E55DA-4EF3-4750-8153-CD3FEFE42ACD}" srcId="{E99BE659-44AF-4AE4-858C-E15302DFB3D1}" destId="{25F016BD-ABE4-451A-9BA9-5E778BBA8C39}" srcOrd="4" destOrd="0" parTransId="{63C6E2DA-4E91-47D4-A988-DF72D6B294A3}" sibTransId="{4791DF82-5995-4906-B68D-883A9BFE6877}"/>
    <dgm:cxn modelId="{7BF259F3-E1F1-4CA5-9327-42A9E560DA2C}" type="presOf" srcId="{22B97E8D-64E7-43C2-BFCB-14214E81B1E2}" destId="{06376A64-D7CD-443A-901A-AB245D038526}" srcOrd="0" destOrd="0" presId="urn:microsoft.com/office/officeart/2005/8/layout/chevron2"/>
    <dgm:cxn modelId="{DDC57087-92B4-4FA3-90F2-C7979310C918}" type="presOf" srcId="{6D0A50EC-A74F-42CD-8FB2-E3D5E7145E74}" destId="{5DF11109-AEE8-4E44-9532-9B964B5EBC88}" srcOrd="0" destOrd="0" presId="urn:microsoft.com/office/officeart/2005/8/layout/chevron2"/>
    <dgm:cxn modelId="{7200F8FE-6BB1-4A49-8C46-04B2609B309C}" type="presOf" srcId="{B4FFF024-801B-469D-8BBB-CC400A16543C}" destId="{62A89F0F-B1D4-4A20-8879-911454B4859F}" srcOrd="0" destOrd="0" presId="urn:microsoft.com/office/officeart/2005/8/layout/chevron2"/>
    <dgm:cxn modelId="{2F0C9C04-3BC8-4F42-98ED-DCA6328F2FD2}" type="presOf" srcId="{25F016BD-ABE4-451A-9BA9-5E778BBA8C39}" destId="{AF0344F9-6260-4A6B-A943-CFA048E8EABE}" srcOrd="0" destOrd="0" presId="urn:microsoft.com/office/officeart/2005/8/layout/chevron2"/>
    <dgm:cxn modelId="{59C1FA46-29B0-412E-8465-A3CF40A34C40}" type="presOf" srcId="{A332B0DE-25AA-45D8-9D09-B3EBF9AD00AD}" destId="{61570E9E-9C23-445A-A583-DBDA3EA8B89D}" srcOrd="0" destOrd="0" presId="urn:microsoft.com/office/officeart/2005/8/layout/chevron2"/>
    <dgm:cxn modelId="{11D17D29-3EFE-454C-873D-DFFE4174BE25}" type="presOf" srcId="{9B4F1FA3-432F-47D1-ACF6-004CE150D4A6}" destId="{B6DE086F-C3F3-4927-8A1A-227CCABD8ECE}" srcOrd="0" destOrd="0" presId="urn:microsoft.com/office/officeart/2005/8/layout/chevron2"/>
    <dgm:cxn modelId="{14D14A35-FA74-4F5B-A0D9-0FE05D106F6F}" srcId="{07408A77-1872-40D5-8748-F57C141EE4A4}" destId="{6D0A50EC-A74F-42CD-8FB2-E3D5E7145E74}" srcOrd="0" destOrd="0" parTransId="{B707109C-4C58-4FD7-865F-40D2B11584E3}" sibTransId="{E72467AF-20F6-4EDD-98D4-44EAD4AEE4B2}"/>
    <dgm:cxn modelId="{9CC72119-2938-4E0A-8307-AE02A9CF0AFC}" srcId="{E99BE659-44AF-4AE4-858C-E15302DFB3D1}" destId="{22B97E8D-64E7-43C2-BFCB-14214E81B1E2}" srcOrd="0" destOrd="0" parTransId="{BBD87C08-A112-4818-88C2-B712F2426013}" sibTransId="{9BCEF086-38BA-4203-BD8B-3BBE04DAE975}"/>
    <dgm:cxn modelId="{AC61AA14-9C6B-4AB2-B96D-06AFABA9D54F}" srcId="{E99BE659-44AF-4AE4-858C-E15302DFB3D1}" destId="{9B4F1FA3-432F-47D1-ACF6-004CE150D4A6}" srcOrd="3" destOrd="0" parTransId="{794C494F-9773-466B-BB89-03A3743BC537}" sibTransId="{976E21FC-6F3B-4B17-B01E-449F8CC87B4B}"/>
    <dgm:cxn modelId="{A7729F15-169E-413C-BEF9-D5EFBC3C3FD9}" type="presOf" srcId="{D5E5F0F0-2F51-4689-B384-F595F621FB16}" destId="{DEB5F193-CBEE-4E26-AE60-272659761104}" srcOrd="0" destOrd="0" presId="urn:microsoft.com/office/officeart/2005/8/layout/chevron2"/>
    <dgm:cxn modelId="{02265A74-C4FF-491C-9234-9A8F0CBD35FB}" type="presOf" srcId="{07408A77-1872-40D5-8748-F57C141EE4A4}" destId="{45BC89AA-D202-468E-B447-71970B8DC054}" srcOrd="0" destOrd="0" presId="urn:microsoft.com/office/officeart/2005/8/layout/chevron2"/>
    <dgm:cxn modelId="{F6A3A453-CC5C-494A-8E60-1F611E8AA438}" srcId="{9B4F1FA3-432F-47D1-ACF6-004CE150D4A6}" destId="{D85C5A90-5DD2-4722-B39A-CBBD4DD85F4D}" srcOrd="0" destOrd="0" parTransId="{CC13C3B2-5ACE-4B95-931A-FBEF48EF50DD}" sibTransId="{16E89AB2-EC9C-4161-AD6E-BB6C971BFDC7}"/>
    <dgm:cxn modelId="{85CDF551-47FC-41B2-82BA-74BDC00B9B99}" srcId="{3DEF58AD-785D-4F0F-A835-F3F8218F7644}" destId="{A332B0DE-25AA-45D8-9D09-B3EBF9AD00AD}" srcOrd="0" destOrd="0" parTransId="{F5A6395F-8EBC-4B37-8113-4F323141F0A6}" sibTransId="{4F56E255-E210-4C16-B0B2-17FBEBEF171B}"/>
    <dgm:cxn modelId="{7D39EC4B-0393-45BE-BED2-9D228A7B7482}" srcId="{E99BE659-44AF-4AE4-858C-E15302DFB3D1}" destId="{07408A77-1872-40D5-8748-F57C141EE4A4}" srcOrd="2" destOrd="0" parTransId="{B16C9ED2-DC2F-49C1-8538-78061A8601B8}" sibTransId="{2DC25D51-F7B0-4B15-81CE-EB7BA7D7AEBE}"/>
    <dgm:cxn modelId="{D21DB7CC-4636-41AF-8631-3A80F3457A2F}" srcId="{25F016BD-ABE4-451A-9BA9-5E778BBA8C39}" destId="{B4FFF024-801B-469D-8BBB-CC400A16543C}" srcOrd="0" destOrd="0" parTransId="{E1CDAF8B-7168-4A67-8161-09544A777061}" sibTransId="{BB10D29D-467C-4F1C-83C2-007175A2EDBC}"/>
    <dgm:cxn modelId="{1040B38C-465A-4B00-8EE7-36F112F00903}" srcId="{22B97E8D-64E7-43C2-BFCB-14214E81B1E2}" destId="{D5E5F0F0-2F51-4689-B384-F595F621FB16}" srcOrd="0" destOrd="0" parTransId="{F4A38BBF-1309-404C-B14D-EB32BD59BA0F}" sibTransId="{836E0D6A-86C1-4244-B54F-D262A41549F8}"/>
    <dgm:cxn modelId="{27500704-FA40-4F04-8D8F-0D2B803047AB}" srcId="{E99BE659-44AF-4AE4-858C-E15302DFB3D1}" destId="{3DEF58AD-785D-4F0F-A835-F3F8218F7644}" srcOrd="1" destOrd="0" parTransId="{8F25DC54-CB42-4D59-A77E-97C439BF9642}" sibTransId="{1829A547-9D0A-4F5C-BFC3-72FD3AD00B63}"/>
    <dgm:cxn modelId="{EDCCEF5F-9614-45CA-B62E-D66ED5636A89}" type="presOf" srcId="{3DEF58AD-785D-4F0F-A835-F3F8218F7644}" destId="{FAE14088-FF0B-4DE5-B5CF-D7B78F1C13B8}" srcOrd="0" destOrd="0" presId="urn:microsoft.com/office/officeart/2005/8/layout/chevron2"/>
    <dgm:cxn modelId="{DA407E3E-3BE2-4285-9B1D-C6B57BD7447D}" type="presOf" srcId="{D85C5A90-5DD2-4722-B39A-CBBD4DD85F4D}" destId="{7A1E01BD-642E-44B7-ACE1-A7651C075C63}" srcOrd="0" destOrd="0" presId="urn:microsoft.com/office/officeart/2005/8/layout/chevron2"/>
    <dgm:cxn modelId="{79D3EB2B-9D39-423D-8F93-FF30863D9EC0}" type="presParOf" srcId="{A8151761-4991-44D1-BD24-BB0A15D82879}" destId="{24D41EE5-299F-4C9E-9F42-028849589CBE}" srcOrd="0" destOrd="0" presId="urn:microsoft.com/office/officeart/2005/8/layout/chevron2"/>
    <dgm:cxn modelId="{4DAA7DDD-B6A6-4F84-B70B-B25F526A71BA}" type="presParOf" srcId="{24D41EE5-299F-4C9E-9F42-028849589CBE}" destId="{06376A64-D7CD-443A-901A-AB245D038526}" srcOrd="0" destOrd="0" presId="urn:microsoft.com/office/officeart/2005/8/layout/chevron2"/>
    <dgm:cxn modelId="{815A0E4D-34D2-4689-A2A9-24BF5B8C7E00}" type="presParOf" srcId="{24D41EE5-299F-4C9E-9F42-028849589CBE}" destId="{DEB5F193-CBEE-4E26-AE60-272659761104}" srcOrd="1" destOrd="0" presId="urn:microsoft.com/office/officeart/2005/8/layout/chevron2"/>
    <dgm:cxn modelId="{3173FC9F-8BAD-4689-BB60-CF35E8FF2EB8}" type="presParOf" srcId="{A8151761-4991-44D1-BD24-BB0A15D82879}" destId="{B8FA8EFC-877F-4D37-8857-DDD79030D440}" srcOrd="1" destOrd="0" presId="urn:microsoft.com/office/officeart/2005/8/layout/chevron2"/>
    <dgm:cxn modelId="{9546EAE9-1998-44C5-ACB1-2FDD0E506A6F}" type="presParOf" srcId="{A8151761-4991-44D1-BD24-BB0A15D82879}" destId="{DE3BD596-A35F-45DC-A1D9-544338829DDD}" srcOrd="2" destOrd="0" presId="urn:microsoft.com/office/officeart/2005/8/layout/chevron2"/>
    <dgm:cxn modelId="{3380BECA-3091-460A-B433-F940E788BB30}" type="presParOf" srcId="{DE3BD596-A35F-45DC-A1D9-544338829DDD}" destId="{FAE14088-FF0B-4DE5-B5CF-D7B78F1C13B8}" srcOrd="0" destOrd="0" presId="urn:microsoft.com/office/officeart/2005/8/layout/chevron2"/>
    <dgm:cxn modelId="{04A65B8E-5AA6-42CC-8C18-72895A6B2084}" type="presParOf" srcId="{DE3BD596-A35F-45DC-A1D9-544338829DDD}" destId="{61570E9E-9C23-445A-A583-DBDA3EA8B89D}" srcOrd="1" destOrd="0" presId="urn:microsoft.com/office/officeart/2005/8/layout/chevron2"/>
    <dgm:cxn modelId="{05F31C8C-63D8-435F-A90B-7CDFD769D2E2}" type="presParOf" srcId="{A8151761-4991-44D1-BD24-BB0A15D82879}" destId="{4CC37F93-BE14-4016-AD03-1F6628336581}" srcOrd="3" destOrd="0" presId="urn:microsoft.com/office/officeart/2005/8/layout/chevron2"/>
    <dgm:cxn modelId="{C8DD331A-3D96-45DB-91E5-E0E471753A26}" type="presParOf" srcId="{A8151761-4991-44D1-BD24-BB0A15D82879}" destId="{2B090ECA-A1B4-43F9-8EAE-4AF726741BFF}" srcOrd="4" destOrd="0" presId="urn:microsoft.com/office/officeart/2005/8/layout/chevron2"/>
    <dgm:cxn modelId="{D81F2DEF-59D3-41A6-AC71-412381CCEDFA}" type="presParOf" srcId="{2B090ECA-A1B4-43F9-8EAE-4AF726741BFF}" destId="{45BC89AA-D202-468E-B447-71970B8DC054}" srcOrd="0" destOrd="0" presId="urn:microsoft.com/office/officeart/2005/8/layout/chevron2"/>
    <dgm:cxn modelId="{2D2AC248-0ED2-4C80-965C-3CFD76F1698E}" type="presParOf" srcId="{2B090ECA-A1B4-43F9-8EAE-4AF726741BFF}" destId="{5DF11109-AEE8-4E44-9532-9B964B5EBC88}" srcOrd="1" destOrd="0" presId="urn:microsoft.com/office/officeart/2005/8/layout/chevron2"/>
    <dgm:cxn modelId="{394FF8B7-CCFC-42BD-919E-3316B7A6A79D}" type="presParOf" srcId="{A8151761-4991-44D1-BD24-BB0A15D82879}" destId="{0A5CD2AD-21CD-45A4-9B97-F13163F1D021}" srcOrd="5" destOrd="0" presId="urn:microsoft.com/office/officeart/2005/8/layout/chevron2"/>
    <dgm:cxn modelId="{831DF96F-9100-4D09-A26B-4450FEAEDD0A}" type="presParOf" srcId="{A8151761-4991-44D1-BD24-BB0A15D82879}" destId="{2D0985CA-FAFD-404F-9506-90BACD142EE8}" srcOrd="6" destOrd="0" presId="urn:microsoft.com/office/officeart/2005/8/layout/chevron2"/>
    <dgm:cxn modelId="{A82D2AAE-CF8E-41AE-AFEF-539E58F00037}" type="presParOf" srcId="{2D0985CA-FAFD-404F-9506-90BACD142EE8}" destId="{B6DE086F-C3F3-4927-8A1A-227CCABD8ECE}" srcOrd="0" destOrd="0" presId="urn:microsoft.com/office/officeart/2005/8/layout/chevron2"/>
    <dgm:cxn modelId="{1D0DBC08-C06B-4FB1-9AAF-972910694EF9}" type="presParOf" srcId="{2D0985CA-FAFD-404F-9506-90BACD142EE8}" destId="{7A1E01BD-642E-44B7-ACE1-A7651C075C63}" srcOrd="1" destOrd="0" presId="urn:microsoft.com/office/officeart/2005/8/layout/chevron2"/>
    <dgm:cxn modelId="{D2B5DF43-FD78-41D5-8822-CE2BC2D0F81B}" type="presParOf" srcId="{A8151761-4991-44D1-BD24-BB0A15D82879}" destId="{2D052577-D361-4372-B29A-B2731A672FDE}" srcOrd="7" destOrd="0" presId="urn:microsoft.com/office/officeart/2005/8/layout/chevron2"/>
    <dgm:cxn modelId="{0954EB6E-C002-49A8-8C2B-2F3F5BEB0F6A}" type="presParOf" srcId="{A8151761-4991-44D1-BD24-BB0A15D82879}" destId="{3DD1FDFC-83D6-440C-BC99-087D176C3A76}" srcOrd="8" destOrd="0" presId="urn:microsoft.com/office/officeart/2005/8/layout/chevron2"/>
    <dgm:cxn modelId="{E14117D9-2244-4A51-88C3-266BFDDA0DDA}" type="presParOf" srcId="{3DD1FDFC-83D6-440C-BC99-087D176C3A76}" destId="{AF0344F9-6260-4A6B-A943-CFA048E8EABE}" srcOrd="0" destOrd="0" presId="urn:microsoft.com/office/officeart/2005/8/layout/chevron2"/>
    <dgm:cxn modelId="{ACAE1A44-8E18-4D38-A9AF-A8745D681982}" type="presParOf" srcId="{3DD1FDFC-83D6-440C-BC99-087D176C3A76}" destId="{62A89F0F-B1D4-4A20-8879-911454B4859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76A64-D7CD-443A-901A-AB245D038526}">
      <dsp:nvSpPr>
        <dsp:cNvPr id="0" name=""/>
        <dsp:cNvSpPr/>
      </dsp:nvSpPr>
      <dsp:spPr>
        <a:xfrm rot="5400000">
          <a:off x="-107721" y="109012"/>
          <a:ext cx="718146" cy="502702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1</a:t>
          </a:r>
          <a:endParaRPr lang="en-GB" sz="1400" kern="1200" dirty="0"/>
        </a:p>
      </dsp:txBody>
      <dsp:txXfrm rot="-5400000">
        <a:off x="1" y="252641"/>
        <a:ext cx="502702" cy="215444"/>
      </dsp:txXfrm>
    </dsp:sp>
    <dsp:sp modelId="{DEB5F193-CBEE-4E26-AE60-272659761104}">
      <dsp:nvSpPr>
        <dsp:cNvPr id="0" name=""/>
        <dsp:cNvSpPr/>
      </dsp:nvSpPr>
      <dsp:spPr>
        <a:xfrm rot="5400000">
          <a:off x="1530121" y="-1026128"/>
          <a:ext cx="466795" cy="25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Analyse the question</a:t>
          </a:r>
          <a:endParaRPr lang="en-GB" sz="1800" kern="1200" dirty="0"/>
        </a:p>
      </dsp:txBody>
      <dsp:txXfrm rot="-5400000">
        <a:off x="502703" y="24077"/>
        <a:ext cx="2498846" cy="421221"/>
      </dsp:txXfrm>
    </dsp:sp>
    <dsp:sp modelId="{FAE14088-FF0B-4DE5-B5CF-D7B78F1C13B8}">
      <dsp:nvSpPr>
        <dsp:cNvPr id="0" name=""/>
        <dsp:cNvSpPr/>
      </dsp:nvSpPr>
      <dsp:spPr>
        <a:xfrm rot="5400000">
          <a:off x="-107721" y="702916"/>
          <a:ext cx="718146" cy="502702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2</a:t>
          </a:r>
          <a:endParaRPr lang="en-GB" sz="1400" kern="1200" dirty="0"/>
        </a:p>
      </dsp:txBody>
      <dsp:txXfrm rot="-5400000">
        <a:off x="1" y="846545"/>
        <a:ext cx="502702" cy="215444"/>
      </dsp:txXfrm>
    </dsp:sp>
    <dsp:sp modelId="{61570E9E-9C23-445A-A583-DBDA3EA8B89D}">
      <dsp:nvSpPr>
        <dsp:cNvPr id="0" name=""/>
        <dsp:cNvSpPr/>
      </dsp:nvSpPr>
      <dsp:spPr>
        <a:xfrm rot="5400000">
          <a:off x="1530121" y="-432224"/>
          <a:ext cx="466795" cy="25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Research</a:t>
          </a:r>
          <a:endParaRPr lang="en-GB" sz="1800" kern="1200" dirty="0"/>
        </a:p>
      </dsp:txBody>
      <dsp:txXfrm rot="-5400000">
        <a:off x="502703" y="617981"/>
        <a:ext cx="2498846" cy="421221"/>
      </dsp:txXfrm>
    </dsp:sp>
    <dsp:sp modelId="{45BC89AA-D202-468E-B447-71970B8DC054}">
      <dsp:nvSpPr>
        <dsp:cNvPr id="0" name=""/>
        <dsp:cNvSpPr/>
      </dsp:nvSpPr>
      <dsp:spPr>
        <a:xfrm rot="5400000">
          <a:off x="-107721" y="1296820"/>
          <a:ext cx="718146" cy="502702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3</a:t>
          </a:r>
          <a:endParaRPr lang="en-GB" sz="1400" kern="1200" dirty="0"/>
        </a:p>
      </dsp:txBody>
      <dsp:txXfrm rot="-5400000">
        <a:off x="1" y="1440449"/>
        <a:ext cx="502702" cy="215444"/>
      </dsp:txXfrm>
    </dsp:sp>
    <dsp:sp modelId="{5DF11109-AEE8-4E44-9532-9B964B5EBC88}">
      <dsp:nvSpPr>
        <dsp:cNvPr id="0" name=""/>
        <dsp:cNvSpPr/>
      </dsp:nvSpPr>
      <dsp:spPr>
        <a:xfrm rot="5400000">
          <a:off x="1530121" y="183749"/>
          <a:ext cx="466795" cy="25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Plan</a:t>
          </a:r>
          <a:endParaRPr lang="en-GB" sz="1800" kern="1200" dirty="0"/>
        </a:p>
      </dsp:txBody>
      <dsp:txXfrm rot="-5400000">
        <a:off x="502703" y="1233955"/>
        <a:ext cx="2498846" cy="421221"/>
      </dsp:txXfrm>
    </dsp:sp>
    <dsp:sp modelId="{B6DE086F-C3F3-4927-8A1A-227CCABD8ECE}">
      <dsp:nvSpPr>
        <dsp:cNvPr id="0" name=""/>
        <dsp:cNvSpPr/>
      </dsp:nvSpPr>
      <dsp:spPr>
        <a:xfrm rot="5400000">
          <a:off x="-107721" y="1890724"/>
          <a:ext cx="718146" cy="502702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4</a:t>
          </a:r>
          <a:endParaRPr lang="en-GB" sz="1400" kern="1200" dirty="0"/>
        </a:p>
      </dsp:txBody>
      <dsp:txXfrm rot="-5400000">
        <a:off x="1" y="2034353"/>
        <a:ext cx="502702" cy="215444"/>
      </dsp:txXfrm>
    </dsp:sp>
    <dsp:sp modelId="{7A1E01BD-642E-44B7-ACE1-A7651C075C63}">
      <dsp:nvSpPr>
        <dsp:cNvPr id="0" name=""/>
        <dsp:cNvSpPr/>
      </dsp:nvSpPr>
      <dsp:spPr>
        <a:xfrm rot="5400000">
          <a:off x="1530121" y="755583"/>
          <a:ext cx="466795" cy="25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Write</a:t>
          </a:r>
          <a:endParaRPr lang="en-GB" sz="1800" kern="1200" dirty="0"/>
        </a:p>
      </dsp:txBody>
      <dsp:txXfrm rot="-5400000">
        <a:off x="502703" y="1805789"/>
        <a:ext cx="2498846" cy="421221"/>
      </dsp:txXfrm>
    </dsp:sp>
    <dsp:sp modelId="{AF0344F9-6260-4A6B-A943-CFA048E8EABE}">
      <dsp:nvSpPr>
        <dsp:cNvPr id="0" name=""/>
        <dsp:cNvSpPr/>
      </dsp:nvSpPr>
      <dsp:spPr>
        <a:xfrm rot="5400000">
          <a:off x="-107721" y="2484628"/>
          <a:ext cx="718146" cy="502702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5</a:t>
          </a:r>
          <a:endParaRPr lang="en-GB" sz="1400" kern="1200" dirty="0"/>
        </a:p>
      </dsp:txBody>
      <dsp:txXfrm rot="-5400000">
        <a:off x="1" y="2628257"/>
        <a:ext cx="502702" cy="215444"/>
      </dsp:txXfrm>
    </dsp:sp>
    <dsp:sp modelId="{62A89F0F-B1D4-4A20-8879-911454B4859F}">
      <dsp:nvSpPr>
        <dsp:cNvPr id="0" name=""/>
        <dsp:cNvSpPr/>
      </dsp:nvSpPr>
      <dsp:spPr>
        <a:xfrm rot="5400000">
          <a:off x="1530121" y="1349487"/>
          <a:ext cx="466795" cy="25216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Edit</a:t>
          </a:r>
          <a:endParaRPr lang="en-GB" sz="1800" kern="1200" dirty="0"/>
        </a:p>
      </dsp:txBody>
      <dsp:txXfrm rot="-5400000">
        <a:off x="502703" y="2399693"/>
        <a:ext cx="2498846" cy="421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099F1-302D-4A51-BE4D-854979F6FAEC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1101A-F7A0-4DCF-B077-C55F4375FF7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025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173BC-FC0D-4150-A711-856F72C11DAE}" type="datetimeFigureOut">
              <a:rPr lang="de-DE" smtClean="0"/>
              <a:pPr/>
              <a:t>17.05.2012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D9639-A937-4F08-9622-63F2F006757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64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D9639-A937-4F08-9622-63F2F006757D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FB4F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6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7226" y="2417763"/>
            <a:ext cx="7875588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7226" y="5908676"/>
            <a:ext cx="7875588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4" name="Picture 12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219201"/>
            <a:ext cx="1890713" cy="489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1219201"/>
            <a:ext cx="5522912" cy="489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9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8402639" y="6116638"/>
            <a:ext cx="720725" cy="762000"/>
          </a:xfrm>
          <a:prstGeom prst="rtTriangle">
            <a:avLst/>
          </a:prstGeom>
          <a:solidFill>
            <a:srgbClr val="FB4F14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9" y="1219201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9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5" name="Picture 11" descr="aston_uni_birm_p1655_RGB.bmp                                   000F5E2APowerBook G4                   C3232463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126" y="252414"/>
            <a:ext cx="2162175" cy="8810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FB4F1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280920" cy="792088"/>
          </a:xfrm>
        </p:spPr>
        <p:txBody>
          <a:bodyPr/>
          <a:lstStyle/>
          <a:p>
            <a:r>
              <a:rPr lang="de-DE" b="1" smtClean="0">
                <a:latin typeface="Berlin Sans FB Demi" pitchFamily="34" charset="0"/>
              </a:rPr>
              <a:t>Module 5</a:t>
            </a:r>
            <a:br>
              <a:rPr lang="de-DE" b="1" smtClean="0">
                <a:latin typeface="Berlin Sans FB Demi" pitchFamily="34" charset="0"/>
              </a:rPr>
            </a:br>
            <a:r>
              <a:rPr lang="de-DE" b="1" smtClean="0">
                <a:latin typeface="Berlin Sans FB Demi" pitchFamily="34" charset="0"/>
              </a:rPr>
              <a:t>Requirements </a:t>
            </a:r>
            <a:r>
              <a:rPr lang="de-DE" b="1" dirty="0" smtClean="0">
                <a:latin typeface="Berlin Sans FB Demi" pitchFamily="34" charset="0"/>
              </a:rPr>
              <a:t>for a university essay</a:t>
            </a:r>
            <a:br>
              <a:rPr lang="de-DE" b="1" dirty="0" smtClean="0">
                <a:latin typeface="Berlin Sans FB Demi" pitchFamily="34" charset="0"/>
              </a:rPr>
            </a:br>
            <a:r>
              <a:rPr lang="de-DE" b="1" dirty="0" smtClean="0">
                <a:latin typeface="Berlin Sans FB Demi" pitchFamily="34" charset="0"/>
              </a:rPr>
              <a:t>Part 1</a:t>
            </a:r>
            <a:endParaRPr lang="de-DE" b="1" dirty="0">
              <a:latin typeface="Berlin Sans FB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Transition Module 5 		developed by Elisabeth Wielander</a:t>
            </a:r>
            <a:endParaRPr lang="de-DE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49" y="168276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Documents and Settings\desilvac\Local Settings\Temporary Internet Files\Content.IE5\ICUKRLJS\MC90035962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284984"/>
            <a:ext cx="1769364" cy="1843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5904656" cy="511175"/>
          </a:xfrm>
        </p:spPr>
        <p:txBody>
          <a:bodyPr/>
          <a:lstStyle/>
          <a:p>
            <a:r>
              <a:rPr lang="de-DE" dirty="0" smtClean="0"/>
              <a:t>Learning objectives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417417"/>
          </a:xfrm>
        </p:spPr>
        <p:txBody>
          <a:bodyPr/>
          <a:lstStyle/>
          <a:p>
            <a:pPr>
              <a:buNone/>
            </a:pPr>
            <a:r>
              <a:rPr lang="en-GB" sz="2400" dirty="0" smtClean="0"/>
              <a:t>At the end of this module, you will</a:t>
            </a:r>
          </a:p>
          <a:p>
            <a:pPr>
              <a:buNone/>
            </a:pPr>
            <a:endParaRPr lang="en-GB" sz="24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be familiar with different types of academic essays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know how to find a topic, organise your ideas, and structure an academic essay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have an understanding of the formal aspects of essay writing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know the differences between personal writing and academic writing</a:t>
            </a:r>
          </a:p>
          <a:p>
            <a:pPr>
              <a:buNone/>
            </a:pPr>
            <a:endParaRPr lang="en-GB" sz="2400" dirty="0" smtClean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511175"/>
          </a:xfrm>
        </p:spPr>
        <p:txBody>
          <a:bodyPr/>
          <a:lstStyle/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an </a:t>
            </a:r>
            <a:r>
              <a:rPr lang="de-DE" dirty="0" err="1" smtClean="0"/>
              <a:t>essay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908554" cy="2160240"/>
          </a:xfrm>
        </p:spPr>
        <p:txBody>
          <a:bodyPr/>
          <a:lstStyle/>
          <a:p>
            <a:pPr marL="0" indent="0"/>
            <a:r>
              <a:rPr lang="en-GB" dirty="0" smtClean="0"/>
              <a:t>An essay is a piece of writing which is written to a set of writing conventions.</a:t>
            </a:r>
          </a:p>
          <a:p>
            <a:pPr marL="0" indent="0"/>
            <a:r>
              <a:rPr lang="en-GB" dirty="0" smtClean="0"/>
              <a:t>The purpose of an essay is to analyse, compare, describe, discuss, evaluate, explain, interpret, summarise, etc </a:t>
            </a:r>
          </a:p>
          <a:p>
            <a:pPr marL="0" indent="0"/>
            <a:r>
              <a:rPr lang="en-GB" dirty="0" smtClean="0"/>
              <a:t>The ability to write academically is a crucial skill you will acquire and/or perfect at university. </a:t>
            </a:r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4427984" y="3573016"/>
          <a:ext cx="3024336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04048" y="6381328"/>
            <a:ext cx="23042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Based on CSU,2011</a:t>
            </a:r>
            <a:endParaRPr lang="en-GB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5904656" cy="511175"/>
          </a:xfrm>
        </p:spPr>
        <p:txBody>
          <a:bodyPr/>
          <a:lstStyle/>
          <a:p>
            <a:r>
              <a:rPr lang="de-DE" dirty="0" err="1" smtClean="0"/>
              <a:t>Choosing</a:t>
            </a:r>
            <a:r>
              <a:rPr lang="de-DE" dirty="0" smtClean="0"/>
              <a:t> a </a:t>
            </a:r>
            <a:r>
              <a:rPr lang="de-DE" dirty="0" err="1" smtClean="0"/>
              <a:t>topic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484785"/>
            <a:ext cx="8052569" cy="4752527"/>
          </a:xfrm>
        </p:spPr>
        <p:txBody>
          <a:bodyPr/>
          <a:lstStyle/>
          <a:p>
            <a:pPr marL="0" indent="0"/>
            <a:r>
              <a:rPr lang="en-GB" sz="1800" dirty="0" smtClean="0"/>
              <a:t>Usually, you will be given a topic or choice of topics to work on by your tutor.</a:t>
            </a:r>
          </a:p>
          <a:p>
            <a:pPr marL="0" indent="0"/>
            <a:r>
              <a:rPr lang="en-GB" sz="1800" dirty="0" smtClean="0"/>
              <a:t>It is important that you understand the purpose of any essay you work on.</a:t>
            </a:r>
          </a:p>
          <a:p>
            <a:pPr marL="0" indent="0"/>
            <a:endParaRPr lang="en-GB" sz="1400" dirty="0" smtClean="0"/>
          </a:p>
          <a:p>
            <a:pPr marL="0" indent="0"/>
            <a:r>
              <a:rPr lang="en-GB" sz="1800" dirty="0" smtClean="0"/>
              <a:t>Should you aim to …</a:t>
            </a:r>
          </a:p>
          <a:p>
            <a:pPr lvl="1">
              <a:buFont typeface="Wingdings" pitchFamily="2" charset="2"/>
              <a:buChar char="Ø"/>
            </a:pPr>
            <a:r>
              <a:rPr lang="en-GB" sz="1800" dirty="0" smtClean="0"/>
              <a:t>give a general overview or a </a:t>
            </a:r>
          </a:p>
          <a:p>
            <a:pPr lvl="1">
              <a:buNone/>
            </a:pPr>
            <a:r>
              <a:rPr lang="en-GB" sz="1800" dirty="0" smtClean="0"/>
              <a:t>	specific analysis of something?</a:t>
            </a:r>
          </a:p>
          <a:p>
            <a:pPr lvl="1">
              <a:buFont typeface="Wingdings" pitchFamily="2" charset="2"/>
              <a:buChar char="Ø"/>
            </a:pPr>
            <a:r>
              <a:rPr lang="en-GB" sz="1800" dirty="0" smtClean="0"/>
              <a:t>evaluate something?</a:t>
            </a:r>
          </a:p>
          <a:p>
            <a:pPr lvl="1">
              <a:buFont typeface="Wingdings" pitchFamily="2" charset="2"/>
              <a:buChar char="Ø"/>
            </a:pPr>
            <a:r>
              <a:rPr lang="en-GB" sz="1800" dirty="0" smtClean="0"/>
              <a:t>comment on something?</a:t>
            </a:r>
          </a:p>
          <a:p>
            <a:pPr lvl="1">
              <a:buFont typeface="Wingdings" pitchFamily="2" charset="2"/>
              <a:buChar char="Ø"/>
            </a:pPr>
            <a:r>
              <a:rPr lang="en-GB" sz="1800" dirty="0" smtClean="0"/>
              <a:t>persuade the reader?</a:t>
            </a:r>
          </a:p>
          <a:p>
            <a:endParaRPr lang="en-GB" sz="1400" dirty="0" smtClean="0"/>
          </a:p>
          <a:p>
            <a:pPr marL="0" indent="0"/>
            <a:r>
              <a:rPr lang="en-GB" sz="1800" dirty="0" smtClean="0"/>
              <a:t>Once you are clear on the purpose of your essay, make sure you consult relevant academic literature and source material to get an idea of the context</a:t>
            </a:r>
          </a:p>
          <a:p>
            <a:pPr marL="0" indent="0"/>
            <a:endParaRPr lang="en-GB" sz="1400" dirty="0" smtClean="0"/>
          </a:p>
          <a:p>
            <a:pPr marL="0" indent="0"/>
            <a:r>
              <a:rPr lang="en-GB" sz="1800" dirty="0" smtClean="0"/>
              <a:t>Throughout the process of drafting then writing-up your essay keep checking back to the essay title or essay question to ensure you are addressing the topic</a:t>
            </a:r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C:\Documents and Settings\desilvac\Local Settings\Temporary Internet Files\Content.IE5\ICUKRLJS\MC9000892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348880"/>
            <a:ext cx="1785823" cy="17849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4896" cy="871214"/>
          </a:xfrm>
        </p:spPr>
        <p:txBody>
          <a:bodyPr/>
          <a:lstStyle/>
          <a:p>
            <a:r>
              <a:rPr lang="de-DE" dirty="0" smtClean="0"/>
              <a:t>Frequently used terms</a:t>
            </a:r>
            <a:endParaRPr lang="de-DE" dirty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67544" y="1772816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Ensure that you know exactly what analytical process you are expected to carry out in an essay. Use a dictionary to clarify terms or ask your tutor if needed. </a:t>
            </a:r>
          </a:p>
          <a:p>
            <a:r>
              <a:rPr lang="en-GB" dirty="0" smtClean="0"/>
              <a:t>Some frequently used terms:</a:t>
            </a:r>
          </a:p>
          <a:p>
            <a:endParaRPr lang="en-GB" dirty="0" smtClean="0"/>
          </a:p>
          <a:p>
            <a:pPr lvl="6"/>
            <a:r>
              <a:rPr lang="en-GB" dirty="0" smtClean="0"/>
              <a:t>Analyse</a:t>
            </a:r>
          </a:p>
          <a:p>
            <a:pPr lvl="6"/>
            <a:r>
              <a:rPr lang="en-GB" dirty="0" smtClean="0"/>
              <a:t>Examine</a:t>
            </a:r>
          </a:p>
          <a:p>
            <a:pPr lvl="6"/>
            <a:r>
              <a:rPr lang="en-GB" dirty="0" smtClean="0"/>
              <a:t>Define</a:t>
            </a:r>
          </a:p>
          <a:p>
            <a:pPr lvl="6"/>
            <a:r>
              <a:rPr lang="en-GB" dirty="0" smtClean="0"/>
              <a:t>Compare</a:t>
            </a:r>
          </a:p>
          <a:p>
            <a:pPr lvl="6"/>
            <a:r>
              <a:rPr lang="en-GB" dirty="0" smtClean="0"/>
              <a:t>Contrast</a:t>
            </a:r>
          </a:p>
          <a:p>
            <a:pPr lvl="6"/>
            <a:r>
              <a:rPr lang="en-GB" dirty="0" smtClean="0"/>
              <a:t>Critically evaluate</a:t>
            </a:r>
          </a:p>
          <a:p>
            <a:pPr lvl="6"/>
            <a:r>
              <a:rPr lang="en-GB" dirty="0" smtClean="0"/>
              <a:t>Discuss</a:t>
            </a:r>
          </a:p>
          <a:p>
            <a:pPr lvl="6"/>
            <a:r>
              <a:rPr lang="en-GB" dirty="0" smtClean="0"/>
              <a:t>Describe</a:t>
            </a:r>
          </a:p>
          <a:p>
            <a:pPr lvl="6"/>
            <a:r>
              <a:rPr lang="en-GB" dirty="0" smtClean="0"/>
              <a:t>To what extent</a:t>
            </a:r>
          </a:p>
          <a:p>
            <a:pPr lvl="6"/>
            <a:r>
              <a:rPr lang="en-GB" dirty="0" smtClean="0"/>
              <a:t>Outline</a:t>
            </a:r>
          </a:p>
          <a:p>
            <a:pPr lvl="6"/>
            <a:r>
              <a:rPr lang="en-GB" dirty="0" smtClean="0"/>
              <a:t>Interpret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904656" cy="511175"/>
          </a:xfrm>
        </p:spPr>
        <p:txBody>
          <a:bodyPr/>
          <a:lstStyle/>
          <a:p>
            <a:r>
              <a:rPr lang="de-DE" dirty="0" err="1" smtClean="0"/>
              <a:t>Organise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ideas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5040559" cy="4536504"/>
          </a:xfrm>
        </p:spPr>
        <p:txBody>
          <a:bodyPr/>
          <a:lstStyle/>
          <a:p>
            <a:pPr marL="0" indent="0"/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Once you have chosen a topic, it is best to start by organising your ideas. </a:t>
            </a:r>
          </a:p>
          <a:p>
            <a:endParaRPr lang="en-GB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/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If you find learning visually most effective, you may find it useful to draw a </a:t>
            </a:r>
            <a:r>
              <a:rPr lang="en-GB" b="1" dirty="0" smtClean="0">
                <a:solidFill>
                  <a:schemeClr val="tx1">
                    <a:lumMod val="50000"/>
                  </a:schemeClr>
                </a:solidFill>
              </a:rPr>
              <a:t>mind map</a:t>
            </a:r>
            <a:endParaRPr lang="en-GB" dirty="0" smtClean="0">
              <a:solidFill>
                <a:schemeClr val="tx1">
                  <a:lumMod val="50000"/>
                </a:schemeClr>
              </a:solidFill>
              <a:sym typeface="Wingdings 3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to visualise your ideas and log the information you find as you search the relevant literature.</a:t>
            </a:r>
          </a:p>
          <a:p>
            <a:pPr>
              <a:buNone/>
            </a:pPr>
            <a:endParaRPr lang="en-GB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This will help you to: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identify what you already know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identify the areas you need to develop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identify what you need to research</a:t>
            </a:r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6732240" y="2780928"/>
            <a:ext cx="936104" cy="6480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804248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topic</a:t>
            </a:r>
            <a:endParaRPr lang="en-GB" dirty="0"/>
          </a:p>
        </p:txBody>
      </p:sp>
      <p:cxnSp>
        <p:nvCxnSpPr>
          <p:cNvPr id="12" name="Straight Connector 11"/>
          <p:cNvCxnSpPr>
            <a:stCxn id="9" idx="2"/>
          </p:cNvCxnSpPr>
          <p:nvPr/>
        </p:nvCxnSpPr>
        <p:spPr>
          <a:xfrm flipH="1" flipV="1">
            <a:off x="5868144" y="2924944"/>
            <a:ext cx="864096" cy="1800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5796136" y="2420888"/>
            <a:ext cx="72008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292080" y="2924944"/>
            <a:ext cx="576064" cy="216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60032" y="2204864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4"/>
          </p:cNvCxnSpPr>
          <p:nvPr/>
        </p:nvCxnSpPr>
        <p:spPr>
          <a:xfrm flipH="1">
            <a:off x="6948264" y="3429000"/>
            <a:ext cx="252028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6516216" y="4077072"/>
            <a:ext cx="432048" cy="144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948264" y="4077072"/>
            <a:ext cx="72008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9" idx="0"/>
          </p:cNvCxnSpPr>
          <p:nvPr/>
        </p:nvCxnSpPr>
        <p:spPr>
          <a:xfrm flipV="1">
            <a:off x="7200292" y="2420888"/>
            <a:ext cx="540060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740352" y="1844824"/>
            <a:ext cx="72008" cy="5760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740352" y="2132856"/>
            <a:ext cx="504056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740352" y="2420888"/>
            <a:ext cx="864096" cy="216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9" idx="5"/>
          </p:cNvCxnSpPr>
          <p:nvPr/>
        </p:nvCxnSpPr>
        <p:spPr>
          <a:xfrm>
            <a:off x="7531255" y="3334092"/>
            <a:ext cx="785161" cy="3109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316416" y="3645024"/>
            <a:ext cx="144016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8316416" y="3645024"/>
            <a:ext cx="504056" cy="144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244408" y="4149080"/>
            <a:ext cx="216024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460432" y="4149080"/>
            <a:ext cx="36004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156176" y="25649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Main point</a:t>
            </a:r>
            <a:endParaRPr lang="en-GB" sz="900" dirty="0"/>
          </a:p>
        </p:txBody>
      </p:sp>
      <p:sp>
        <p:nvSpPr>
          <p:cNvPr id="64" name="TextBox 63"/>
          <p:cNvSpPr txBox="1"/>
          <p:nvPr/>
        </p:nvSpPr>
        <p:spPr>
          <a:xfrm>
            <a:off x="5220072" y="25649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Sub-points</a:t>
            </a:r>
            <a:endParaRPr lang="en-GB" sz="900" dirty="0"/>
          </a:p>
        </p:txBody>
      </p:sp>
      <p:sp>
        <p:nvSpPr>
          <p:cNvPr id="65" name="TextBox 64"/>
          <p:cNvSpPr txBox="1"/>
          <p:nvPr/>
        </p:nvSpPr>
        <p:spPr>
          <a:xfrm>
            <a:off x="7020272" y="22048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Main point</a:t>
            </a:r>
            <a:endParaRPr lang="en-GB" sz="900" dirty="0"/>
          </a:p>
        </p:txBody>
      </p:sp>
      <p:sp>
        <p:nvSpPr>
          <p:cNvPr id="66" name="TextBox 65"/>
          <p:cNvSpPr txBox="1"/>
          <p:nvPr/>
        </p:nvSpPr>
        <p:spPr>
          <a:xfrm>
            <a:off x="6660232" y="3501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Main point</a:t>
            </a:r>
            <a:endParaRPr lang="en-GB" sz="900" dirty="0"/>
          </a:p>
        </p:txBody>
      </p:sp>
      <p:sp>
        <p:nvSpPr>
          <p:cNvPr id="67" name="TextBox 66"/>
          <p:cNvSpPr txBox="1"/>
          <p:nvPr/>
        </p:nvSpPr>
        <p:spPr>
          <a:xfrm>
            <a:off x="7740352" y="29969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Main point</a:t>
            </a:r>
            <a:endParaRPr lang="en-GB" sz="900" dirty="0"/>
          </a:p>
        </p:txBody>
      </p:sp>
      <p:sp>
        <p:nvSpPr>
          <p:cNvPr id="68" name="TextBox 67"/>
          <p:cNvSpPr txBox="1"/>
          <p:nvPr/>
        </p:nvSpPr>
        <p:spPr>
          <a:xfrm>
            <a:off x="8316416" y="1988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Sub-points</a:t>
            </a:r>
            <a:endParaRPr lang="en-GB" sz="900" dirty="0"/>
          </a:p>
        </p:txBody>
      </p:sp>
      <p:sp>
        <p:nvSpPr>
          <p:cNvPr id="69" name="TextBox 68"/>
          <p:cNvSpPr txBox="1"/>
          <p:nvPr/>
        </p:nvSpPr>
        <p:spPr>
          <a:xfrm>
            <a:off x="6372200" y="42930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Sub-points</a:t>
            </a:r>
            <a:endParaRPr lang="en-GB" sz="900" dirty="0"/>
          </a:p>
        </p:txBody>
      </p:sp>
      <p:sp>
        <p:nvSpPr>
          <p:cNvPr id="70" name="TextBox 69"/>
          <p:cNvSpPr txBox="1"/>
          <p:nvPr/>
        </p:nvSpPr>
        <p:spPr>
          <a:xfrm>
            <a:off x="7812360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Sub-points</a:t>
            </a:r>
            <a:endParaRPr lang="en-GB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on PPTorange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 PPTorange</Template>
  <TotalTime>1612</TotalTime>
  <Words>333</Words>
  <Application>Microsoft Office PowerPoint</Application>
  <PresentationFormat>On-screen Show (4:3)</PresentationFormat>
  <Paragraphs>75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Aston PPTorange</vt:lpstr>
      <vt:lpstr>AstonPPTblue</vt:lpstr>
      <vt:lpstr>Module 5 Requirements for a university essay Part 1</vt:lpstr>
      <vt:lpstr>Learning objectives</vt:lpstr>
      <vt:lpstr>What is an essay?</vt:lpstr>
      <vt:lpstr>Choosing a topic</vt:lpstr>
      <vt:lpstr>Frequently used terms</vt:lpstr>
      <vt:lpstr>Organise your ideas</vt:lpstr>
    </vt:vector>
  </TitlesOfParts>
  <Company>Aston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Module 4: Requirements for a university essay</dc:title>
  <dc:creator>wielande</dc:creator>
  <cp:lastModifiedBy>Angela Morris</cp:lastModifiedBy>
  <cp:revision>127</cp:revision>
  <dcterms:created xsi:type="dcterms:W3CDTF">2011-08-16T11:08:40Z</dcterms:created>
  <dcterms:modified xsi:type="dcterms:W3CDTF">2012-05-17T13:47:44Z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1602319726</vt:i4>
  </property>
  <property fmtid="{D5CDD505-2E9C-101B-9397-08002B2CF9AE}" pid="3" name="_NewReviewCycle">
    <vt:lpwstr/>
  </property>
  <property fmtid="{D5CDD505-2E9C-101B-9397-08002B2CF9AE}" pid="4" name="_EmailSubject">
    <vt:lpwstr>Module 5</vt:lpwstr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-153405225</vt:i4>
  </property>
</Properties>
</file>