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6"/>
  </p:notesMasterIdLst>
  <p:handoutMasterIdLst>
    <p:handoutMasterId r:id="rId7"/>
  </p:handoutMasterIdLst>
  <p:sldIdLst>
    <p:sldId id="299" r:id="rId3"/>
    <p:sldId id="285" r:id="rId4"/>
    <p:sldId id="264" r:id="rId5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dina" initials="j" lastIdx="4" clrIdx="0"/>
  <p:cmAuthor id="1" name="desilvac" initials="c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ECFF"/>
    <a:srgbClr val="69923A"/>
    <a:srgbClr val="003150"/>
    <a:srgbClr val="A33F1F"/>
    <a:srgbClr val="FB4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21" autoAdjust="0"/>
  </p:normalViewPr>
  <p:slideViewPr>
    <p:cSldViewPr>
      <p:cViewPr>
        <p:scale>
          <a:sx n="84" d="100"/>
          <a:sy n="84" d="100"/>
        </p:scale>
        <p:origin x="-66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7105-BA20-439E-A622-5EE25EC0AFE5}" type="datetimeFigureOut">
              <a:rPr lang="ca-ES" smtClean="0"/>
              <a:pPr/>
              <a:t>17/05/2012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468F-5EFF-4BE0-8E52-200B09902808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40519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695C6A-3739-41A0-B5A3-96F3CC3A9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397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768A1-EFEE-49A5-9AAE-D6062FAEB5E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14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524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6438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8167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840163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2093913"/>
            <a:ext cx="3841750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848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834313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0" y="1447800"/>
            <a:ext cx="91440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71" y="5"/>
              </a:cxn>
              <a:cxn ang="0">
                <a:pos x="5760" y="432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5371" y="5"/>
                </a:lnTo>
                <a:lnTo>
                  <a:pt x="5760" y="432"/>
                </a:lnTo>
              </a:path>
            </a:pathLst>
          </a:custGeom>
          <a:noFill/>
          <a:ln w="25400">
            <a:solidFill>
              <a:srgbClr val="6992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9" name="Picture 21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0363" y="6019800"/>
            <a:ext cx="15113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47738" y="1988840"/>
            <a:ext cx="7585075" cy="2235373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Module 4</a:t>
            </a:r>
            <a:br>
              <a:rPr lang="en-US" smtClean="0">
                <a:latin typeface="Calibri" pitchFamily="34" charset="0"/>
              </a:rPr>
            </a:br>
            <a:r>
              <a:rPr lang="en-US" smtClean="0">
                <a:latin typeface="Calibri" pitchFamily="34" charset="0"/>
              </a:rPr>
              <a:t>REFERENCING </a:t>
            </a:r>
            <a:r>
              <a:rPr lang="en-US" dirty="0" smtClean="0">
                <a:latin typeface="Calibri" pitchFamily="34" charset="0"/>
              </a:rPr>
              <a:t>AND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AVOIDING PLAGIARISM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Part 4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4509120"/>
            <a:ext cx="6613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Making your work </a:t>
            </a:r>
          </a:p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consistent, reliable and accurate.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600" cy="511175"/>
          </a:xfrm>
        </p:spPr>
        <p:txBody>
          <a:bodyPr/>
          <a:lstStyle/>
          <a:p>
            <a:r>
              <a:rPr lang="en-GB" dirty="0" smtClean="0"/>
              <a:t>Key terms and abbreviations for referencing in other languages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51520" y="1700808"/>
          <a:ext cx="8669338" cy="46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Document" r:id="rId4" imgW="8664073" imgH="4309482" progId="Word.Document.12">
                  <p:embed/>
                </p:oleObj>
              </mc:Choice>
              <mc:Fallback>
                <p:oleObj name="Document" r:id="rId4" imgW="8664073" imgH="430948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669338" cy="46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Referencing Tips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643063"/>
            <a:ext cx="7834313" cy="42243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400" dirty="0" smtClean="0"/>
              <a:t>Remember to:</a:t>
            </a:r>
          </a:p>
          <a:p>
            <a:pPr marL="0" indent="0" eaLnBrk="1" hangingPunct="1">
              <a:buNone/>
            </a:pPr>
            <a:endParaRPr lang="en-GB" sz="2400" dirty="0" smtClean="0"/>
          </a:p>
          <a:p>
            <a:pPr marL="0" indent="0" eaLnBrk="1" hangingPunct="1">
              <a:buFont typeface="Arial" pitchFamily="34" charset="0"/>
              <a:buChar char="•"/>
            </a:pPr>
            <a:r>
              <a:rPr lang="en-GB" sz="2400" dirty="0" smtClean="0"/>
              <a:t> Keep a detailed record of the sources which you use</a:t>
            </a:r>
          </a:p>
          <a:p>
            <a:pPr marL="0" indent="0" eaLnBrk="1" hangingPunct="1">
              <a:buFont typeface="Arial" pitchFamily="34" charset="0"/>
              <a:buChar char="•"/>
            </a:pPr>
            <a:endParaRPr lang="en-GB" sz="2400" dirty="0" smtClean="0"/>
          </a:p>
          <a:p>
            <a:pPr marL="0" indent="0" eaLnBrk="1" hangingPunct="1">
              <a:buFont typeface="Arial" pitchFamily="34" charset="0"/>
              <a:buChar char="•"/>
            </a:pPr>
            <a:r>
              <a:rPr lang="en-GB" sz="2400" dirty="0" smtClean="0"/>
              <a:t> Leave time for referencing, as referencing can be time   consuming</a:t>
            </a:r>
          </a:p>
          <a:p>
            <a:pPr marL="0" indent="0" eaLnBrk="1" hangingPunct="1">
              <a:buFont typeface="Arial" pitchFamily="34" charset="0"/>
              <a:buChar char="•"/>
            </a:pPr>
            <a:endParaRPr lang="en-GB" sz="2400" dirty="0" smtClean="0"/>
          </a:p>
          <a:p>
            <a:pPr marL="0" indent="0" eaLnBrk="1" hangingPunct="1">
              <a:buFont typeface="Arial" pitchFamily="34" charset="0"/>
              <a:buChar char="•"/>
            </a:pPr>
            <a:r>
              <a:rPr lang="en-GB" sz="2400" dirty="0" smtClean="0"/>
              <a:t> Reference all ideas, diagrams and words on which your writing is based.</a:t>
            </a:r>
            <a:endParaRPr lang="en-GB" sz="2400" strike="sngStrike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Presentation slid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slide</Template>
  <TotalTime>1743</TotalTime>
  <Words>58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Presentation slide</vt:lpstr>
      <vt:lpstr>AstonPPTblue</vt:lpstr>
      <vt:lpstr>Document</vt:lpstr>
      <vt:lpstr>Module 4 REFERENCING AND AVOIDING PLAGIARISM Part 4 </vt:lpstr>
      <vt:lpstr>Key terms and abbreviations for referencing in other languages </vt:lpstr>
      <vt:lpstr>Referencing Tips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Avoid Plagiarism through Referencing  </dc:title>
  <dc:creator>ded</dc:creator>
  <cp:lastModifiedBy>Angela Morris</cp:lastModifiedBy>
  <cp:revision>160</cp:revision>
  <dcterms:created xsi:type="dcterms:W3CDTF">2009-09-08T09:01:52Z</dcterms:created>
  <dcterms:modified xsi:type="dcterms:W3CDTF">2012-05-17T13:46:59Z</dcterms:modified>
</cp:coreProperties>
</file>