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
  </p:notesMasterIdLst>
  <p:sldIdLst>
    <p:sldId id="258" r:id="rId2"/>
    <p:sldId id="259" r:id="rId3"/>
    <p:sldId id="260" r:id="rId4"/>
    <p:sldId id="261" r:id="rId5"/>
    <p:sldId id="262" r:id="rId6"/>
  </p:sldIdLst>
  <p:sldSz cx="9144000" cy="6858000" type="screen4x3"/>
  <p:notesSz cx="6797675" cy="9928225"/>
  <p:custDataLst>
    <p:tags r:id="rId8"/>
  </p:custDataLst>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457200" rtl="0" eaLnBrk="1" latinLnBrk="0" hangingPunct="1">
      <a:defRPr kern="1200">
        <a:solidFill>
          <a:schemeClr val="tx1"/>
        </a:solidFill>
        <a:latin typeface="Arial" charset="0"/>
        <a:ea typeface="+mn-ea"/>
        <a:cs typeface="+mn-cs"/>
      </a:defRPr>
    </a:lvl6pPr>
    <a:lvl7pPr marL="2743200" algn="l" defTabSz="457200" rtl="0" eaLnBrk="1" latinLnBrk="0" hangingPunct="1">
      <a:defRPr kern="1200">
        <a:solidFill>
          <a:schemeClr val="tx1"/>
        </a:solidFill>
        <a:latin typeface="Arial" charset="0"/>
        <a:ea typeface="+mn-ea"/>
        <a:cs typeface="+mn-cs"/>
      </a:defRPr>
    </a:lvl7pPr>
    <a:lvl8pPr marL="3200400" algn="l" defTabSz="457200" rtl="0" eaLnBrk="1" latinLnBrk="0" hangingPunct="1">
      <a:defRPr kern="1200">
        <a:solidFill>
          <a:schemeClr val="tx1"/>
        </a:solidFill>
        <a:latin typeface="Arial" charset="0"/>
        <a:ea typeface="+mn-ea"/>
        <a:cs typeface="+mn-cs"/>
      </a:defRPr>
    </a:lvl8pPr>
    <a:lvl9pPr marL="3657600" algn="l" defTabSz="4572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esilvac" initials="c" lastIdx="6"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1" d="100"/>
          <a:sy n="101" d="100"/>
        </p:scale>
        <p:origin x="-186"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1" y="0"/>
            <a:ext cx="2945341" cy="495776"/>
          </a:xfrm>
          <a:prstGeom prst="rect">
            <a:avLst/>
          </a:prstGeom>
          <a:noFill/>
          <a:ln w="9525">
            <a:noFill/>
            <a:miter lim="800000"/>
            <a:headEnd/>
            <a:tailEnd/>
          </a:ln>
          <a:effectLst/>
        </p:spPr>
        <p:txBody>
          <a:bodyPr vert="horz" wrap="square" lIns="91577" tIns="45789" rIns="91577" bIns="45789" numCol="1" anchor="t" anchorCtr="0" compatLnSpc="1">
            <a:prstTxWarp prst="textNoShape">
              <a:avLst/>
            </a:prstTxWarp>
          </a:bodyPr>
          <a:lstStyle>
            <a:lvl1pPr>
              <a:defRPr sz="1200"/>
            </a:lvl1pPr>
          </a:lstStyle>
          <a:p>
            <a:endParaRPr lang="en-GB"/>
          </a:p>
        </p:txBody>
      </p:sp>
      <p:sp>
        <p:nvSpPr>
          <p:cNvPr id="13315" name="Rectangle 3"/>
          <p:cNvSpPr>
            <a:spLocks noGrp="1" noChangeArrowheads="1"/>
          </p:cNvSpPr>
          <p:nvPr>
            <p:ph type="dt" idx="1"/>
          </p:nvPr>
        </p:nvSpPr>
        <p:spPr bwMode="auto">
          <a:xfrm>
            <a:off x="3850744" y="0"/>
            <a:ext cx="2945341" cy="495776"/>
          </a:xfrm>
          <a:prstGeom prst="rect">
            <a:avLst/>
          </a:prstGeom>
          <a:noFill/>
          <a:ln w="9525">
            <a:noFill/>
            <a:miter lim="800000"/>
            <a:headEnd/>
            <a:tailEnd/>
          </a:ln>
          <a:effectLst/>
        </p:spPr>
        <p:txBody>
          <a:bodyPr vert="horz" wrap="square" lIns="91577" tIns="45789" rIns="91577" bIns="45789" numCol="1" anchor="t" anchorCtr="0" compatLnSpc="1">
            <a:prstTxWarp prst="textNoShape">
              <a:avLst/>
            </a:prstTxWarp>
          </a:bodyPr>
          <a:lstStyle>
            <a:lvl1pPr algn="r">
              <a:defRPr sz="1200"/>
            </a:lvl1pPr>
          </a:lstStyle>
          <a:p>
            <a:endParaRPr lang="en-GB"/>
          </a:p>
        </p:txBody>
      </p:sp>
      <p:sp>
        <p:nvSpPr>
          <p:cNvPr id="13316" name="Rectangle 4"/>
          <p:cNvSpPr>
            <a:spLocks noGrp="1" noRot="1" noChangeAspect="1" noChangeArrowheads="1" noTextEdit="1"/>
          </p:cNvSpPr>
          <p:nvPr>
            <p:ph type="sldImg" idx="2"/>
          </p:nvPr>
        </p:nvSpPr>
        <p:spPr bwMode="auto">
          <a:xfrm>
            <a:off x="915988" y="744538"/>
            <a:ext cx="4965700" cy="3724275"/>
          </a:xfrm>
          <a:prstGeom prst="rect">
            <a:avLst/>
          </a:prstGeom>
          <a:noFill/>
          <a:ln w="9525">
            <a:solidFill>
              <a:srgbClr val="000000"/>
            </a:solidFill>
            <a:miter lim="800000"/>
            <a:headEnd/>
            <a:tailEnd/>
          </a:ln>
          <a:effectLst/>
        </p:spPr>
      </p:sp>
      <p:sp>
        <p:nvSpPr>
          <p:cNvPr id="13317" name="Rectangle 5"/>
          <p:cNvSpPr>
            <a:spLocks noGrp="1" noChangeArrowheads="1"/>
          </p:cNvSpPr>
          <p:nvPr>
            <p:ph type="body" sz="quarter" idx="3"/>
          </p:nvPr>
        </p:nvSpPr>
        <p:spPr bwMode="auto">
          <a:xfrm>
            <a:off x="679451" y="4716225"/>
            <a:ext cx="5438776" cy="4466748"/>
          </a:xfrm>
          <a:prstGeom prst="rect">
            <a:avLst/>
          </a:prstGeom>
          <a:noFill/>
          <a:ln w="9525">
            <a:noFill/>
            <a:miter lim="800000"/>
            <a:headEnd/>
            <a:tailEnd/>
          </a:ln>
          <a:effectLst/>
        </p:spPr>
        <p:txBody>
          <a:bodyPr vert="horz" wrap="square" lIns="91577" tIns="45789" rIns="91577" bIns="45789"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3318" name="Rectangle 6"/>
          <p:cNvSpPr>
            <a:spLocks noGrp="1" noChangeArrowheads="1"/>
          </p:cNvSpPr>
          <p:nvPr>
            <p:ph type="ftr" sz="quarter" idx="4"/>
          </p:nvPr>
        </p:nvSpPr>
        <p:spPr bwMode="auto">
          <a:xfrm>
            <a:off x="1" y="9430861"/>
            <a:ext cx="2945341" cy="495776"/>
          </a:xfrm>
          <a:prstGeom prst="rect">
            <a:avLst/>
          </a:prstGeom>
          <a:noFill/>
          <a:ln w="9525">
            <a:noFill/>
            <a:miter lim="800000"/>
            <a:headEnd/>
            <a:tailEnd/>
          </a:ln>
          <a:effectLst/>
        </p:spPr>
        <p:txBody>
          <a:bodyPr vert="horz" wrap="square" lIns="91577" tIns="45789" rIns="91577" bIns="45789" numCol="1" anchor="b" anchorCtr="0" compatLnSpc="1">
            <a:prstTxWarp prst="textNoShape">
              <a:avLst/>
            </a:prstTxWarp>
          </a:bodyPr>
          <a:lstStyle>
            <a:lvl1pPr>
              <a:defRPr sz="1200"/>
            </a:lvl1pPr>
          </a:lstStyle>
          <a:p>
            <a:endParaRPr lang="en-GB"/>
          </a:p>
        </p:txBody>
      </p:sp>
      <p:sp>
        <p:nvSpPr>
          <p:cNvPr id="13319" name="Rectangle 7"/>
          <p:cNvSpPr>
            <a:spLocks noGrp="1" noChangeArrowheads="1"/>
          </p:cNvSpPr>
          <p:nvPr>
            <p:ph type="sldNum" sz="quarter" idx="5"/>
          </p:nvPr>
        </p:nvSpPr>
        <p:spPr bwMode="auto">
          <a:xfrm>
            <a:off x="3850744" y="9430861"/>
            <a:ext cx="2945341" cy="495776"/>
          </a:xfrm>
          <a:prstGeom prst="rect">
            <a:avLst/>
          </a:prstGeom>
          <a:noFill/>
          <a:ln w="9525">
            <a:noFill/>
            <a:miter lim="800000"/>
            <a:headEnd/>
            <a:tailEnd/>
          </a:ln>
          <a:effectLst/>
        </p:spPr>
        <p:txBody>
          <a:bodyPr vert="horz" wrap="square" lIns="91577" tIns="45789" rIns="91577" bIns="45789" numCol="1" anchor="b" anchorCtr="0" compatLnSpc="1">
            <a:prstTxWarp prst="textNoShape">
              <a:avLst/>
            </a:prstTxWarp>
          </a:bodyPr>
          <a:lstStyle>
            <a:lvl1pPr algn="r">
              <a:defRPr sz="1200"/>
            </a:lvl1pPr>
          </a:lstStyle>
          <a:p>
            <a:fld id="{67310D3D-469F-B341-8FC6-D91C37B54914}" type="slidenum">
              <a:rPr lang="en-GB"/>
              <a:pPr/>
              <a:t>‹#›</a:t>
            </a:fld>
            <a:endParaRPr lang="en-GB"/>
          </a:p>
        </p:txBody>
      </p:sp>
    </p:spTree>
    <p:extLst>
      <p:ext uri="{BB962C8B-B14F-4D97-AF65-F5344CB8AC3E}">
        <p14:creationId xmlns:p14="http://schemas.microsoft.com/office/powerpoint/2010/main" val="214536636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ＭＳ Ｐゴシック" charset="-128"/>
        <a:cs typeface="+mn-cs"/>
      </a:defRPr>
    </a:lvl2pPr>
    <a:lvl3pPr marL="914400" algn="l" rtl="0" fontAlgn="base">
      <a:spcBef>
        <a:spcPct val="30000"/>
      </a:spcBef>
      <a:spcAft>
        <a:spcPct val="0"/>
      </a:spcAft>
      <a:defRPr sz="1200" kern="1200">
        <a:solidFill>
          <a:schemeClr val="tx1"/>
        </a:solidFill>
        <a:latin typeface="Arial" charset="0"/>
        <a:ea typeface="ＭＳ Ｐゴシック" charset="-128"/>
        <a:cs typeface="+mn-cs"/>
      </a:defRPr>
    </a:lvl3pPr>
    <a:lvl4pPr marL="1371600" algn="l" rtl="0" fontAlgn="base">
      <a:spcBef>
        <a:spcPct val="30000"/>
      </a:spcBef>
      <a:spcAft>
        <a:spcPct val="0"/>
      </a:spcAft>
      <a:defRPr sz="1200" kern="1200">
        <a:solidFill>
          <a:schemeClr val="tx1"/>
        </a:solidFill>
        <a:latin typeface="Arial" charset="0"/>
        <a:ea typeface="ＭＳ Ｐゴシック" charset="-128"/>
        <a:cs typeface="+mn-cs"/>
      </a:defRPr>
    </a:lvl4pPr>
    <a:lvl5pPr marL="1828800" algn="l" rtl="0" fontAlgn="base">
      <a:spcBef>
        <a:spcPct val="30000"/>
      </a:spcBef>
      <a:spcAft>
        <a:spcPct val="0"/>
      </a:spcAft>
      <a:defRPr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7310D3D-469F-B341-8FC6-D91C37B54914}" type="slidenum">
              <a:rPr lang="en-GB" smtClean="0"/>
              <a:pPr/>
              <a:t>3</a:t>
            </a:fld>
            <a:endParaRPr lang="en-GB"/>
          </a:p>
        </p:txBody>
      </p:sp>
    </p:spTree>
    <p:extLst>
      <p:ext uri="{BB962C8B-B14F-4D97-AF65-F5344CB8AC3E}">
        <p14:creationId xmlns:p14="http://schemas.microsoft.com/office/powerpoint/2010/main" val="208218666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80" name="Rectangle 8"/>
          <p:cNvSpPr>
            <a:spLocks noChangeArrowheads="1"/>
          </p:cNvSpPr>
          <p:nvPr/>
        </p:nvSpPr>
        <p:spPr bwMode="auto">
          <a:xfrm>
            <a:off x="0" y="1441450"/>
            <a:ext cx="9144000" cy="5416550"/>
          </a:xfrm>
          <a:prstGeom prst="rect">
            <a:avLst/>
          </a:prstGeom>
          <a:solidFill>
            <a:srgbClr val="0083BE"/>
          </a:solidFill>
          <a:ln w="9525">
            <a:noFill/>
            <a:miter lim="800000"/>
            <a:headEnd/>
            <a:tailEnd/>
          </a:ln>
          <a:effectLst/>
        </p:spPr>
        <p:txBody>
          <a:bodyPr wrap="none" anchor="ctr">
            <a:prstTxWarp prst="textNoShape">
              <a:avLst/>
            </a:prstTxWarp>
          </a:bodyPr>
          <a:lstStyle/>
          <a:p>
            <a:endParaRPr lang="fr-FR"/>
          </a:p>
        </p:txBody>
      </p:sp>
      <p:sp>
        <p:nvSpPr>
          <p:cNvPr id="3081" name="AutoShape 9"/>
          <p:cNvSpPr>
            <a:spLocks noChangeArrowheads="1"/>
          </p:cNvSpPr>
          <p:nvPr/>
        </p:nvSpPr>
        <p:spPr bwMode="auto">
          <a:xfrm rot="10800000">
            <a:off x="8423275" y="1341438"/>
            <a:ext cx="720725" cy="863600"/>
          </a:xfrm>
          <a:prstGeom prst="rtTriangle">
            <a:avLst/>
          </a:prstGeom>
          <a:solidFill>
            <a:schemeClr val="bg1"/>
          </a:solidFill>
          <a:ln w="9525">
            <a:noFill/>
            <a:miter lim="800000"/>
            <a:headEnd/>
            <a:tailEnd/>
          </a:ln>
          <a:effectLst/>
        </p:spPr>
        <p:txBody>
          <a:bodyPr wrap="none" anchor="ctr">
            <a:prstTxWarp prst="textNoShape">
              <a:avLst/>
            </a:prstTxWarp>
          </a:bodyPr>
          <a:lstStyle/>
          <a:p>
            <a:endParaRPr lang="fr-FR"/>
          </a:p>
        </p:txBody>
      </p:sp>
      <p:sp>
        <p:nvSpPr>
          <p:cNvPr id="3074" name="Rectangle 2"/>
          <p:cNvSpPr>
            <a:spLocks noGrp="1" noChangeArrowheads="1"/>
          </p:cNvSpPr>
          <p:nvPr>
            <p:ph type="ctrTitle"/>
          </p:nvPr>
        </p:nvSpPr>
        <p:spPr>
          <a:xfrm>
            <a:off x="947738" y="2417763"/>
            <a:ext cx="7585075" cy="1439862"/>
          </a:xfrm>
        </p:spPr>
        <p:txBody>
          <a:bodyPr/>
          <a:lstStyle>
            <a:lvl1pPr>
              <a:defRPr sz="4000"/>
            </a:lvl1pPr>
          </a:lstStyle>
          <a:p>
            <a:r>
              <a:rPr lang="en-GB"/>
              <a:t>Click to edit Master title style</a:t>
            </a:r>
          </a:p>
        </p:txBody>
      </p:sp>
      <p:sp>
        <p:nvSpPr>
          <p:cNvPr id="3075" name="Rectangle 3"/>
          <p:cNvSpPr>
            <a:spLocks noGrp="1" noChangeArrowheads="1"/>
          </p:cNvSpPr>
          <p:nvPr>
            <p:ph type="subTitle" idx="1"/>
          </p:nvPr>
        </p:nvSpPr>
        <p:spPr>
          <a:xfrm>
            <a:off x="947738" y="5908675"/>
            <a:ext cx="7585075" cy="360363"/>
          </a:xfrm>
        </p:spPr>
        <p:txBody>
          <a:bodyPr/>
          <a:lstStyle>
            <a:lvl1pPr marL="0" indent="0">
              <a:lnSpc>
                <a:spcPct val="100000"/>
              </a:lnSpc>
              <a:defRPr>
                <a:solidFill>
                  <a:schemeClr val="tx2"/>
                </a:solidFill>
              </a:defRPr>
            </a:lvl1pPr>
          </a:lstStyle>
          <a:p>
            <a:r>
              <a:rPr lang="en-GB"/>
              <a:t>Click to edit Master subtitle style</a:t>
            </a:r>
          </a:p>
        </p:txBody>
      </p:sp>
      <p:pic>
        <p:nvPicPr>
          <p:cNvPr id="3083" name="Picture 11"/>
          <p:cNvPicPr>
            <a:picLocks noChangeAspect="1" noChangeArrowheads="1"/>
          </p:cNvPicPr>
          <p:nvPr/>
        </p:nvPicPr>
        <p:blipFill>
          <a:blip r:embed="rId2"/>
          <a:srcRect/>
          <a:stretch>
            <a:fillRect/>
          </a:stretch>
        </p:blipFill>
        <p:spPr bwMode="auto">
          <a:xfrm>
            <a:off x="239713" y="254000"/>
            <a:ext cx="2162175" cy="881063"/>
          </a:xfrm>
          <a:prstGeom prst="rect">
            <a:avLst/>
          </a:prstGeom>
          <a:no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fr-FR" smtClean="0"/>
              <a:t>Click to edit Master text styles</a:t>
            </a:r>
          </a:p>
          <a:p>
            <a:pPr lvl="1"/>
            <a:r>
              <a:rPr lang="fr-FR" smtClean="0"/>
              <a:t>Second level</a:t>
            </a:r>
          </a:p>
          <a:p>
            <a:pPr lvl="2"/>
            <a:r>
              <a:rPr lang="fr-FR" smtClean="0"/>
              <a:t>Third level</a:t>
            </a:r>
          </a:p>
          <a:p>
            <a:pPr lvl="3"/>
            <a:r>
              <a:rPr lang="fr-FR" smtClean="0"/>
              <a:t>Fourth level</a:t>
            </a:r>
          </a:p>
          <a:p>
            <a:pPr lvl="4"/>
            <a:r>
              <a:rPr lang="fr-FR" smtClean="0"/>
              <a:t>Fifth level</a:t>
            </a:r>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63563"/>
            <a:ext cx="1890713" cy="5554662"/>
          </a:xfrm>
        </p:spPr>
        <p:txBody>
          <a:bodyPr vert="eaVert"/>
          <a:lstStyle/>
          <a:p>
            <a:r>
              <a:rPr lang="fr-FR" smtClean="0"/>
              <a:t>Click to edit Master title style</a:t>
            </a:r>
            <a:endParaRPr lang="fr-FR"/>
          </a:p>
        </p:txBody>
      </p:sp>
      <p:sp>
        <p:nvSpPr>
          <p:cNvPr id="3" name="Vertical Text Placeholder 2"/>
          <p:cNvSpPr>
            <a:spLocks noGrp="1"/>
          </p:cNvSpPr>
          <p:nvPr>
            <p:ph type="body" orient="vert" idx="1"/>
          </p:nvPr>
        </p:nvSpPr>
        <p:spPr>
          <a:xfrm>
            <a:off x="954088" y="563563"/>
            <a:ext cx="5522912" cy="5554662"/>
          </a:xfrm>
        </p:spPr>
        <p:txBody>
          <a:bodyPr vert="eaVert"/>
          <a:lstStyle/>
          <a:p>
            <a:pPr lvl="0"/>
            <a:r>
              <a:rPr lang="fr-FR" smtClean="0"/>
              <a:t>Click to edit Master text styles</a:t>
            </a:r>
          </a:p>
          <a:p>
            <a:pPr lvl="1"/>
            <a:r>
              <a:rPr lang="fr-FR" smtClean="0"/>
              <a:t>Second level</a:t>
            </a:r>
          </a:p>
          <a:p>
            <a:pPr lvl="2"/>
            <a:r>
              <a:rPr lang="fr-FR" smtClean="0"/>
              <a:t>Third level</a:t>
            </a:r>
          </a:p>
          <a:p>
            <a:pPr lvl="3"/>
            <a:r>
              <a:rPr lang="fr-FR" smtClean="0"/>
              <a:t>Fourth level</a:t>
            </a:r>
          </a:p>
          <a:p>
            <a:pPr lvl="4"/>
            <a:r>
              <a:rPr lang="fr-FR" smtClean="0"/>
              <a:t>Fifth level</a:t>
            </a:r>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Click to edit Master title style</a:t>
            </a:r>
            <a:endParaRPr lang="fr-FR"/>
          </a:p>
        </p:txBody>
      </p:sp>
      <p:sp>
        <p:nvSpPr>
          <p:cNvPr id="3" name="Content Placeholder 2"/>
          <p:cNvSpPr>
            <a:spLocks noGrp="1"/>
          </p:cNvSpPr>
          <p:nvPr>
            <p:ph idx="1"/>
          </p:nvPr>
        </p:nvSpPr>
        <p:spPr/>
        <p:txBody>
          <a:bodyPr/>
          <a:lstStyle/>
          <a:p>
            <a:pPr lvl="0"/>
            <a:r>
              <a:rPr lang="fr-FR" smtClean="0"/>
              <a:t>Click to edit Master text styles</a:t>
            </a:r>
          </a:p>
          <a:p>
            <a:pPr lvl="1"/>
            <a:r>
              <a:rPr lang="fr-FR" smtClean="0"/>
              <a:t>Second level</a:t>
            </a:r>
          </a:p>
          <a:p>
            <a:pPr lvl="2"/>
            <a:r>
              <a:rPr lang="fr-FR" smtClean="0"/>
              <a:t>Third level</a:t>
            </a:r>
          </a:p>
          <a:p>
            <a:pPr lvl="3"/>
            <a:r>
              <a:rPr lang="fr-FR" smtClean="0"/>
              <a:t>Fourth level</a:t>
            </a:r>
          </a:p>
          <a:p>
            <a:pPr lvl="4"/>
            <a:r>
              <a:rPr lang="fr-FR" smtClean="0"/>
              <a:t>Fifth level</a:t>
            </a:r>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fr-FR" smtClean="0"/>
              <a:t>Click to edit Master title style</a:t>
            </a:r>
            <a:endParaRPr lang="fr-F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Click to edit Master title style</a:t>
            </a:r>
            <a:endParaRPr lang="fr-FR"/>
          </a:p>
        </p:txBody>
      </p:sp>
      <p:sp>
        <p:nvSpPr>
          <p:cNvPr id="3" name="Content Placeholder 2"/>
          <p:cNvSpPr>
            <a:spLocks noGrp="1"/>
          </p:cNvSpPr>
          <p:nvPr>
            <p:ph sz="half" idx="1"/>
          </p:nvPr>
        </p:nvSpPr>
        <p:spPr>
          <a:xfrm>
            <a:off x="954088" y="2093913"/>
            <a:ext cx="3706812" cy="40243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Click to edit Master text styles</a:t>
            </a:r>
          </a:p>
          <a:p>
            <a:pPr lvl="1"/>
            <a:r>
              <a:rPr lang="fr-FR" smtClean="0"/>
              <a:t>Second level</a:t>
            </a:r>
          </a:p>
          <a:p>
            <a:pPr lvl="2"/>
            <a:r>
              <a:rPr lang="fr-FR" smtClean="0"/>
              <a:t>Third level</a:t>
            </a:r>
          </a:p>
          <a:p>
            <a:pPr lvl="3"/>
            <a:r>
              <a:rPr lang="fr-FR" smtClean="0"/>
              <a:t>Fourth level</a:t>
            </a:r>
          </a:p>
          <a:p>
            <a:pPr lvl="4"/>
            <a:r>
              <a:rPr lang="fr-FR" smtClean="0"/>
              <a:t>Fifth level</a:t>
            </a:r>
            <a:endParaRPr lang="fr-FR"/>
          </a:p>
        </p:txBody>
      </p:sp>
      <p:sp>
        <p:nvSpPr>
          <p:cNvPr id="4" name="Content Placeholder 3"/>
          <p:cNvSpPr>
            <a:spLocks noGrp="1"/>
          </p:cNvSpPr>
          <p:nvPr>
            <p:ph sz="half" idx="2"/>
          </p:nvPr>
        </p:nvSpPr>
        <p:spPr>
          <a:xfrm>
            <a:off x="4813300" y="2093913"/>
            <a:ext cx="3706813" cy="40243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Click to edit Master text styles</a:t>
            </a:r>
          </a:p>
          <a:p>
            <a:pPr lvl="1"/>
            <a:r>
              <a:rPr lang="fr-FR" smtClean="0"/>
              <a:t>Second level</a:t>
            </a:r>
          </a:p>
          <a:p>
            <a:pPr lvl="2"/>
            <a:r>
              <a:rPr lang="fr-FR" smtClean="0"/>
              <a:t>Third level</a:t>
            </a:r>
          </a:p>
          <a:p>
            <a:pPr lvl="3"/>
            <a:r>
              <a:rPr lang="fr-FR" smtClean="0"/>
              <a:t>Fourth level</a:t>
            </a:r>
          </a:p>
          <a:p>
            <a:pPr lvl="4"/>
            <a:r>
              <a:rPr lang="fr-FR" smtClean="0"/>
              <a:t>Fifth level</a:t>
            </a:r>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fr-FR" smtClean="0"/>
              <a:t>Click to edit Master title style</a:t>
            </a:r>
            <a:endParaRPr lang="fr-F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Click to edit Master text styles</a:t>
            </a:r>
          </a:p>
          <a:p>
            <a:pPr lvl="1"/>
            <a:r>
              <a:rPr lang="fr-FR" smtClean="0"/>
              <a:t>Second level</a:t>
            </a:r>
          </a:p>
          <a:p>
            <a:pPr lvl="2"/>
            <a:r>
              <a:rPr lang="fr-FR" smtClean="0"/>
              <a:t>Third level</a:t>
            </a:r>
          </a:p>
          <a:p>
            <a:pPr lvl="3"/>
            <a:r>
              <a:rPr lang="fr-FR" smtClean="0"/>
              <a:t>Fourth level</a:t>
            </a:r>
          </a:p>
          <a:p>
            <a:pPr lvl="4"/>
            <a:r>
              <a:rPr lang="fr-FR" smtClean="0"/>
              <a:t>Fifth level</a:t>
            </a:r>
            <a:endParaRPr lang="fr-F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Click to edit Master text styles</a:t>
            </a:r>
          </a:p>
          <a:p>
            <a:pPr lvl="1"/>
            <a:r>
              <a:rPr lang="fr-FR" smtClean="0"/>
              <a:t>Second level</a:t>
            </a:r>
          </a:p>
          <a:p>
            <a:pPr lvl="2"/>
            <a:r>
              <a:rPr lang="fr-FR" smtClean="0"/>
              <a:t>Third level</a:t>
            </a:r>
          </a:p>
          <a:p>
            <a:pPr lvl="3"/>
            <a:r>
              <a:rPr lang="fr-FR" smtClean="0"/>
              <a:t>Fourth level</a:t>
            </a:r>
          </a:p>
          <a:p>
            <a:pPr lvl="4"/>
            <a:r>
              <a:rPr lang="fr-FR" smtClean="0"/>
              <a:t>Fifth level</a:t>
            </a:r>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Click to edit Master title style</a:t>
            </a:r>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fr-FR" smtClean="0"/>
              <a:t>Click to edit Master title style</a:t>
            </a:r>
            <a:endParaRPr lang="fr-F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Click to edit Master text styles</a:t>
            </a:r>
          </a:p>
          <a:p>
            <a:pPr lvl="1"/>
            <a:r>
              <a:rPr lang="fr-FR" smtClean="0"/>
              <a:t>Second level</a:t>
            </a:r>
          </a:p>
          <a:p>
            <a:pPr lvl="2"/>
            <a:r>
              <a:rPr lang="fr-FR" smtClean="0"/>
              <a:t>Third level</a:t>
            </a:r>
          </a:p>
          <a:p>
            <a:pPr lvl="3"/>
            <a:r>
              <a:rPr lang="fr-FR" smtClean="0"/>
              <a:t>Fourth level</a:t>
            </a:r>
          </a:p>
          <a:p>
            <a:pPr lvl="4"/>
            <a:r>
              <a:rPr lang="fr-FR" smtClean="0"/>
              <a:t>Fifth level</a:t>
            </a:r>
            <a:endParaRPr lang="fr-F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fr-FR" smtClean="0"/>
              <a:t>Click to edit Master title style</a:t>
            </a:r>
            <a:endParaRPr lang="fr-F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32" name="AutoShape 8"/>
          <p:cNvSpPr>
            <a:spLocks noChangeArrowheads="1"/>
          </p:cNvSpPr>
          <p:nvPr/>
        </p:nvSpPr>
        <p:spPr bwMode="auto">
          <a:xfrm rot="10800000">
            <a:off x="8423275" y="1341438"/>
            <a:ext cx="720725" cy="863600"/>
          </a:xfrm>
          <a:prstGeom prst="rtTriangle">
            <a:avLst/>
          </a:prstGeom>
          <a:solidFill>
            <a:srgbClr val="0083BE"/>
          </a:solidFill>
          <a:ln w="9525">
            <a:noFill/>
            <a:miter lim="800000"/>
            <a:headEnd/>
            <a:tailEnd/>
          </a:ln>
          <a:effectLst/>
        </p:spPr>
        <p:txBody>
          <a:bodyPr wrap="none" anchor="ctr">
            <a:prstTxWarp prst="textNoShape">
              <a:avLst/>
            </a:prstTxWarp>
          </a:bodyPr>
          <a:lstStyle/>
          <a:p>
            <a:endParaRPr lang="fr-FR"/>
          </a:p>
        </p:txBody>
      </p:sp>
      <p:sp>
        <p:nvSpPr>
          <p:cNvPr id="1033" name="Rectangle 9"/>
          <p:cNvSpPr>
            <a:spLocks noChangeArrowheads="1"/>
          </p:cNvSpPr>
          <p:nvPr/>
        </p:nvSpPr>
        <p:spPr bwMode="auto">
          <a:xfrm>
            <a:off x="0" y="0"/>
            <a:ext cx="9144000" cy="1454150"/>
          </a:xfrm>
          <a:prstGeom prst="rect">
            <a:avLst/>
          </a:prstGeom>
          <a:solidFill>
            <a:srgbClr val="0083BE"/>
          </a:solidFill>
          <a:ln w="9525">
            <a:noFill/>
            <a:miter lim="800000"/>
            <a:headEnd/>
            <a:tailEnd/>
          </a:ln>
          <a:effectLst/>
        </p:spPr>
        <p:txBody>
          <a:bodyPr wrap="none" anchor="ctr">
            <a:prstTxWarp prst="textNoShape">
              <a:avLst/>
            </a:prstTxWarp>
          </a:bodyPr>
          <a:lstStyle/>
          <a:p>
            <a:endParaRPr lang="fr-FR"/>
          </a:p>
        </p:txBody>
      </p:sp>
      <p:sp>
        <p:nvSpPr>
          <p:cNvPr id="1026" name="Rectangle 2"/>
          <p:cNvSpPr>
            <a:spLocks noGrp="1" noChangeArrowheads="1"/>
          </p:cNvSpPr>
          <p:nvPr>
            <p:ph type="title"/>
          </p:nvPr>
        </p:nvSpPr>
        <p:spPr bwMode="auto">
          <a:xfrm>
            <a:off x="954088" y="563563"/>
            <a:ext cx="7566025" cy="51117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GB"/>
              <a:t>Click to edit Master title style</a:t>
            </a:r>
          </a:p>
        </p:txBody>
      </p:sp>
      <p:sp>
        <p:nvSpPr>
          <p:cNvPr id="1027" name="Rectangle 3"/>
          <p:cNvSpPr>
            <a:spLocks noGrp="1" noChangeArrowheads="1"/>
          </p:cNvSpPr>
          <p:nvPr>
            <p:ph type="body" idx="1"/>
          </p:nvPr>
        </p:nvSpPr>
        <p:spPr bwMode="auto">
          <a:xfrm>
            <a:off x="954088" y="2093913"/>
            <a:ext cx="7566025" cy="4024312"/>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pic>
        <p:nvPicPr>
          <p:cNvPr id="1034" name="Picture 10"/>
          <p:cNvPicPr>
            <a:picLocks noChangeAspect="1" noChangeArrowheads="1"/>
          </p:cNvPicPr>
          <p:nvPr/>
        </p:nvPicPr>
        <p:blipFill>
          <a:blip r:embed="rId13"/>
          <a:srcRect/>
          <a:stretch>
            <a:fillRect/>
          </a:stretch>
        </p:blipFill>
        <p:spPr bwMode="auto">
          <a:xfrm>
            <a:off x="171450" y="6164263"/>
            <a:ext cx="1366838" cy="557212"/>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fontAlgn="base">
        <a:spcBef>
          <a:spcPct val="0"/>
        </a:spcBef>
        <a:spcAft>
          <a:spcPct val="0"/>
        </a:spcAft>
        <a:defRPr sz="3000">
          <a:solidFill>
            <a:schemeClr val="tx2"/>
          </a:solidFill>
          <a:latin typeface="+mj-lt"/>
          <a:ea typeface="+mj-ea"/>
          <a:cs typeface="+mj-cs"/>
        </a:defRPr>
      </a:lvl1pPr>
      <a:lvl2pPr algn="l" rtl="0" fontAlgn="base">
        <a:spcBef>
          <a:spcPct val="0"/>
        </a:spcBef>
        <a:spcAft>
          <a:spcPct val="0"/>
        </a:spcAft>
        <a:defRPr sz="3000">
          <a:solidFill>
            <a:schemeClr val="tx2"/>
          </a:solidFill>
          <a:latin typeface="Arial" charset="0"/>
        </a:defRPr>
      </a:lvl2pPr>
      <a:lvl3pPr algn="l" rtl="0" fontAlgn="base">
        <a:spcBef>
          <a:spcPct val="0"/>
        </a:spcBef>
        <a:spcAft>
          <a:spcPct val="0"/>
        </a:spcAft>
        <a:defRPr sz="3000">
          <a:solidFill>
            <a:schemeClr val="tx2"/>
          </a:solidFill>
          <a:latin typeface="Arial" charset="0"/>
        </a:defRPr>
      </a:lvl3pPr>
      <a:lvl4pPr algn="l" rtl="0" fontAlgn="base">
        <a:spcBef>
          <a:spcPct val="0"/>
        </a:spcBef>
        <a:spcAft>
          <a:spcPct val="0"/>
        </a:spcAft>
        <a:defRPr sz="3000">
          <a:solidFill>
            <a:schemeClr val="tx2"/>
          </a:solidFill>
          <a:latin typeface="Arial" charset="0"/>
        </a:defRPr>
      </a:lvl4pPr>
      <a:lvl5pPr algn="l" rtl="0" fontAlgn="base">
        <a:spcBef>
          <a:spcPct val="0"/>
        </a:spcBef>
        <a:spcAft>
          <a:spcPct val="0"/>
        </a:spcAft>
        <a:defRPr sz="3000">
          <a:solidFill>
            <a:schemeClr val="tx2"/>
          </a:solidFill>
          <a:latin typeface="Arial" charset="0"/>
        </a:defRPr>
      </a:lvl5pPr>
      <a:lvl6pPr marL="457200" algn="l" rtl="0" fontAlgn="base">
        <a:spcBef>
          <a:spcPct val="0"/>
        </a:spcBef>
        <a:spcAft>
          <a:spcPct val="0"/>
        </a:spcAft>
        <a:defRPr sz="3000">
          <a:solidFill>
            <a:schemeClr val="tx2"/>
          </a:solidFill>
          <a:latin typeface="Arial" charset="0"/>
        </a:defRPr>
      </a:lvl6pPr>
      <a:lvl7pPr marL="914400" algn="l" rtl="0" fontAlgn="base">
        <a:spcBef>
          <a:spcPct val="0"/>
        </a:spcBef>
        <a:spcAft>
          <a:spcPct val="0"/>
        </a:spcAft>
        <a:defRPr sz="3000">
          <a:solidFill>
            <a:schemeClr val="tx2"/>
          </a:solidFill>
          <a:latin typeface="Arial" charset="0"/>
        </a:defRPr>
      </a:lvl7pPr>
      <a:lvl8pPr marL="1371600" algn="l" rtl="0" fontAlgn="base">
        <a:spcBef>
          <a:spcPct val="0"/>
        </a:spcBef>
        <a:spcAft>
          <a:spcPct val="0"/>
        </a:spcAft>
        <a:defRPr sz="3000">
          <a:solidFill>
            <a:schemeClr val="tx2"/>
          </a:solidFill>
          <a:latin typeface="Arial" charset="0"/>
        </a:defRPr>
      </a:lvl8pPr>
      <a:lvl9pPr marL="1828800" algn="l" rtl="0" fontAlgn="base">
        <a:spcBef>
          <a:spcPct val="0"/>
        </a:spcBef>
        <a:spcAft>
          <a:spcPct val="0"/>
        </a:spcAft>
        <a:defRPr sz="3000">
          <a:solidFill>
            <a:schemeClr val="tx2"/>
          </a:solidFill>
          <a:latin typeface="Arial" charset="0"/>
        </a:defRPr>
      </a:lvl9pPr>
    </p:titleStyle>
    <p:bodyStyle>
      <a:lvl1pPr marL="342900" indent="-342900" algn="l" rtl="0" fontAlgn="base">
        <a:lnSpc>
          <a:spcPct val="108000"/>
        </a:lnSpc>
        <a:spcBef>
          <a:spcPct val="0"/>
        </a:spcBef>
        <a:spcAft>
          <a:spcPct val="0"/>
        </a:spcAft>
        <a:defRPr sz="2000">
          <a:solidFill>
            <a:schemeClr val="tx1"/>
          </a:solidFill>
          <a:latin typeface="+mn-lt"/>
          <a:ea typeface="+mn-ea"/>
          <a:cs typeface="+mn-cs"/>
        </a:defRPr>
      </a:lvl1pPr>
      <a:lvl2pPr marL="742950" indent="-285750" algn="l" rtl="0" fontAlgn="base">
        <a:lnSpc>
          <a:spcPct val="108000"/>
        </a:lnSpc>
        <a:spcBef>
          <a:spcPct val="0"/>
        </a:spcBef>
        <a:spcAft>
          <a:spcPct val="0"/>
        </a:spcAft>
        <a:defRPr sz="2000">
          <a:solidFill>
            <a:schemeClr val="tx1"/>
          </a:solidFill>
          <a:latin typeface="+mn-lt"/>
          <a:ea typeface="ＭＳ Ｐゴシック" charset="-128"/>
        </a:defRPr>
      </a:lvl2pPr>
      <a:lvl3pPr marL="1143000" indent="-228600" algn="l" rtl="0" fontAlgn="base">
        <a:lnSpc>
          <a:spcPct val="108000"/>
        </a:lnSpc>
        <a:spcBef>
          <a:spcPct val="0"/>
        </a:spcBef>
        <a:spcAft>
          <a:spcPct val="0"/>
        </a:spcAft>
        <a:defRPr sz="2000">
          <a:solidFill>
            <a:schemeClr val="tx1"/>
          </a:solidFill>
          <a:latin typeface="+mn-lt"/>
          <a:ea typeface="ＭＳ Ｐゴシック" charset="-128"/>
        </a:defRPr>
      </a:lvl3pPr>
      <a:lvl4pPr marL="1600200" indent="-228600" algn="l" rtl="0" fontAlgn="base">
        <a:lnSpc>
          <a:spcPct val="108000"/>
        </a:lnSpc>
        <a:spcBef>
          <a:spcPct val="0"/>
        </a:spcBef>
        <a:spcAft>
          <a:spcPct val="0"/>
        </a:spcAft>
        <a:defRPr sz="2000">
          <a:solidFill>
            <a:schemeClr val="tx1"/>
          </a:solidFill>
          <a:latin typeface="+mn-lt"/>
          <a:ea typeface="ＭＳ Ｐゴシック" charset="-128"/>
        </a:defRPr>
      </a:lvl4pPr>
      <a:lvl5pPr marL="2057400" indent="-228600" algn="l" rtl="0" fontAlgn="base">
        <a:lnSpc>
          <a:spcPct val="108000"/>
        </a:lnSpc>
        <a:spcBef>
          <a:spcPct val="0"/>
        </a:spcBef>
        <a:spcAft>
          <a:spcPct val="0"/>
        </a:spcAft>
        <a:defRPr sz="2000">
          <a:solidFill>
            <a:schemeClr val="tx1"/>
          </a:solidFill>
          <a:latin typeface="+mn-lt"/>
          <a:ea typeface="ＭＳ Ｐゴシック" charset="-128"/>
        </a:defRPr>
      </a:lvl5pPr>
      <a:lvl6pPr marL="2514600" indent="-228600" algn="l" rtl="0" fontAlgn="base">
        <a:lnSpc>
          <a:spcPct val="108000"/>
        </a:lnSpc>
        <a:spcBef>
          <a:spcPct val="0"/>
        </a:spcBef>
        <a:spcAft>
          <a:spcPct val="0"/>
        </a:spcAft>
        <a:defRPr sz="2000">
          <a:solidFill>
            <a:schemeClr val="tx1"/>
          </a:solidFill>
          <a:latin typeface="+mn-lt"/>
          <a:ea typeface="ＭＳ Ｐゴシック" charset="-128"/>
        </a:defRPr>
      </a:lvl6pPr>
      <a:lvl7pPr marL="2971800" indent="-228600" algn="l" rtl="0" fontAlgn="base">
        <a:lnSpc>
          <a:spcPct val="108000"/>
        </a:lnSpc>
        <a:spcBef>
          <a:spcPct val="0"/>
        </a:spcBef>
        <a:spcAft>
          <a:spcPct val="0"/>
        </a:spcAft>
        <a:defRPr sz="2000">
          <a:solidFill>
            <a:schemeClr val="tx1"/>
          </a:solidFill>
          <a:latin typeface="+mn-lt"/>
          <a:ea typeface="ＭＳ Ｐゴシック" charset="-128"/>
        </a:defRPr>
      </a:lvl7pPr>
      <a:lvl8pPr marL="3429000" indent="-228600" algn="l" rtl="0" fontAlgn="base">
        <a:lnSpc>
          <a:spcPct val="108000"/>
        </a:lnSpc>
        <a:spcBef>
          <a:spcPct val="0"/>
        </a:spcBef>
        <a:spcAft>
          <a:spcPct val="0"/>
        </a:spcAft>
        <a:defRPr sz="2000">
          <a:solidFill>
            <a:schemeClr val="tx1"/>
          </a:solidFill>
          <a:latin typeface="+mn-lt"/>
          <a:ea typeface="ＭＳ Ｐゴシック" charset="-128"/>
        </a:defRPr>
      </a:lvl8pPr>
      <a:lvl9pPr marL="3886200" indent="-228600" algn="l" rtl="0" fontAlgn="base">
        <a:lnSpc>
          <a:spcPct val="108000"/>
        </a:lnSpc>
        <a:spcBef>
          <a:spcPct val="0"/>
        </a:spcBef>
        <a:spcAft>
          <a:spcPct val="0"/>
        </a:spcAft>
        <a:defRPr sz="2000">
          <a:solidFill>
            <a:schemeClr val="tx1"/>
          </a:solidFill>
          <a:latin typeface="+mn-lt"/>
          <a:ea typeface="ＭＳ Ｐゴシック" charset="-128"/>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dictionary.cambridg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1828800"/>
            <a:ext cx="7585075" cy="1439862"/>
          </a:xfrm>
        </p:spPr>
        <p:txBody>
          <a:bodyPr/>
          <a:lstStyle/>
          <a:p>
            <a:r>
              <a:rPr lang="en-GB" sz="5400" dirty="0" smtClean="0">
                <a:latin typeface="Apple Chancery"/>
              </a:rPr>
              <a:t>Module 1</a:t>
            </a:r>
            <a:br>
              <a:rPr lang="en-GB" sz="5400" dirty="0" smtClean="0">
                <a:latin typeface="Apple Chancery"/>
              </a:rPr>
            </a:br>
            <a:r>
              <a:rPr lang="en-GB" sz="5400" dirty="0" smtClean="0">
                <a:latin typeface="Apple Chancery"/>
              </a:rPr>
              <a:t>Dictionary </a:t>
            </a:r>
            <a:r>
              <a:rPr lang="en-GB" sz="5400" dirty="0" smtClean="0">
                <a:latin typeface="Apple Chancery"/>
              </a:rPr>
              <a:t>skills</a:t>
            </a:r>
            <a:br>
              <a:rPr lang="en-GB" sz="5400" dirty="0" smtClean="0">
                <a:latin typeface="Apple Chancery"/>
              </a:rPr>
            </a:br>
            <a:r>
              <a:rPr lang="en-GB" sz="5400" dirty="0">
                <a:latin typeface="Apple Chancery"/>
              </a:rPr>
              <a:t/>
            </a:r>
            <a:br>
              <a:rPr lang="en-GB" sz="5400" dirty="0">
                <a:latin typeface="Apple Chancery"/>
              </a:rPr>
            </a:br>
            <a:r>
              <a:rPr lang="en-GB" sz="5400" dirty="0" smtClean="0">
                <a:latin typeface="Apple Chancery"/>
              </a:rPr>
              <a:t>Part 1</a:t>
            </a:r>
            <a:endParaRPr lang="en-GB" sz="5400" dirty="0">
              <a:latin typeface="Apple Chancery"/>
            </a:endParaRPr>
          </a:p>
        </p:txBody>
      </p:sp>
      <p:sp>
        <p:nvSpPr>
          <p:cNvPr id="3" name="Subtitle 2"/>
          <p:cNvSpPr>
            <a:spLocks noGrp="1"/>
          </p:cNvSpPr>
          <p:nvPr>
            <p:ph type="subTitle" idx="1"/>
          </p:nvPr>
        </p:nvSpPr>
        <p:spPr/>
        <p:txBody>
          <a:bodyPr/>
          <a:lstStyle/>
          <a:p>
            <a:r>
              <a:rPr lang="en-GB" dirty="0" smtClean="0"/>
              <a:t>Developed by Céline Benoit</a:t>
            </a:r>
          </a:p>
          <a:p>
            <a:r>
              <a:rPr lang="en-GB" dirty="0" smtClean="0"/>
              <a:t>Aston University</a:t>
            </a:r>
          </a:p>
        </p:txBody>
      </p:sp>
      <p:pic>
        <p:nvPicPr>
          <p:cNvPr id="5" name="Picture 4" descr="routes_into_languages_cmyk"/>
          <p:cNvPicPr>
            <a:picLocks noChangeAspect="1" noChangeArrowheads="1"/>
          </p:cNvPicPr>
          <p:nvPr/>
        </p:nvPicPr>
        <p:blipFill>
          <a:blip r:embed="rId2" cstate="print"/>
          <a:srcRect/>
          <a:stretch>
            <a:fillRect/>
          </a:stretch>
        </p:blipFill>
        <p:spPr bwMode="auto">
          <a:xfrm>
            <a:off x="7308304" y="260648"/>
            <a:ext cx="1187451" cy="957263"/>
          </a:xfrm>
          <a:prstGeom prst="rect">
            <a:avLst/>
          </a:prstGeom>
          <a:noFill/>
          <a:ln w="9525">
            <a:noFill/>
            <a:miter lim="800000"/>
            <a:headEnd/>
            <a:tailEnd/>
          </a:ln>
        </p:spPr>
      </p:pic>
      <p:pic>
        <p:nvPicPr>
          <p:cNvPr id="1026" name="Picture 2" descr="C:\Documents and Settings\desilvac\Local Settings\Temporary Internet Files\Content.IE5\6NNGGZ48\MP900174966[1].jpg"/>
          <p:cNvPicPr>
            <a:picLocks noChangeAspect="1" noChangeArrowheads="1"/>
          </p:cNvPicPr>
          <p:nvPr/>
        </p:nvPicPr>
        <p:blipFill>
          <a:blip r:embed="rId3"/>
          <a:srcRect/>
          <a:stretch>
            <a:fillRect/>
          </a:stretch>
        </p:blipFill>
        <p:spPr bwMode="auto">
          <a:xfrm>
            <a:off x="4730824" y="3582888"/>
            <a:ext cx="3657600" cy="243840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905000"/>
            <a:ext cx="8139113" cy="4213225"/>
          </a:xfrm>
        </p:spPr>
        <p:txBody>
          <a:bodyPr>
            <a:normAutofit fontScale="92500" lnSpcReduction="10000"/>
          </a:bodyPr>
          <a:lstStyle/>
          <a:p>
            <a:r>
              <a:rPr lang="en-GB" dirty="0" smtClean="0"/>
              <a:t>	</a:t>
            </a:r>
            <a:r>
              <a:rPr lang="en-GB" sz="2400" dirty="0" smtClean="0"/>
              <a:t>A dictionary is useful when you need to know the meaning of a word.</a:t>
            </a:r>
          </a:p>
          <a:p>
            <a:endParaRPr lang="en-GB" sz="2400" dirty="0" smtClean="0"/>
          </a:p>
          <a:p>
            <a:r>
              <a:rPr lang="en-GB" sz="2400" dirty="0" smtClean="0"/>
              <a:t>	Bilingual dictionaries are used to find the translation of a word in another language.</a:t>
            </a:r>
          </a:p>
          <a:p>
            <a:endParaRPr lang="en-GB" sz="2400" b="1" dirty="0" smtClean="0"/>
          </a:p>
          <a:p>
            <a:r>
              <a:rPr lang="en-GB" sz="2400" b="1" dirty="0" smtClean="0"/>
              <a:t>	Learning Objectives:</a:t>
            </a:r>
          </a:p>
          <a:p>
            <a:r>
              <a:rPr lang="en-GB" sz="2400" dirty="0" smtClean="0"/>
              <a:t>	In this activity, you will find out how to make the most of using your dictionary. You will find out that there is so much you can do with it. We will start with an English dictionary and then you will be able to find out more about French, German and Spanish ones.</a:t>
            </a:r>
            <a:endParaRPr lang="en-GB" sz="2400" dirty="0"/>
          </a:p>
        </p:txBody>
      </p:sp>
      <p:sp>
        <p:nvSpPr>
          <p:cNvPr id="2" name="Title 1"/>
          <p:cNvSpPr>
            <a:spLocks noGrp="1"/>
          </p:cNvSpPr>
          <p:nvPr>
            <p:ph type="title"/>
          </p:nvPr>
        </p:nvSpPr>
        <p:spPr/>
        <p:txBody>
          <a:bodyPr>
            <a:normAutofit/>
          </a:bodyPr>
          <a:lstStyle/>
          <a:p>
            <a:r>
              <a:rPr lang="en-GB" dirty="0" smtClean="0"/>
              <a:t>Definition</a:t>
            </a:r>
            <a:endParaRPr lang="en-GB" dirty="0"/>
          </a:p>
        </p:txBody>
      </p:sp>
      <p:pic>
        <p:nvPicPr>
          <p:cNvPr id="4" name="Picture 3" descr="routes_into_languages_cmyk"/>
          <p:cNvPicPr>
            <a:picLocks noChangeAspect="1" noChangeArrowheads="1"/>
          </p:cNvPicPr>
          <p:nvPr/>
        </p:nvPicPr>
        <p:blipFill>
          <a:blip r:embed="rId2" cstate="print"/>
          <a:srcRect/>
          <a:stretch>
            <a:fillRect/>
          </a:stretch>
        </p:blipFill>
        <p:spPr bwMode="auto">
          <a:xfrm>
            <a:off x="8316416" y="6165304"/>
            <a:ext cx="683395" cy="550919"/>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linds(horizontal)">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linds(horizontal)">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830280"/>
            <a:ext cx="7776864" cy="4767072"/>
          </a:xfrm>
        </p:spPr>
        <p:txBody>
          <a:bodyPr>
            <a:normAutofit/>
          </a:bodyPr>
          <a:lstStyle/>
          <a:p>
            <a:r>
              <a:rPr lang="en-GB" dirty="0" smtClean="0"/>
              <a:t>	</a:t>
            </a:r>
            <a:r>
              <a:rPr lang="en-GB" sz="2200" dirty="0" smtClean="0"/>
              <a:t>It is generally better to use a monolingua</a:t>
            </a:r>
            <a:r>
              <a:rPr lang="en-GB" sz="2200" dirty="0"/>
              <a:t>l</a:t>
            </a:r>
            <a:r>
              <a:rPr lang="en-GB" sz="2200" dirty="0" smtClean="0"/>
              <a:t> dictionary. </a:t>
            </a:r>
          </a:p>
          <a:p>
            <a:r>
              <a:rPr lang="en-GB" sz="2200" dirty="0"/>
              <a:t>	</a:t>
            </a:r>
            <a:r>
              <a:rPr lang="en-GB" sz="2200" dirty="0" smtClean="0"/>
              <a:t>There are three main advantages to these dictionaries:</a:t>
            </a:r>
          </a:p>
          <a:p>
            <a:r>
              <a:rPr lang="en-GB" sz="2200" dirty="0" smtClean="0"/>
              <a:t>	</a:t>
            </a:r>
          </a:p>
          <a:p>
            <a:pPr lvl="1">
              <a:buFont typeface="Arial" pitchFamily="34" charset="0"/>
              <a:buChar char="•"/>
            </a:pPr>
            <a:r>
              <a:rPr lang="en-GB" sz="2200" dirty="0" smtClean="0"/>
              <a:t>They give you practice in understanding the target language.</a:t>
            </a:r>
          </a:p>
          <a:p>
            <a:pPr marL="0" indent="0"/>
            <a:endParaRPr lang="en-GB" sz="2200" dirty="0" smtClean="0"/>
          </a:p>
          <a:p>
            <a:pPr lvl="1">
              <a:buFont typeface="Arial" pitchFamily="34" charset="0"/>
              <a:buChar char="•"/>
            </a:pPr>
            <a:r>
              <a:rPr lang="en-GB" sz="2200" dirty="0" smtClean="0"/>
              <a:t>As the definitions and examples are in the target language, you can see immediately how a word is used.</a:t>
            </a:r>
          </a:p>
          <a:p>
            <a:pPr lvl="1">
              <a:buFont typeface="Arial" pitchFamily="34" charset="0"/>
              <a:buChar char="•"/>
            </a:pPr>
            <a:endParaRPr lang="en-GB" sz="2200" dirty="0" smtClean="0"/>
          </a:p>
          <a:p>
            <a:pPr lvl="1">
              <a:buFont typeface="Arial" pitchFamily="34" charset="0"/>
              <a:buChar char="•"/>
            </a:pPr>
            <a:r>
              <a:rPr lang="en-GB" sz="2200" dirty="0" smtClean="0"/>
              <a:t>Because many foreign words will not translate directly into English, you have to be careful with bilingual dictionaries when you write down the meaning of a word.</a:t>
            </a:r>
          </a:p>
          <a:p>
            <a:endParaRPr lang="en-GB" dirty="0"/>
          </a:p>
        </p:txBody>
      </p:sp>
      <p:sp>
        <p:nvSpPr>
          <p:cNvPr id="2" name="Title 1"/>
          <p:cNvSpPr>
            <a:spLocks noGrp="1"/>
          </p:cNvSpPr>
          <p:nvPr>
            <p:ph type="title"/>
          </p:nvPr>
        </p:nvSpPr>
        <p:spPr>
          <a:xfrm>
            <a:off x="954088" y="404664"/>
            <a:ext cx="7566025" cy="511175"/>
          </a:xfrm>
        </p:spPr>
        <p:txBody>
          <a:bodyPr>
            <a:normAutofit fontScale="90000"/>
          </a:bodyPr>
          <a:lstStyle/>
          <a:p>
            <a:r>
              <a:rPr lang="en-GB" dirty="0" smtClean="0"/>
              <a:t>Should I use a monolingual dictionary, or a bilingual one?</a:t>
            </a:r>
            <a:endParaRPr lang="en-GB" dirty="0"/>
          </a:p>
        </p:txBody>
      </p:sp>
      <p:pic>
        <p:nvPicPr>
          <p:cNvPr id="4" name="Picture 3" descr="routes_into_languages_cmyk"/>
          <p:cNvPicPr>
            <a:picLocks noChangeAspect="1" noChangeArrowheads="1"/>
          </p:cNvPicPr>
          <p:nvPr/>
        </p:nvPicPr>
        <p:blipFill>
          <a:blip r:embed="rId3" cstate="print"/>
          <a:srcRect/>
          <a:stretch>
            <a:fillRect/>
          </a:stretch>
        </p:blipFill>
        <p:spPr bwMode="auto">
          <a:xfrm>
            <a:off x="8316416" y="6165304"/>
            <a:ext cx="683395" cy="550919"/>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linds(horizontal)">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blinds(horizontal)">
                                      <p:cBhvr>
                                        <p:cTn id="2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16224"/>
            <a:ext cx="8363272" cy="4997152"/>
          </a:xfrm>
        </p:spPr>
        <p:txBody>
          <a:bodyPr>
            <a:normAutofit/>
          </a:bodyPr>
          <a:lstStyle/>
          <a:p>
            <a:r>
              <a:rPr lang="en-GB" sz="2200" dirty="0" smtClean="0"/>
              <a:t>	Before you start looking for the translation of a word, use a monolingual dictionary </a:t>
            </a:r>
          </a:p>
          <a:p>
            <a:endParaRPr lang="en-GB" sz="2200" dirty="0" smtClean="0"/>
          </a:p>
          <a:p>
            <a:r>
              <a:rPr lang="en-GB" sz="2200" b="1" dirty="0" smtClean="0"/>
              <a:t>	Look at the definition of the new word</a:t>
            </a:r>
          </a:p>
          <a:p>
            <a:endParaRPr lang="en-GB" sz="2200" dirty="0" smtClean="0"/>
          </a:p>
          <a:p>
            <a:r>
              <a:rPr lang="en-GB" sz="2200" dirty="0" smtClean="0"/>
              <a:t>	If you don't understand it, try a more simple dictionary. Good dictionaries give definitions that are more simple than the word they describe.</a:t>
            </a:r>
          </a:p>
          <a:p>
            <a:endParaRPr lang="en-GB" sz="2200" dirty="0" smtClean="0"/>
          </a:p>
          <a:p>
            <a:r>
              <a:rPr lang="en-GB" sz="2200" dirty="0" smtClean="0"/>
              <a:t>	You can find good monolingual dictionaries online. In English, you can use the </a:t>
            </a:r>
            <a:r>
              <a:rPr lang="en-GB" sz="2200" dirty="0" smtClean="0">
                <a:hlinkClick r:id="rId2"/>
              </a:rPr>
              <a:t>Cambridge Dictionary</a:t>
            </a:r>
            <a:r>
              <a:rPr lang="en-GB" sz="2200" dirty="0" smtClean="0"/>
              <a:t>.</a:t>
            </a:r>
          </a:p>
        </p:txBody>
      </p:sp>
      <p:sp>
        <p:nvSpPr>
          <p:cNvPr id="2" name="Title 1"/>
          <p:cNvSpPr>
            <a:spLocks noGrp="1"/>
          </p:cNvSpPr>
          <p:nvPr>
            <p:ph type="title"/>
          </p:nvPr>
        </p:nvSpPr>
        <p:spPr/>
        <p:txBody>
          <a:bodyPr>
            <a:normAutofit/>
          </a:bodyPr>
          <a:lstStyle/>
          <a:p>
            <a:r>
              <a:rPr lang="en-GB" b="1" dirty="0" smtClean="0"/>
              <a:t>How to use a monolingual dictionary</a:t>
            </a:r>
            <a:endParaRPr lang="en-GB" dirty="0"/>
          </a:p>
        </p:txBody>
      </p:sp>
      <p:pic>
        <p:nvPicPr>
          <p:cNvPr id="4" name="Picture 3" descr="routes_into_languages_cmyk"/>
          <p:cNvPicPr>
            <a:picLocks noChangeAspect="1" noChangeArrowheads="1"/>
          </p:cNvPicPr>
          <p:nvPr/>
        </p:nvPicPr>
        <p:blipFill>
          <a:blip r:embed="rId3" cstate="print"/>
          <a:srcRect/>
          <a:stretch>
            <a:fillRect/>
          </a:stretch>
        </p:blipFill>
        <p:spPr bwMode="auto">
          <a:xfrm>
            <a:off x="8316416" y="6165304"/>
            <a:ext cx="683395" cy="550919"/>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linds(horizontal)">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blinds(horizontal)">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44624" y="1724736"/>
            <a:ext cx="7799784" cy="5376672"/>
          </a:xfrm>
        </p:spPr>
        <p:txBody>
          <a:bodyPr>
            <a:normAutofit fontScale="92500" lnSpcReduction="20000"/>
          </a:bodyPr>
          <a:lstStyle/>
          <a:p>
            <a:r>
              <a:rPr lang="en-GB" sz="2200" dirty="0" smtClean="0"/>
              <a:t>	</a:t>
            </a:r>
          </a:p>
          <a:p>
            <a:r>
              <a:rPr lang="en-GB" sz="2200" dirty="0" smtClean="0"/>
              <a:t>	When looking up a new word in a monolingual dictionary remember to check all definitions provided.  The most common definition is usually listed first but this may not be the definition you need.</a:t>
            </a:r>
            <a:r>
              <a:rPr lang="en-GB" sz="2200" dirty="0"/>
              <a:t>	</a:t>
            </a:r>
            <a:endParaRPr lang="en-GB" sz="2200" dirty="0" smtClean="0"/>
          </a:p>
          <a:p>
            <a:endParaRPr lang="en-GB" sz="2200" dirty="0" smtClean="0"/>
          </a:p>
          <a:p>
            <a:r>
              <a:rPr lang="en-GB" sz="2200" dirty="0" smtClean="0"/>
              <a:t>	When using a monolingual dictionary, check the context of the word to help you choose the correct meaning. Example sentences in your dictionary should help you do this.	</a:t>
            </a:r>
          </a:p>
          <a:p>
            <a:endParaRPr lang="en-GB" sz="2200" dirty="0" smtClean="0"/>
          </a:p>
          <a:p>
            <a:r>
              <a:rPr lang="en-GB" sz="2200" dirty="0"/>
              <a:t>	</a:t>
            </a:r>
            <a:r>
              <a:rPr lang="en-GB" sz="2200" dirty="0" smtClean="0"/>
              <a:t>When learning new words, look at their synonyms as this can help you remember the meaning of the new word and broaden your vocabulary. You will find out that most languages have common synonyms.</a:t>
            </a:r>
          </a:p>
          <a:p>
            <a:endParaRPr lang="en-GB" sz="2200" dirty="0"/>
          </a:p>
          <a:p>
            <a:r>
              <a:rPr lang="en-GB" sz="2200" dirty="0" smtClean="0"/>
              <a:t>	</a:t>
            </a:r>
          </a:p>
          <a:p>
            <a:r>
              <a:rPr lang="en-GB" sz="2200" b="1" dirty="0" smtClean="0"/>
              <a:t>	</a:t>
            </a:r>
            <a:endParaRPr lang="en-GB" sz="2200" b="1" dirty="0"/>
          </a:p>
          <a:p>
            <a:r>
              <a:rPr lang="en-GB" sz="2200" b="1" dirty="0" smtClean="0"/>
              <a:t>			</a:t>
            </a:r>
            <a:endParaRPr lang="en-US" sz="2200" dirty="0" smtClean="0"/>
          </a:p>
          <a:p>
            <a:r>
              <a:rPr lang="en-US" sz="1297" dirty="0" smtClean="0"/>
              <a:t>			</a:t>
            </a:r>
            <a:endParaRPr lang="en-GB" sz="2200" dirty="0" smtClean="0"/>
          </a:p>
          <a:p>
            <a:endParaRPr lang="fr-FR" dirty="0"/>
          </a:p>
        </p:txBody>
      </p:sp>
      <p:sp>
        <p:nvSpPr>
          <p:cNvPr id="3" name="Title 2"/>
          <p:cNvSpPr>
            <a:spLocks noGrp="1"/>
          </p:cNvSpPr>
          <p:nvPr>
            <p:ph type="title"/>
          </p:nvPr>
        </p:nvSpPr>
        <p:spPr/>
        <p:txBody>
          <a:bodyPr/>
          <a:lstStyle/>
          <a:p>
            <a:r>
              <a:rPr lang="fr-FR" dirty="0" err="1" smtClean="0"/>
              <a:t>Monolingual</a:t>
            </a:r>
            <a:r>
              <a:rPr lang="fr-FR" dirty="0" smtClean="0"/>
              <a:t> </a:t>
            </a:r>
            <a:r>
              <a:rPr lang="fr-FR" dirty="0" err="1" smtClean="0"/>
              <a:t>dictionaries</a:t>
            </a:r>
            <a:endParaRPr lang="fr-FR" dirty="0"/>
          </a:p>
        </p:txBody>
      </p:sp>
      <p:pic>
        <p:nvPicPr>
          <p:cNvPr id="4" name="Picture 3" descr="routes_into_languages_cmyk"/>
          <p:cNvPicPr>
            <a:picLocks noChangeAspect="1" noChangeArrowheads="1"/>
          </p:cNvPicPr>
          <p:nvPr/>
        </p:nvPicPr>
        <p:blipFill>
          <a:blip r:embed="rId2" cstate="print"/>
          <a:srcRect/>
          <a:stretch>
            <a:fillRect/>
          </a:stretch>
        </p:blipFill>
        <p:spPr bwMode="auto">
          <a:xfrm>
            <a:off x="8316416" y="6165304"/>
            <a:ext cx="683395" cy="550919"/>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linds(horizont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blinds(horizontal)">
                                      <p:cBhvr>
                                        <p:cTn id="17" dur="5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blinds(horizontal)">
                                      <p:cBhvr>
                                        <p:cTn id="22" dur="500"/>
                                        <p:tgtEl>
                                          <p:spTgt spid="2">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2">
                                            <p:txEl>
                                              <p:pRg st="7" end="7"/>
                                            </p:txEl>
                                          </p:spTgt>
                                        </p:tgtEl>
                                        <p:attrNameLst>
                                          <p:attrName>style.visibility</p:attrName>
                                        </p:attrNameLst>
                                      </p:cBhvr>
                                      <p:to>
                                        <p:strVal val="visible"/>
                                      </p:to>
                                    </p:set>
                                    <p:animEffect transition="in" filter="blinds(horizontal)">
                                      <p:cBhvr>
                                        <p:cTn id="27" dur="500"/>
                                        <p:tgtEl>
                                          <p:spTgt spid="2">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2">
                                            <p:txEl>
                                              <p:pRg st="8" end="8"/>
                                            </p:txEl>
                                          </p:spTgt>
                                        </p:tgtEl>
                                        <p:attrNameLst>
                                          <p:attrName>style.visibility</p:attrName>
                                        </p:attrNameLst>
                                      </p:cBhvr>
                                      <p:to>
                                        <p:strVal val="visible"/>
                                      </p:to>
                                    </p:set>
                                    <p:animEffect transition="in" filter="blinds(horizontal)">
                                      <p:cBhvr>
                                        <p:cTn id="32" dur="500"/>
                                        <p:tgtEl>
                                          <p:spTgt spid="2">
                                            <p:txEl>
                                              <p:pRg st="8" end="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2">
                                            <p:txEl>
                                              <p:pRg st="9" end="9"/>
                                            </p:txEl>
                                          </p:spTgt>
                                        </p:tgtEl>
                                        <p:attrNameLst>
                                          <p:attrName>style.visibility</p:attrName>
                                        </p:attrNameLst>
                                      </p:cBhvr>
                                      <p:to>
                                        <p:strVal val="visible"/>
                                      </p:to>
                                    </p:set>
                                    <p:animEffect transition="in" filter="blinds(horizontal)">
                                      <p:cBhvr>
                                        <p:cTn id="37" dur="500"/>
                                        <p:tgtEl>
                                          <p:spTgt spid="2">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Dictionary skills&amp;quot;&quot;/&gt;&lt;property id=&quot;20307&quot; value=&quot;258&quot;/&gt;&lt;/object&gt;&lt;object type=&quot;3&quot; unique_id=&quot;10005&quot;&gt;&lt;property id=&quot;20148&quot; value=&quot;5&quot;/&gt;&lt;property id=&quot;20300&quot; value=&quot;Slide 2 - &amp;quot;Definition&amp;quot;&quot;/&gt;&lt;property id=&quot;20307&quot; value=&quot;259&quot;/&gt;&lt;/object&gt;&lt;object type=&quot;3&quot; unique_id=&quot;10006&quot;&gt;&lt;property id=&quot;20148&quot; value=&quot;5&quot;/&gt;&lt;property id=&quot;20300&quot; value=&quot;Slide 3 - &amp;quot;Should I use a monolingual dictionary, or a bilingual one?&amp;quot;&quot;/&gt;&lt;property id=&quot;20307&quot; value=&quot;260&quot;/&gt;&lt;/object&gt;&lt;object type=&quot;3&quot; unique_id=&quot;10007&quot;&gt;&lt;property id=&quot;20148&quot; value=&quot;5&quot;/&gt;&lt;property id=&quot;20300&quot; value=&quot;Slide 4 - &amp;quot;How to use a monolingual dictionary? &amp;quot;&quot;/&gt;&lt;property id=&quot;20307&quot; value=&quot;261&quot;/&gt;&lt;/object&gt;&lt;object type=&quot;3&quot; unique_id=&quot;10008&quot;&gt;&lt;property id=&quot;20148&quot; value=&quot;5&quot;/&gt;&lt;property id=&quot;20300&quot; value=&quot;Slide 5 - &amp;quot;Monolingual dictionaries&amp;quot;&quot;/&gt;&lt;property id=&quot;20307&quot; value=&quot;262&quot;/&gt;&lt;/object&gt;&lt;object type=&quot;3&quot; unique_id=&quot;10009&quot;&gt;&lt;property id=&quot;20148&quot; value=&quot;5&quot;/&gt;&lt;property id=&quot;20300&quot; value=&quot;Slide 6 - &amp;quot;Make sure you know how to use the new word.&amp;quot;&quot;/&gt;&lt;property id=&quot;20307&quot; value=&quot;263&quot;/&gt;&lt;/object&gt;&lt;object type=&quot;3&quot; unique_id=&quot;10010&quot;&gt;&lt;property id=&quot;20148&quot; value=&quot;5&quot;/&gt;&lt;property id=&quot;20300&quot; value=&quot;Slide 7 - &amp;quot;Pronunciation&amp;quot;&quot;/&gt;&lt;property id=&quot;20307&quot; value=&quot;264&quot;/&gt;&lt;/object&gt;&lt;object type=&quot;3&quot; unique_id=&quot;10011&quot;&gt;&lt;property id=&quot;20148&quot; value=&quot;5&quot;/&gt;&lt;property id=&quot;20300&quot; value=&quot;Slide 8 - &amp;quot;Sources &amp;quot;&quot;/&gt;&lt;property id=&quot;20307&quot; value=&quot;265&quot;/&gt;&lt;/object&gt;&lt;/object&gt;&lt;/object&gt;&lt;/database&gt;"/>
  <p:tag name="SECTOMILLISECCONVERTED" val="1"/>
</p:tagLst>
</file>

<file path=ppt/theme/theme1.xml><?xml version="1.0" encoding="utf-8"?>
<a:theme xmlns:a="http://schemas.openxmlformats.org/drawingml/2006/main" name="AstonPPTblue">
  <a:themeElements>
    <a:clrScheme name="blue 2">
      <a:dk1>
        <a:srgbClr val="4D4F53"/>
      </a:dk1>
      <a:lt1>
        <a:srgbClr val="FFFFFF"/>
      </a:lt1>
      <a:dk2>
        <a:srgbClr val="FFFFFF"/>
      </a:dk2>
      <a:lt2>
        <a:srgbClr val="808080"/>
      </a:lt2>
      <a:accent1>
        <a:srgbClr val="C90062"/>
      </a:accent1>
      <a:accent2>
        <a:srgbClr val="641F45"/>
      </a:accent2>
      <a:accent3>
        <a:srgbClr val="FFFFFF"/>
      </a:accent3>
      <a:accent4>
        <a:srgbClr val="404246"/>
      </a:accent4>
      <a:accent5>
        <a:srgbClr val="E1AAB7"/>
      </a:accent5>
      <a:accent6>
        <a:srgbClr val="5A1B3E"/>
      </a:accent6>
      <a:hlink>
        <a:srgbClr val="009999"/>
      </a:hlink>
      <a:folHlink>
        <a:srgbClr val="99CC00"/>
      </a:folHlink>
    </a:clrScheme>
    <a:fontScheme name="blu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blu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ue 2">
        <a:dk1>
          <a:srgbClr val="4D4F53"/>
        </a:dk1>
        <a:lt1>
          <a:srgbClr val="FFFFFF"/>
        </a:lt1>
        <a:dk2>
          <a:srgbClr val="FFFFFF"/>
        </a:dk2>
        <a:lt2>
          <a:srgbClr val="808080"/>
        </a:lt2>
        <a:accent1>
          <a:srgbClr val="C90062"/>
        </a:accent1>
        <a:accent2>
          <a:srgbClr val="641F45"/>
        </a:accent2>
        <a:accent3>
          <a:srgbClr val="FFFFFF"/>
        </a:accent3>
        <a:accent4>
          <a:srgbClr val="404246"/>
        </a:accent4>
        <a:accent5>
          <a:srgbClr val="E1AAB7"/>
        </a:accent5>
        <a:accent6>
          <a:srgbClr val="5A1B3E"/>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AstonPPTblue.pot</Template>
  <TotalTime>74</TotalTime>
  <Words>30</Words>
  <Application>Microsoft Office PowerPoint</Application>
  <PresentationFormat>On-screen Show (4:3)</PresentationFormat>
  <Paragraphs>40</Paragraphs>
  <Slides>5</Slides>
  <Notes>1</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AstonPPTblue</vt:lpstr>
      <vt:lpstr>Module 1 Dictionary skills  Part 1</vt:lpstr>
      <vt:lpstr>Definition</vt:lpstr>
      <vt:lpstr>Should I use a monolingual dictionary, or a bilingual one?</vt:lpstr>
      <vt:lpstr>How to use a monolingual dictionary</vt:lpstr>
      <vt:lpstr>Monolingual dictionaries</vt:lpstr>
    </vt:vector>
  </TitlesOfParts>
  <Company>University of Wolverhampton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Dictionary skills</dc:title>
  <dc:creator>Céline Benoit</dc:creator>
  <cp:lastModifiedBy>Angela Morris</cp:lastModifiedBy>
  <cp:revision>21</cp:revision>
  <dcterms:created xsi:type="dcterms:W3CDTF">2011-09-17T15:24:54Z</dcterms:created>
  <dcterms:modified xsi:type="dcterms:W3CDTF">2011-11-14T15:43:26Z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-894262776</vt:i4>
  </property>
  <property fmtid="{D5CDD505-2E9C-101B-9397-08002B2CF9AE}" pid="3" name="_NewReviewCycle">
    <vt:lpwstr/>
  </property>
  <property fmtid="{D5CDD505-2E9C-101B-9397-08002B2CF9AE}" pid="4" name="_EmailSubject">
    <vt:lpwstr/>
  </property>
  <property fmtid="{D5CDD505-2E9C-101B-9397-08002B2CF9AE}" pid="5" name="_AuthorEmail">
    <vt:lpwstr>C.DE-SILVA@aston.ac.uk</vt:lpwstr>
  </property>
  <property fmtid="{D5CDD505-2E9C-101B-9397-08002B2CF9AE}" pid="6" name="_AuthorEmailDisplayName">
    <vt:lpwstr>De-Silva, Chantal</vt:lpwstr>
  </property>
  <property fmtid="{D5CDD505-2E9C-101B-9397-08002B2CF9AE}" pid="7" name="_PreviousAdHocReviewCycleID">
    <vt:i4>870877609</vt:i4>
  </property>
</Properties>
</file>