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72" r:id="rId3"/>
  </p:sldMasterIdLst>
  <p:sldIdLst>
    <p:sldId id="256" r:id="rId4"/>
    <p:sldId id="257" r:id="rId5"/>
    <p:sldId id="262" r:id="rId6"/>
    <p:sldId id="260" r:id="rId7"/>
    <p:sldId id="274" r:id="rId8"/>
    <p:sldId id="267" r:id="rId9"/>
    <p:sldId id="270" r:id="rId10"/>
    <p:sldId id="272" r:id="rId11"/>
    <p:sldId id="265" r:id="rId12"/>
    <p:sldId id="264" r:id="rId13"/>
    <p:sldId id="273" r:id="rId14"/>
    <p:sldId id="259" r:id="rId15"/>
  </p:sldIdLst>
  <p:sldSz cx="9144000" cy="6858000" type="screen4x3"/>
  <p:notesSz cx="6781800" cy="99187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silvac"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79900"/>
    <a:srgbClr val="6992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3090" name="Picture 18" descr="normal_bg_02.bmp                                               000F5E2APowerBook G4                   C3232463:"/>
          <p:cNvPicPr>
            <a:picLocks noChangeAspect="1" noChangeArrowheads="1"/>
          </p:cNvPicPr>
          <p:nvPr/>
        </p:nvPicPr>
        <p:blipFill>
          <a:blip r:embed="rId2" cstate="print"/>
          <a:srcRect/>
          <a:stretch>
            <a:fillRect/>
          </a:stretch>
        </p:blipFill>
        <p:spPr bwMode="auto">
          <a:xfrm>
            <a:off x="-1588" y="-1588"/>
            <a:ext cx="9148763" cy="6861176"/>
          </a:xfrm>
          <a:prstGeom prst="rect">
            <a:avLst/>
          </a:prstGeom>
          <a:noFill/>
        </p:spPr>
      </p:pic>
      <p:sp>
        <p:nvSpPr>
          <p:cNvPr id="3074" name="Rectangle 2"/>
          <p:cNvSpPr>
            <a:spLocks noGrp="1" noChangeArrowheads="1"/>
          </p:cNvSpPr>
          <p:nvPr>
            <p:ph type="ctrTitle"/>
          </p:nvPr>
        </p:nvSpPr>
        <p:spPr>
          <a:xfrm>
            <a:off x="665163" y="2417763"/>
            <a:ext cx="4592637" cy="1439862"/>
          </a:xfrm>
        </p:spPr>
        <p:txBody>
          <a:bodyPr/>
          <a:lstStyle>
            <a:lvl1pPr>
              <a:defRPr sz="4000">
                <a:solidFill>
                  <a:srgbClr val="C79900"/>
                </a:solidFill>
              </a:defRPr>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665163" y="5029200"/>
            <a:ext cx="3068637" cy="1239838"/>
          </a:xfrm>
        </p:spPr>
        <p:txBody>
          <a:bodyPr/>
          <a:lstStyle>
            <a:lvl1pPr marL="0" indent="0">
              <a:lnSpc>
                <a:spcPct val="100000"/>
              </a:lnSpc>
              <a:buFontTx/>
              <a:buNone/>
              <a:defRPr>
                <a:solidFill>
                  <a:srgbClr val="C79900"/>
                </a:solidFill>
              </a:defRPr>
            </a:lvl1pPr>
          </a:lstStyle>
          <a:p>
            <a:r>
              <a:rPr lang="en-US" smtClean="0"/>
              <a:t>Click to edit Master subtitle style</a:t>
            </a:r>
            <a:endParaRPr lang="en-GB"/>
          </a:p>
        </p:txBody>
      </p:sp>
      <p:pic>
        <p:nvPicPr>
          <p:cNvPr id="3091" name="Picture 19" descr="aston_uni_birm_p117_RGB.bmp                                    000F5E2APowerBook G4                   C3232463:"/>
          <p:cNvPicPr>
            <a:picLocks noChangeAspect="1" noChangeArrowheads="1"/>
          </p:cNvPicPr>
          <p:nvPr/>
        </p:nvPicPr>
        <p:blipFill>
          <a:blip r:embed="rId3" cstate="print"/>
          <a:srcRect/>
          <a:stretch>
            <a:fillRect/>
          </a:stretch>
        </p:blipFill>
        <p:spPr bwMode="auto">
          <a:xfrm>
            <a:off x="254000" y="260350"/>
            <a:ext cx="2159000" cy="88106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3563"/>
            <a:ext cx="1890713" cy="5554662"/>
          </a:xfrm>
        </p:spPr>
        <p:txBody>
          <a:bodyPr vert="eaVert"/>
          <a:lstStyle/>
          <a:p>
            <a:r>
              <a:rPr lang="en-US" smtClean="0"/>
              <a:t>Click to edit Master title style</a:t>
            </a:r>
            <a:endParaRPr lang="ca-ES"/>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5" name="Rectangle 7"/>
          <p:cNvSpPr>
            <a:spLocks noChangeArrowheads="1"/>
          </p:cNvSpPr>
          <p:nvPr/>
        </p:nvSpPr>
        <p:spPr bwMode="auto">
          <a:xfrm>
            <a:off x="0" y="1143000"/>
            <a:ext cx="9144000" cy="5715000"/>
          </a:xfrm>
          <a:prstGeom prst="rect">
            <a:avLst/>
          </a:prstGeom>
          <a:solidFill>
            <a:srgbClr val="C79900"/>
          </a:solidFill>
          <a:ln w="9525">
            <a:solidFill>
              <a:schemeClr val="tx1"/>
            </a:solidFill>
            <a:miter lim="800000"/>
            <a:headEnd/>
            <a:tailEnd/>
          </a:ln>
          <a:effectLst/>
        </p:spPr>
        <p:txBody>
          <a:bodyPr wrap="none" anchor="ctr"/>
          <a:lstStyle/>
          <a:p>
            <a:endParaRPr lang="ca-ES"/>
          </a:p>
        </p:txBody>
      </p:sp>
      <p:sp>
        <p:nvSpPr>
          <p:cNvPr id="7176" name="AutoShape 8"/>
          <p:cNvSpPr>
            <a:spLocks noChangeArrowheads="1"/>
          </p:cNvSpPr>
          <p:nvPr/>
        </p:nvSpPr>
        <p:spPr bwMode="auto">
          <a:xfrm rot="10800000">
            <a:off x="8423275" y="1341438"/>
            <a:ext cx="720725" cy="863600"/>
          </a:xfrm>
          <a:prstGeom prst="rtTriangle">
            <a:avLst/>
          </a:prstGeom>
          <a:solidFill>
            <a:schemeClr val="bg1"/>
          </a:solidFill>
          <a:ln w="9525" algn="ctr">
            <a:noFill/>
            <a:miter lim="800000"/>
            <a:headEnd/>
            <a:tailEnd/>
          </a:ln>
          <a:effectLst/>
        </p:spPr>
        <p:txBody>
          <a:bodyPr wrap="none" anchor="ctr"/>
          <a:lstStyle/>
          <a:p>
            <a:endParaRPr lang="ca-ES"/>
          </a:p>
        </p:txBody>
      </p:sp>
      <p:sp>
        <p:nvSpPr>
          <p:cNvPr id="7177" name="Rectangle 9"/>
          <p:cNvSpPr>
            <a:spLocks noChangeArrowheads="1"/>
          </p:cNvSpPr>
          <p:nvPr/>
        </p:nvSpPr>
        <p:spPr bwMode="auto">
          <a:xfrm>
            <a:off x="0" y="0"/>
            <a:ext cx="9144000" cy="1447800"/>
          </a:xfrm>
          <a:prstGeom prst="rect">
            <a:avLst/>
          </a:prstGeom>
          <a:solidFill>
            <a:schemeClr val="bg1"/>
          </a:solidFill>
          <a:ln w="9525">
            <a:noFill/>
            <a:miter lim="800000"/>
            <a:headEnd/>
            <a:tailEnd/>
          </a:ln>
          <a:effectLst/>
        </p:spPr>
        <p:txBody>
          <a:bodyPr wrap="none" anchor="ctr"/>
          <a:lstStyle/>
          <a:p>
            <a:pPr algn="ctr"/>
            <a:endParaRPr lang="en-US"/>
          </a:p>
        </p:txBody>
      </p:sp>
      <p:sp>
        <p:nvSpPr>
          <p:cNvPr id="7171" name="Rectangle 3"/>
          <p:cNvSpPr>
            <a:spLocks noGrp="1" noChangeArrowheads="1"/>
          </p:cNvSpPr>
          <p:nvPr>
            <p:ph type="subTitle" idx="1"/>
          </p:nvPr>
        </p:nvSpPr>
        <p:spPr>
          <a:xfrm>
            <a:off x="665163" y="2427288"/>
            <a:ext cx="7851775" cy="1258887"/>
          </a:xfrm>
        </p:spPr>
        <p:txBody>
          <a:bodyPr/>
          <a:lstStyle>
            <a:lvl1pPr marL="0" indent="0">
              <a:lnSpc>
                <a:spcPct val="100000"/>
              </a:lnSpc>
              <a:buFontTx/>
              <a:buNone/>
              <a:defRPr sz="4000" b="1">
                <a:solidFill>
                  <a:schemeClr val="tx2"/>
                </a:solidFill>
              </a:defRPr>
            </a:lvl1pPr>
          </a:lstStyle>
          <a:p>
            <a:r>
              <a:rPr lang="en-GB"/>
              <a:t>Click to edit Master subtitle style</a:t>
            </a:r>
          </a:p>
        </p:txBody>
      </p:sp>
      <p:pic>
        <p:nvPicPr>
          <p:cNvPr id="7179" name="Picture 11" descr="aston_uni_birm_p117_RGB.bmp                                    000F5E2APowerBook G4                   C3232463:"/>
          <p:cNvPicPr>
            <a:picLocks noChangeAspect="1" noChangeArrowheads="1"/>
          </p:cNvPicPr>
          <p:nvPr/>
        </p:nvPicPr>
        <p:blipFill>
          <a:blip r:embed="rId2" cstate="print"/>
          <a:srcRect/>
          <a:stretch>
            <a:fillRect/>
          </a:stretch>
        </p:blipFill>
        <p:spPr bwMode="auto">
          <a:xfrm>
            <a:off x="254000" y="260350"/>
            <a:ext cx="2159000" cy="881063"/>
          </a:xfrm>
          <a:prstGeom prst="rect">
            <a:avLst/>
          </a:prstGeom>
          <a:noFill/>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ca-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Content Placeholder 2"/>
          <p:cNvSpPr>
            <a:spLocks noGrp="1"/>
          </p:cNvSpPr>
          <p:nvPr>
            <p:ph sz="half" idx="1"/>
          </p:nvPr>
        </p:nvSpPr>
        <p:spPr>
          <a:xfrm>
            <a:off x="665163" y="2093913"/>
            <a:ext cx="3851275"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4" name="Content Placeholder 3"/>
          <p:cNvSpPr>
            <a:spLocks noGrp="1"/>
          </p:cNvSpPr>
          <p:nvPr>
            <p:ph sz="half" idx="2"/>
          </p:nvPr>
        </p:nvSpPr>
        <p:spPr>
          <a:xfrm>
            <a:off x="4668838" y="2093913"/>
            <a:ext cx="3851275"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ca-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a-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a-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a-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6375" y="563563"/>
            <a:ext cx="1963738" cy="5554662"/>
          </a:xfrm>
        </p:spPr>
        <p:txBody>
          <a:bodyPr vert="eaVert"/>
          <a:lstStyle/>
          <a:p>
            <a:r>
              <a:rPr lang="en-US" smtClean="0"/>
              <a:t>Click to edit Master title style</a:t>
            </a:r>
            <a:endParaRPr lang="ca-ES"/>
          </a:p>
        </p:txBody>
      </p:sp>
      <p:sp>
        <p:nvSpPr>
          <p:cNvPr id="3" name="Vertical Text Placeholder 2"/>
          <p:cNvSpPr>
            <a:spLocks noGrp="1"/>
          </p:cNvSpPr>
          <p:nvPr>
            <p:ph type="body" orient="vert" idx="1"/>
          </p:nvPr>
        </p:nvSpPr>
        <p:spPr>
          <a:xfrm>
            <a:off x="665163" y="563563"/>
            <a:ext cx="57388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80" name="Rectangle 8"/>
          <p:cNvSpPr>
            <a:spLocks noChangeArrowheads="1"/>
          </p:cNvSpPr>
          <p:nvPr/>
        </p:nvSpPr>
        <p:spPr bwMode="auto">
          <a:xfrm>
            <a:off x="0" y="1441450"/>
            <a:ext cx="9144000" cy="54165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3081" name="AutoShape 9"/>
          <p:cNvSpPr>
            <a:spLocks noChangeArrowheads="1"/>
          </p:cNvSpPr>
          <p:nvPr/>
        </p:nvSpPr>
        <p:spPr bwMode="auto">
          <a:xfrm rot="10800000">
            <a:off x="8423275" y="1341438"/>
            <a:ext cx="720725" cy="863600"/>
          </a:xfrm>
          <a:prstGeom prst="rtTriangle">
            <a:avLst/>
          </a:prstGeom>
          <a:solidFill>
            <a:schemeClr val="bg1"/>
          </a:solidFill>
          <a:ln w="9525">
            <a:noFill/>
            <a:miter lim="800000"/>
            <a:headEnd/>
            <a:tailEnd/>
          </a:ln>
          <a:effectLst/>
        </p:spPr>
        <p:txBody>
          <a:bodyPr wrap="none" anchor="ctr">
            <a:prstTxWarp prst="textNoShape">
              <a:avLst/>
            </a:prstTxWarp>
          </a:bodyPr>
          <a:lstStyle/>
          <a:p>
            <a:endParaRPr lang="fr-FR"/>
          </a:p>
        </p:txBody>
      </p:sp>
      <p:sp>
        <p:nvSpPr>
          <p:cNvPr id="3074" name="Rectangle 2"/>
          <p:cNvSpPr>
            <a:spLocks noGrp="1" noChangeArrowheads="1"/>
          </p:cNvSpPr>
          <p:nvPr>
            <p:ph type="ctrTitle"/>
          </p:nvPr>
        </p:nvSpPr>
        <p:spPr>
          <a:xfrm>
            <a:off x="947738" y="2417763"/>
            <a:ext cx="7585075" cy="1439862"/>
          </a:xfrm>
        </p:spPr>
        <p:txBody>
          <a:bodyPr/>
          <a:lstStyle>
            <a:lvl1pPr>
              <a:defRPr sz="4000"/>
            </a:lvl1pPr>
          </a:lstStyle>
          <a:p>
            <a:r>
              <a:rPr lang="en-US" smtClean="0"/>
              <a:t>Click to edit Master title style</a:t>
            </a:r>
            <a:endParaRPr lang="en-GB"/>
          </a:p>
        </p:txBody>
      </p:sp>
      <p:sp>
        <p:nvSpPr>
          <p:cNvPr id="3075" name="Rectangle 3"/>
          <p:cNvSpPr>
            <a:spLocks noGrp="1" noChangeArrowheads="1"/>
          </p:cNvSpPr>
          <p:nvPr>
            <p:ph type="subTitle" idx="1"/>
          </p:nvPr>
        </p:nvSpPr>
        <p:spPr>
          <a:xfrm>
            <a:off x="947738" y="5908675"/>
            <a:ext cx="7585075" cy="360363"/>
          </a:xfrm>
        </p:spPr>
        <p:txBody>
          <a:bodyPr/>
          <a:lstStyle>
            <a:lvl1pPr marL="0" indent="0">
              <a:lnSpc>
                <a:spcPct val="100000"/>
              </a:lnSpc>
              <a:defRPr>
                <a:solidFill>
                  <a:schemeClr val="tx2"/>
                </a:solidFill>
              </a:defRPr>
            </a:lvl1pPr>
          </a:lstStyle>
          <a:p>
            <a:r>
              <a:rPr lang="en-US" smtClean="0"/>
              <a:t>Click to edit Master subtitle style</a:t>
            </a:r>
            <a:endParaRPr lang="en-GB"/>
          </a:p>
        </p:txBody>
      </p:sp>
      <p:pic>
        <p:nvPicPr>
          <p:cNvPr id="3083" name="Picture 11"/>
          <p:cNvPicPr>
            <a:picLocks noChangeAspect="1" noChangeArrowheads="1"/>
          </p:cNvPicPr>
          <p:nvPr/>
        </p:nvPicPr>
        <p:blipFill>
          <a:blip r:embed="rId2" cstate="print"/>
          <a:srcRect/>
          <a:stretch>
            <a:fillRect/>
          </a:stretch>
        </p:blipFill>
        <p:spPr bwMode="auto">
          <a:xfrm>
            <a:off x="239713" y="254000"/>
            <a:ext cx="2162175" cy="881063"/>
          </a:xfrm>
          <a:prstGeom prst="rect">
            <a:avLst/>
          </a:prstGeom>
          <a:noFill/>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ca-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63563"/>
            <a:ext cx="1890713" cy="5554662"/>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954088" y="563563"/>
            <a:ext cx="5522912"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
        <p:nvSpPr>
          <p:cNvPr id="3" name="Content Placeholder 2"/>
          <p:cNvSpPr>
            <a:spLocks noGrp="1"/>
          </p:cNvSpPr>
          <p:nvPr>
            <p:ph sz="half" idx="1"/>
          </p:nvPr>
        </p:nvSpPr>
        <p:spPr>
          <a:xfrm>
            <a:off x="954088" y="2093913"/>
            <a:ext cx="3706812"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4" name="Content Placeholder 3"/>
          <p:cNvSpPr>
            <a:spLocks noGrp="1"/>
          </p:cNvSpPr>
          <p:nvPr>
            <p:ph sz="half" idx="2"/>
          </p:nvPr>
        </p:nvSpPr>
        <p:spPr>
          <a:xfrm>
            <a:off x="4813300" y="2093913"/>
            <a:ext cx="3706813" cy="4024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ca-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a-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a-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a-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a-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ca-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4.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C79900"/>
          </a:solidFill>
          <a:ln w="9525" algn="ctr">
            <a:noFill/>
            <a:miter lim="800000"/>
            <a:headEnd/>
            <a:tailEnd/>
          </a:ln>
          <a:effectLst/>
        </p:spPr>
        <p:txBody>
          <a:bodyPr wrap="none" anchor="ctr"/>
          <a:lstStyle/>
          <a:p>
            <a:endParaRPr lang="ca-ES"/>
          </a:p>
        </p:txBody>
      </p:sp>
      <p:sp>
        <p:nvSpPr>
          <p:cNvPr id="1033" name="Rectangle 9"/>
          <p:cNvSpPr>
            <a:spLocks noChangeArrowheads="1"/>
          </p:cNvSpPr>
          <p:nvPr/>
        </p:nvSpPr>
        <p:spPr bwMode="auto">
          <a:xfrm>
            <a:off x="0" y="0"/>
            <a:ext cx="9144000" cy="1447800"/>
          </a:xfrm>
          <a:prstGeom prst="rect">
            <a:avLst/>
          </a:prstGeom>
          <a:solidFill>
            <a:srgbClr val="C79900"/>
          </a:solidFill>
          <a:ln w="9525">
            <a:noFill/>
            <a:miter lim="800000"/>
            <a:headEnd/>
            <a:tailEnd/>
          </a:ln>
          <a:effectLst/>
        </p:spPr>
        <p:txBody>
          <a:bodyPr wrap="none" anchor="ctr"/>
          <a:lstStyle/>
          <a:p>
            <a:pPr algn="ctr"/>
            <a:endParaRPr lang="en-US"/>
          </a:p>
        </p:txBody>
      </p:sp>
      <p:sp>
        <p:nvSpPr>
          <p:cNvPr id="1026"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eaLnBrk="1" fontAlgn="base" hangingPunct="1">
        <a:spcBef>
          <a:spcPct val="0"/>
        </a:spcBef>
        <a:spcAft>
          <a:spcPct val="0"/>
        </a:spcAft>
        <a:defRPr sz="3000">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Arial" charset="0"/>
        </a:defRPr>
      </a:lvl2pPr>
      <a:lvl3pPr algn="l" rtl="0" eaLnBrk="1" fontAlgn="base" hangingPunct="1">
        <a:spcBef>
          <a:spcPct val="0"/>
        </a:spcBef>
        <a:spcAft>
          <a:spcPct val="0"/>
        </a:spcAft>
        <a:defRPr sz="3000">
          <a:solidFill>
            <a:schemeClr val="tx2"/>
          </a:solidFill>
          <a:latin typeface="Arial" charset="0"/>
        </a:defRPr>
      </a:lvl3pPr>
      <a:lvl4pPr algn="l" rtl="0" eaLnBrk="1" fontAlgn="base" hangingPunct="1">
        <a:spcBef>
          <a:spcPct val="0"/>
        </a:spcBef>
        <a:spcAft>
          <a:spcPct val="0"/>
        </a:spcAft>
        <a:defRPr sz="3000">
          <a:solidFill>
            <a:schemeClr val="tx2"/>
          </a:solidFill>
          <a:latin typeface="Arial" charset="0"/>
        </a:defRPr>
      </a:lvl4pPr>
      <a:lvl5pPr algn="l" rtl="0" eaLnBrk="1" fontAlgn="base" hangingPunct="1">
        <a:spcBef>
          <a:spcPct val="0"/>
        </a:spcBef>
        <a:spcAft>
          <a:spcPct val="0"/>
        </a:spcAft>
        <a:defRPr sz="3000">
          <a:solidFill>
            <a:schemeClr val="tx2"/>
          </a:solidFill>
          <a:latin typeface="Arial" charset="0"/>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marL="342900" indent="-342900" algn="l" rtl="0" eaLnBrk="1" fontAlgn="base" hangingPunct="1">
        <a:lnSpc>
          <a:spcPct val="108000"/>
        </a:lnSpc>
        <a:spcBef>
          <a:spcPct val="0"/>
        </a:spcBef>
        <a:spcAft>
          <a:spcPct val="0"/>
        </a:spcAft>
        <a:buBlip>
          <a:blip r:embed="rId13"/>
        </a:buBlip>
        <a:defRPr sz="2000">
          <a:solidFill>
            <a:srgbClr val="000000"/>
          </a:solidFill>
          <a:latin typeface="+mn-lt"/>
          <a:ea typeface="+mn-ea"/>
          <a:cs typeface="+mn-cs"/>
        </a:defRPr>
      </a:lvl1pPr>
      <a:lvl2pPr marL="742950" indent="-285750" algn="l" rtl="0" eaLnBrk="1" fontAlgn="base" hangingPunct="1">
        <a:lnSpc>
          <a:spcPct val="108000"/>
        </a:lnSpc>
        <a:spcBef>
          <a:spcPct val="0"/>
        </a:spcBef>
        <a:spcAft>
          <a:spcPct val="0"/>
        </a:spcAft>
        <a:buBlip>
          <a:blip r:embed="rId13"/>
        </a:buBlip>
        <a:defRPr sz="2000">
          <a:solidFill>
            <a:srgbClr val="000000"/>
          </a:solidFill>
          <a:latin typeface="+mn-lt"/>
        </a:defRPr>
      </a:lvl2pPr>
      <a:lvl3pPr marL="1143000" indent="-228600" algn="l" rtl="0" eaLnBrk="1" fontAlgn="base" hangingPunct="1">
        <a:lnSpc>
          <a:spcPct val="108000"/>
        </a:lnSpc>
        <a:spcBef>
          <a:spcPct val="0"/>
        </a:spcBef>
        <a:spcAft>
          <a:spcPct val="0"/>
        </a:spcAft>
        <a:buBlip>
          <a:blip r:embed="rId13"/>
        </a:buBlip>
        <a:defRPr sz="2000">
          <a:solidFill>
            <a:srgbClr val="000000"/>
          </a:solidFill>
          <a:latin typeface="+mn-lt"/>
        </a:defRPr>
      </a:lvl3pPr>
      <a:lvl4pPr marL="1600200" indent="-228600" algn="l" rtl="0" eaLnBrk="1" fontAlgn="base" hangingPunct="1">
        <a:lnSpc>
          <a:spcPct val="108000"/>
        </a:lnSpc>
        <a:spcBef>
          <a:spcPct val="0"/>
        </a:spcBef>
        <a:spcAft>
          <a:spcPct val="0"/>
        </a:spcAft>
        <a:buBlip>
          <a:blip r:embed="rId13"/>
        </a:buBlip>
        <a:defRPr sz="2000">
          <a:solidFill>
            <a:srgbClr val="000000"/>
          </a:solidFill>
          <a:latin typeface="+mn-lt"/>
        </a:defRPr>
      </a:lvl4pPr>
      <a:lvl5pPr marL="2057400" indent="-228600" algn="l" rtl="0" eaLnBrk="1" fontAlgn="base" hangingPunct="1">
        <a:lnSpc>
          <a:spcPct val="108000"/>
        </a:lnSpc>
        <a:spcBef>
          <a:spcPct val="0"/>
        </a:spcBef>
        <a:spcAft>
          <a:spcPct val="0"/>
        </a:spcAft>
        <a:buBlip>
          <a:blip r:embed="rId13"/>
        </a:buBlip>
        <a:defRPr sz="2000">
          <a:solidFill>
            <a:srgbClr val="000000"/>
          </a:solidFill>
          <a:latin typeface="+mn-lt"/>
        </a:defRPr>
      </a:lvl5pPr>
      <a:lvl6pPr marL="2514600" indent="-228600" algn="l" rtl="0" eaLnBrk="1" fontAlgn="base" hangingPunct="1">
        <a:lnSpc>
          <a:spcPct val="108000"/>
        </a:lnSpc>
        <a:spcBef>
          <a:spcPct val="0"/>
        </a:spcBef>
        <a:spcAft>
          <a:spcPct val="0"/>
        </a:spcAft>
        <a:buBlip>
          <a:blip r:embed="rId13"/>
        </a:buBlip>
        <a:defRPr sz="2000">
          <a:solidFill>
            <a:srgbClr val="000000"/>
          </a:solidFill>
          <a:latin typeface="+mn-lt"/>
        </a:defRPr>
      </a:lvl6pPr>
      <a:lvl7pPr marL="2971800" indent="-228600" algn="l" rtl="0" eaLnBrk="1" fontAlgn="base" hangingPunct="1">
        <a:lnSpc>
          <a:spcPct val="108000"/>
        </a:lnSpc>
        <a:spcBef>
          <a:spcPct val="0"/>
        </a:spcBef>
        <a:spcAft>
          <a:spcPct val="0"/>
        </a:spcAft>
        <a:buBlip>
          <a:blip r:embed="rId13"/>
        </a:buBlip>
        <a:defRPr sz="2000">
          <a:solidFill>
            <a:srgbClr val="000000"/>
          </a:solidFill>
          <a:latin typeface="+mn-lt"/>
        </a:defRPr>
      </a:lvl7pPr>
      <a:lvl8pPr marL="3429000" indent="-228600" algn="l" rtl="0" eaLnBrk="1" fontAlgn="base" hangingPunct="1">
        <a:lnSpc>
          <a:spcPct val="108000"/>
        </a:lnSpc>
        <a:spcBef>
          <a:spcPct val="0"/>
        </a:spcBef>
        <a:spcAft>
          <a:spcPct val="0"/>
        </a:spcAft>
        <a:buBlip>
          <a:blip r:embed="rId13"/>
        </a:buBlip>
        <a:defRPr sz="2000">
          <a:solidFill>
            <a:srgbClr val="000000"/>
          </a:solidFill>
          <a:latin typeface="+mn-lt"/>
        </a:defRPr>
      </a:lvl8pPr>
      <a:lvl9pPr marL="3886200" indent="-228600" algn="l" rtl="0" eaLnBrk="1" fontAlgn="base" hangingPunct="1">
        <a:lnSpc>
          <a:spcPct val="108000"/>
        </a:lnSpc>
        <a:spcBef>
          <a:spcPct val="0"/>
        </a:spcBef>
        <a:spcAft>
          <a:spcPct val="0"/>
        </a:spcAft>
        <a:buBlip>
          <a:blip r:embed="rId13"/>
        </a:buBlip>
        <a:defRPr sz="2000">
          <a:solidFill>
            <a:srgbClr val="000000"/>
          </a:solidFill>
          <a:latin typeface="+mn-lt"/>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8" name="AutoShape 4"/>
          <p:cNvSpPr>
            <a:spLocks noChangeArrowheads="1"/>
          </p:cNvSpPr>
          <p:nvPr/>
        </p:nvSpPr>
        <p:spPr bwMode="auto">
          <a:xfrm rot="10800000">
            <a:off x="8423275" y="1341438"/>
            <a:ext cx="720725" cy="863600"/>
          </a:xfrm>
          <a:prstGeom prst="rtTriangle">
            <a:avLst/>
          </a:prstGeom>
          <a:solidFill>
            <a:srgbClr val="C79900"/>
          </a:solidFill>
          <a:ln w="9525" algn="ctr">
            <a:noFill/>
            <a:miter lim="800000"/>
            <a:headEnd/>
            <a:tailEnd/>
          </a:ln>
          <a:effectLst/>
        </p:spPr>
        <p:txBody>
          <a:bodyPr wrap="none" anchor="ctr"/>
          <a:lstStyle/>
          <a:p>
            <a:endParaRPr lang="ca-ES"/>
          </a:p>
        </p:txBody>
      </p:sp>
      <p:sp>
        <p:nvSpPr>
          <p:cNvPr id="6149" name="Rectangle 5"/>
          <p:cNvSpPr>
            <a:spLocks noChangeArrowheads="1"/>
          </p:cNvSpPr>
          <p:nvPr/>
        </p:nvSpPr>
        <p:spPr bwMode="auto">
          <a:xfrm>
            <a:off x="0" y="0"/>
            <a:ext cx="9144000" cy="1447800"/>
          </a:xfrm>
          <a:prstGeom prst="rect">
            <a:avLst/>
          </a:prstGeom>
          <a:solidFill>
            <a:srgbClr val="C79900"/>
          </a:solidFill>
          <a:ln w="9525">
            <a:noFill/>
            <a:miter lim="800000"/>
            <a:headEnd/>
            <a:tailEnd/>
          </a:ln>
          <a:effectLst/>
        </p:spPr>
        <p:txBody>
          <a:bodyPr wrap="none" anchor="ctr"/>
          <a:lstStyle/>
          <a:p>
            <a:pPr algn="ctr"/>
            <a:endParaRPr lang="en-US"/>
          </a:p>
        </p:txBody>
      </p:sp>
      <p:sp>
        <p:nvSpPr>
          <p:cNvPr id="6146" name="Rectangle 2"/>
          <p:cNvSpPr>
            <a:spLocks noGrp="1" noChangeArrowheads="1"/>
          </p:cNvSpPr>
          <p:nvPr>
            <p:ph type="title"/>
          </p:nvPr>
        </p:nvSpPr>
        <p:spPr bwMode="auto">
          <a:xfrm>
            <a:off x="665163" y="563563"/>
            <a:ext cx="7854950"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smtClean="0"/>
              <a:t>Click to edit Master title style</a:t>
            </a:r>
          </a:p>
        </p:txBody>
      </p:sp>
      <p:sp>
        <p:nvSpPr>
          <p:cNvPr id="6147" name="Rectangle 3"/>
          <p:cNvSpPr>
            <a:spLocks noGrp="1" noChangeArrowheads="1"/>
          </p:cNvSpPr>
          <p:nvPr>
            <p:ph type="body" idx="1"/>
          </p:nvPr>
        </p:nvSpPr>
        <p:spPr bwMode="auto">
          <a:xfrm>
            <a:off x="665163" y="2093913"/>
            <a:ext cx="7854950"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5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3000">
          <a:solidFill>
            <a:schemeClr val="tx2"/>
          </a:solidFill>
          <a:latin typeface="+mj-lt"/>
          <a:ea typeface="+mj-ea"/>
          <a:cs typeface="+mj-cs"/>
        </a:defRPr>
      </a:lvl1pPr>
      <a:lvl2pPr algn="l" rtl="0" fontAlgn="base">
        <a:spcBef>
          <a:spcPct val="0"/>
        </a:spcBef>
        <a:spcAft>
          <a:spcPct val="0"/>
        </a:spcAft>
        <a:defRPr sz="3000">
          <a:solidFill>
            <a:schemeClr val="tx2"/>
          </a:solidFill>
          <a:latin typeface="Arial" charset="0"/>
        </a:defRPr>
      </a:lvl2pPr>
      <a:lvl3pPr algn="l" rtl="0" fontAlgn="base">
        <a:spcBef>
          <a:spcPct val="0"/>
        </a:spcBef>
        <a:spcAft>
          <a:spcPct val="0"/>
        </a:spcAft>
        <a:defRPr sz="3000">
          <a:solidFill>
            <a:schemeClr val="tx2"/>
          </a:solidFill>
          <a:latin typeface="Arial" charset="0"/>
        </a:defRPr>
      </a:lvl3pPr>
      <a:lvl4pPr algn="l" rtl="0" fontAlgn="base">
        <a:spcBef>
          <a:spcPct val="0"/>
        </a:spcBef>
        <a:spcAft>
          <a:spcPct val="0"/>
        </a:spcAft>
        <a:defRPr sz="3000">
          <a:solidFill>
            <a:schemeClr val="tx2"/>
          </a:solidFill>
          <a:latin typeface="Arial" charset="0"/>
        </a:defRPr>
      </a:lvl4pPr>
      <a:lvl5pPr algn="l" rtl="0" fontAlgn="base">
        <a:spcBef>
          <a:spcPct val="0"/>
        </a:spcBef>
        <a:spcAft>
          <a:spcPct val="0"/>
        </a:spcAft>
        <a:defRPr sz="3000">
          <a:solidFill>
            <a:schemeClr val="tx2"/>
          </a:solidFill>
          <a:latin typeface="Arial" charset="0"/>
        </a:defRPr>
      </a:lvl5pPr>
      <a:lvl6pPr marL="457200" algn="l" rtl="0" fontAlgn="base">
        <a:spcBef>
          <a:spcPct val="0"/>
        </a:spcBef>
        <a:spcAft>
          <a:spcPct val="0"/>
        </a:spcAft>
        <a:defRPr sz="3000">
          <a:solidFill>
            <a:schemeClr val="tx2"/>
          </a:solidFill>
          <a:latin typeface="Arial" charset="0"/>
        </a:defRPr>
      </a:lvl6pPr>
      <a:lvl7pPr marL="914400" algn="l" rtl="0" fontAlgn="base">
        <a:spcBef>
          <a:spcPct val="0"/>
        </a:spcBef>
        <a:spcAft>
          <a:spcPct val="0"/>
        </a:spcAft>
        <a:defRPr sz="3000">
          <a:solidFill>
            <a:schemeClr val="tx2"/>
          </a:solidFill>
          <a:latin typeface="Arial" charset="0"/>
        </a:defRPr>
      </a:lvl7pPr>
      <a:lvl8pPr marL="1371600" algn="l" rtl="0" fontAlgn="base">
        <a:spcBef>
          <a:spcPct val="0"/>
        </a:spcBef>
        <a:spcAft>
          <a:spcPct val="0"/>
        </a:spcAft>
        <a:defRPr sz="3000">
          <a:solidFill>
            <a:schemeClr val="tx2"/>
          </a:solidFill>
          <a:latin typeface="Arial" charset="0"/>
        </a:defRPr>
      </a:lvl8pPr>
      <a:lvl9pPr marL="1828800" algn="l" rtl="0" fontAlgn="base">
        <a:spcBef>
          <a:spcPct val="0"/>
        </a:spcBef>
        <a:spcAft>
          <a:spcPct val="0"/>
        </a:spcAft>
        <a:defRPr sz="3000">
          <a:solidFill>
            <a:schemeClr val="tx2"/>
          </a:solidFill>
          <a:latin typeface="Arial" charset="0"/>
        </a:defRPr>
      </a:lvl9pPr>
    </p:titleStyle>
    <p:bodyStyle>
      <a:lvl1pPr marL="342900" indent="-342900" algn="l" rtl="0" fontAlgn="base">
        <a:lnSpc>
          <a:spcPct val="108000"/>
        </a:lnSpc>
        <a:spcBef>
          <a:spcPct val="0"/>
        </a:spcBef>
        <a:spcAft>
          <a:spcPct val="0"/>
        </a:spcAft>
        <a:buBlip>
          <a:blip r:embed="rId13"/>
        </a:buBlip>
        <a:defRPr sz="2000">
          <a:solidFill>
            <a:srgbClr val="000000"/>
          </a:solidFill>
          <a:latin typeface="+mn-lt"/>
          <a:ea typeface="+mn-ea"/>
          <a:cs typeface="+mn-cs"/>
        </a:defRPr>
      </a:lvl1pPr>
      <a:lvl2pPr marL="742950" indent="-285750" algn="l" rtl="0" fontAlgn="base">
        <a:lnSpc>
          <a:spcPct val="108000"/>
        </a:lnSpc>
        <a:spcBef>
          <a:spcPct val="0"/>
        </a:spcBef>
        <a:spcAft>
          <a:spcPct val="0"/>
        </a:spcAft>
        <a:buBlip>
          <a:blip r:embed="rId13"/>
        </a:buBlip>
        <a:defRPr sz="2000">
          <a:solidFill>
            <a:srgbClr val="000000"/>
          </a:solidFill>
          <a:latin typeface="+mn-lt"/>
        </a:defRPr>
      </a:lvl2pPr>
      <a:lvl3pPr marL="1143000" indent="-228600" algn="l" rtl="0" fontAlgn="base">
        <a:lnSpc>
          <a:spcPct val="108000"/>
        </a:lnSpc>
        <a:spcBef>
          <a:spcPct val="0"/>
        </a:spcBef>
        <a:spcAft>
          <a:spcPct val="0"/>
        </a:spcAft>
        <a:buBlip>
          <a:blip r:embed="rId13"/>
        </a:buBlip>
        <a:defRPr sz="2000">
          <a:solidFill>
            <a:srgbClr val="000000"/>
          </a:solidFill>
          <a:latin typeface="+mn-lt"/>
        </a:defRPr>
      </a:lvl3pPr>
      <a:lvl4pPr marL="1600200" indent="-228600" algn="l" rtl="0" fontAlgn="base">
        <a:lnSpc>
          <a:spcPct val="108000"/>
        </a:lnSpc>
        <a:spcBef>
          <a:spcPct val="0"/>
        </a:spcBef>
        <a:spcAft>
          <a:spcPct val="0"/>
        </a:spcAft>
        <a:buBlip>
          <a:blip r:embed="rId13"/>
        </a:buBlip>
        <a:defRPr sz="2000">
          <a:solidFill>
            <a:srgbClr val="000000"/>
          </a:solidFill>
          <a:latin typeface="+mn-lt"/>
        </a:defRPr>
      </a:lvl4pPr>
      <a:lvl5pPr marL="2057400" indent="-228600" algn="l" rtl="0" fontAlgn="base">
        <a:lnSpc>
          <a:spcPct val="108000"/>
        </a:lnSpc>
        <a:spcBef>
          <a:spcPct val="0"/>
        </a:spcBef>
        <a:spcAft>
          <a:spcPct val="0"/>
        </a:spcAft>
        <a:buBlip>
          <a:blip r:embed="rId13"/>
        </a:buBlip>
        <a:defRPr sz="2000">
          <a:solidFill>
            <a:srgbClr val="000000"/>
          </a:solidFill>
          <a:latin typeface="+mn-lt"/>
        </a:defRPr>
      </a:lvl5pPr>
      <a:lvl6pPr marL="2514600" indent="-228600" algn="l" rtl="0" fontAlgn="base">
        <a:lnSpc>
          <a:spcPct val="108000"/>
        </a:lnSpc>
        <a:spcBef>
          <a:spcPct val="0"/>
        </a:spcBef>
        <a:spcAft>
          <a:spcPct val="0"/>
        </a:spcAft>
        <a:buBlip>
          <a:blip r:embed="rId13"/>
        </a:buBlip>
        <a:defRPr sz="2000">
          <a:solidFill>
            <a:srgbClr val="000000"/>
          </a:solidFill>
          <a:latin typeface="+mn-lt"/>
        </a:defRPr>
      </a:lvl6pPr>
      <a:lvl7pPr marL="2971800" indent="-228600" algn="l" rtl="0" fontAlgn="base">
        <a:lnSpc>
          <a:spcPct val="108000"/>
        </a:lnSpc>
        <a:spcBef>
          <a:spcPct val="0"/>
        </a:spcBef>
        <a:spcAft>
          <a:spcPct val="0"/>
        </a:spcAft>
        <a:buBlip>
          <a:blip r:embed="rId13"/>
        </a:buBlip>
        <a:defRPr sz="2000">
          <a:solidFill>
            <a:srgbClr val="000000"/>
          </a:solidFill>
          <a:latin typeface="+mn-lt"/>
        </a:defRPr>
      </a:lvl7pPr>
      <a:lvl8pPr marL="3429000" indent="-228600" algn="l" rtl="0" fontAlgn="base">
        <a:lnSpc>
          <a:spcPct val="108000"/>
        </a:lnSpc>
        <a:spcBef>
          <a:spcPct val="0"/>
        </a:spcBef>
        <a:spcAft>
          <a:spcPct val="0"/>
        </a:spcAft>
        <a:buBlip>
          <a:blip r:embed="rId13"/>
        </a:buBlip>
        <a:defRPr sz="2000">
          <a:solidFill>
            <a:srgbClr val="000000"/>
          </a:solidFill>
          <a:latin typeface="+mn-lt"/>
        </a:defRPr>
      </a:lvl8pPr>
      <a:lvl9pPr marL="3886200" indent="-228600" algn="l" rtl="0" fontAlgn="base">
        <a:lnSpc>
          <a:spcPct val="108000"/>
        </a:lnSpc>
        <a:spcBef>
          <a:spcPct val="0"/>
        </a:spcBef>
        <a:spcAft>
          <a:spcPct val="0"/>
        </a:spcAft>
        <a:buBlip>
          <a:blip r:embed="rId13"/>
        </a:buBlip>
        <a:defRPr sz="2000">
          <a:solidFill>
            <a:srgbClr val="000000"/>
          </a:solidFill>
          <a:latin typeface="+mn-lt"/>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2" name="AutoShape 8"/>
          <p:cNvSpPr>
            <a:spLocks noChangeArrowheads="1"/>
          </p:cNvSpPr>
          <p:nvPr/>
        </p:nvSpPr>
        <p:spPr bwMode="auto">
          <a:xfrm rot="10800000">
            <a:off x="8423275" y="1341438"/>
            <a:ext cx="720725" cy="863600"/>
          </a:xfrm>
          <a:prstGeom prst="rtTriangle">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33" name="Rectangle 9"/>
          <p:cNvSpPr>
            <a:spLocks noChangeArrowheads="1"/>
          </p:cNvSpPr>
          <p:nvPr/>
        </p:nvSpPr>
        <p:spPr bwMode="auto">
          <a:xfrm>
            <a:off x="0" y="0"/>
            <a:ext cx="9144000" cy="1454150"/>
          </a:xfrm>
          <a:prstGeom prst="rect">
            <a:avLst/>
          </a:prstGeom>
          <a:solidFill>
            <a:srgbClr val="0083BE"/>
          </a:solidFill>
          <a:ln w="9525">
            <a:noFill/>
            <a:miter lim="800000"/>
            <a:headEnd/>
            <a:tailEnd/>
          </a:ln>
          <a:effectLst/>
        </p:spPr>
        <p:txBody>
          <a:bodyPr wrap="none" anchor="ctr">
            <a:prstTxWarp prst="textNoShape">
              <a:avLst/>
            </a:prstTxWarp>
          </a:bodyPr>
          <a:lstStyle/>
          <a:p>
            <a:endParaRPr lang="fr-FR"/>
          </a:p>
        </p:txBody>
      </p:sp>
      <p:sp>
        <p:nvSpPr>
          <p:cNvPr id="1026" name="Rectangle 2"/>
          <p:cNvSpPr>
            <a:spLocks noGrp="1" noChangeArrowheads="1"/>
          </p:cNvSpPr>
          <p:nvPr>
            <p:ph type="title"/>
          </p:nvPr>
        </p:nvSpPr>
        <p:spPr bwMode="auto">
          <a:xfrm>
            <a:off x="954088" y="563563"/>
            <a:ext cx="7566025" cy="5111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title style</a:t>
            </a:r>
            <a:endParaRPr lang="en-GB"/>
          </a:p>
        </p:txBody>
      </p:sp>
      <p:sp>
        <p:nvSpPr>
          <p:cNvPr id="1027" name="Rectangle 3"/>
          <p:cNvSpPr>
            <a:spLocks noGrp="1" noChangeArrowheads="1"/>
          </p:cNvSpPr>
          <p:nvPr>
            <p:ph type="body" idx="1"/>
          </p:nvPr>
        </p:nvSpPr>
        <p:spPr bwMode="auto">
          <a:xfrm>
            <a:off x="954088" y="2093913"/>
            <a:ext cx="7566025" cy="40243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1034" name="Picture 10"/>
          <p:cNvPicPr>
            <a:picLocks noChangeAspect="1" noChangeArrowheads="1"/>
          </p:cNvPicPr>
          <p:nvPr/>
        </p:nvPicPr>
        <p:blipFill>
          <a:blip r:embed="rId13" cstate="print"/>
          <a:srcRect/>
          <a:stretch>
            <a:fillRect/>
          </a:stretch>
        </p:blipFill>
        <p:spPr bwMode="auto">
          <a:xfrm>
            <a:off x="171450" y="6164263"/>
            <a:ext cx="1366838" cy="557212"/>
          </a:xfrm>
          <a:prstGeom prst="rect">
            <a:avLst/>
          </a:prstGeom>
          <a:noFill/>
        </p:spPr>
      </p:pic>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3000">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Arial" charset="0"/>
        </a:defRPr>
      </a:lvl2pPr>
      <a:lvl3pPr algn="l" rtl="0" eaLnBrk="1" fontAlgn="base" hangingPunct="1">
        <a:spcBef>
          <a:spcPct val="0"/>
        </a:spcBef>
        <a:spcAft>
          <a:spcPct val="0"/>
        </a:spcAft>
        <a:defRPr sz="3000">
          <a:solidFill>
            <a:schemeClr val="tx2"/>
          </a:solidFill>
          <a:latin typeface="Arial" charset="0"/>
        </a:defRPr>
      </a:lvl3pPr>
      <a:lvl4pPr algn="l" rtl="0" eaLnBrk="1" fontAlgn="base" hangingPunct="1">
        <a:spcBef>
          <a:spcPct val="0"/>
        </a:spcBef>
        <a:spcAft>
          <a:spcPct val="0"/>
        </a:spcAft>
        <a:defRPr sz="3000">
          <a:solidFill>
            <a:schemeClr val="tx2"/>
          </a:solidFill>
          <a:latin typeface="Arial" charset="0"/>
        </a:defRPr>
      </a:lvl4pPr>
      <a:lvl5pPr algn="l" rtl="0" eaLnBrk="1" fontAlgn="base" hangingPunct="1">
        <a:spcBef>
          <a:spcPct val="0"/>
        </a:spcBef>
        <a:spcAft>
          <a:spcPct val="0"/>
        </a:spcAft>
        <a:defRPr sz="3000">
          <a:solidFill>
            <a:schemeClr val="tx2"/>
          </a:solidFill>
          <a:latin typeface="Arial" charset="0"/>
        </a:defRPr>
      </a:lvl5pPr>
      <a:lvl6pPr marL="457200" algn="l" rtl="0" eaLnBrk="1" fontAlgn="base" hangingPunct="1">
        <a:spcBef>
          <a:spcPct val="0"/>
        </a:spcBef>
        <a:spcAft>
          <a:spcPct val="0"/>
        </a:spcAft>
        <a:defRPr sz="3000">
          <a:solidFill>
            <a:schemeClr val="tx2"/>
          </a:solidFill>
          <a:latin typeface="Arial" charset="0"/>
        </a:defRPr>
      </a:lvl6pPr>
      <a:lvl7pPr marL="914400" algn="l" rtl="0" eaLnBrk="1" fontAlgn="base" hangingPunct="1">
        <a:spcBef>
          <a:spcPct val="0"/>
        </a:spcBef>
        <a:spcAft>
          <a:spcPct val="0"/>
        </a:spcAft>
        <a:defRPr sz="3000">
          <a:solidFill>
            <a:schemeClr val="tx2"/>
          </a:solidFill>
          <a:latin typeface="Arial" charset="0"/>
        </a:defRPr>
      </a:lvl7pPr>
      <a:lvl8pPr marL="1371600" algn="l" rtl="0" eaLnBrk="1" fontAlgn="base" hangingPunct="1">
        <a:spcBef>
          <a:spcPct val="0"/>
        </a:spcBef>
        <a:spcAft>
          <a:spcPct val="0"/>
        </a:spcAft>
        <a:defRPr sz="3000">
          <a:solidFill>
            <a:schemeClr val="tx2"/>
          </a:solidFill>
          <a:latin typeface="Arial" charset="0"/>
        </a:defRPr>
      </a:lvl8pPr>
      <a:lvl9pPr marL="1828800" algn="l" rtl="0" eaLnBrk="1" fontAlgn="base" hangingPunct="1">
        <a:spcBef>
          <a:spcPct val="0"/>
        </a:spcBef>
        <a:spcAft>
          <a:spcPct val="0"/>
        </a:spcAft>
        <a:defRPr sz="3000">
          <a:solidFill>
            <a:schemeClr val="tx2"/>
          </a:solidFill>
          <a:latin typeface="Arial" charset="0"/>
        </a:defRPr>
      </a:lvl9pPr>
    </p:titleStyle>
    <p:bodyStyle>
      <a:lvl1pPr marL="342900" indent="-342900" algn="l" rtl="0" eaLnBrk="1" fontAlgn="base" hangingPunct="1">
        <a:lnSpc>
          <a:spcPct val="108000"/>
        </a:lnSpc>
        <a:spcBef>
          <a:spcPct val="0"/>
        </a:spcBef>
        <a:spcAft>
          <a:spcPct val="0"/>
        </a:spcAft>
        <a:defRPr sz="2000">
          <a:solidFill>
            <a:schemeClr val="tx1"/>
          </a:solidFill>
          <a:latin typeface="+mn-lt"/>
          <a:ea typeface="+mn-ea"/>
          <a:cs typeface="+mn-cs"/>
        </a:defRPr>
      </a:lvl1pPr>
      <a:lvl2pPr marL="742950" indent="-285750" algn="l" rtl="0" eaLnBrk="1" fontAlgn="base" hangingPunct="1">
        <a:lnSpc>
          <a:spcPct val="108000"/>
        </a:lnSpc>
        <a:spcBef>
          <a:spcPct val="0"/>
        </a:spcBef>
        <a:spcAft>
          <a:spcPct val="0"/>
        </a:spcAft>
        <a:defRPr sz="2000">
          <a:solidFill>
            <a:schemeClr val="tx1"/>
          </a:solidFill>
          <a:latin typeface="+mn-lt"/>
          <a:ea typeface="ＭＳ Ｐゴシック" charset="-128"/>
        </a:defRPr>
      </a:lvl2pPr>
      <a:lvl3pPr marL="11430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3pPr>
      <a:lvl4pPr marL="16002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4pPr>
      <a:lvl5pPr marL="20574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5pPr>
      <a:lvl6pPr marL="25146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6pPr>
      <a:lvl7pPr marL="29718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7pPr>
      <a:lvl8pPr marL="34290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8pPr>
      <a:lvl9pPr marL="3886200" indent="-228600" algn="l" rtl="0" eaLnBrk="1" fontAlgn="base" hangingPunct="1">
        <a:lnSpc>
          <a:spcPct val="108000"/>
        </a:lnSpc>
        <a:spcBef>
          <a:spcPct val="0"/>
        </a:spcBef>
        <a:spcAft>
          <a:spcPct val="0"/>
        </a:spcAft>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8" Type="http://schemas.openxmlformats.org/officeDocument/2006/relationships/hyperlink" Target="http://lifehacker.com/software/note-taking/geek-to-live-take-studyworthy-lecture-notes-202418.php" TargetMode="External"/><Relationship Id="rId3" Type="http://schemas.openxmlformats.org/officeDocument/2006/relationships/hyperlink" Target="http://www.studygs.net/espanol/lctrnote.htm" TargetMode="External"/><Relationship Id="rId7" Type="http://schemas.openxmlformats.org/officeDocument/2006/relationships/hyperlink" Target="http://www.utilidad.com/consejos-para-tomar-apuntes-lo-mas-rapido-posible_1053" TargetMode="External"/><Relationship Id="rId2" Type="http://schemas.openxmlformats.org/officeDocument/2006/relationships/hyperlink" Target="http://www.vidadigital.net/blog/2010/10/31/estrategias-para-tomar-notas-en-clase/" TargetMode="External"/><Relationship Id="rId1" Type="http://schemas.openxmlformats.org/officeDocument/2006/relationships/slideLayout" Target="../slideLayouts/slideLayout24.xml"/><Relationship Id="rId6" Type="http://schemas.openxmlformats.org/officeDocument/2006/relationships/hyperlink" Target="http://www.tecnicas-de-estudio.org/tecnicas/tecnicas7.htm" TargetMode="External"/><Relationship Id="rId5" Type="http://schemas.openxmlformats.org/officeDocument/2006/relationships/hyperlink" Target="http://www.how-to-study.com/study-skills/es/toma-de-apuntes/60/c%C3%B3mo-tomar-apuntes-en-clase/index.asp" TargetMode="External"/><Relationship Id="rId4" Type="http://schemas.openxmlformats.org/officeDocument/2006/relationships/hyperlink" Target="http://www.aulafacil.com/Tecestud/Lecciones/Lecc5.htm" TargetMode="Externa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youtu.be/ZsJbtkxlEQ4" TargetMode="External"/><Relationship Id="rId1" Type="http://schemas.openxmlformats.org/officeDocument/2006/relationships/slideLayout" Target="../slideLayouts/slideLayout24.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ctrTitle"/>
          </p:nvPr>
        </p:nvSpPr>
        <p:spPr>
          <a:xfrm>
            <a:off x="395536" y="2708920"/>
            <a:ext cx="6336704" cy="1439862"/>
          </a:xfrm>
        </p:spPr>
        <p:txBody>
          <a:bodyPr/>
          <a:lstStyle/>
          <a:p>
            <a:r>
              <a:rPr lang="en-US" dirty="0" err="1" smtClean="0"/>
              <a:t>Tomar</a:t>
            </a:r>
            <a:r>
              <a:rPr lang="en-US" dirty="0" smtClean="0"/>
              <a:t> </a:t>
            </a:r>
            <a:r>
              <a:rPr lang="en-US" dirty="0" err="1" smtClean="0"/>
              <a:t>apuntes</a:t>
            </a:r>
            <a:r>
              <a:rPr lang="en-US" dirty="0" smtClean="0"/>
              <a:t> en </a:t>
            </a:r>
            <a:r>
              <a:rPr lang="en-US" dirty="0" err="1" smtClean="0"/>
              <a:t>clase</a:t>
            </a:r>
            <a:r>
              <a:rPr lang="en-US" dirty="0" smtClean="0"/>
              <a:t>:</a:t>
            </a:r>
            <a:br>
              <a:rPr lang="en-US" dirty="0" smtClean="0"/>
            </a:br>
            <a:endParaRPr lang="en-US" dirty="0"/>
          </a:p>
        </p:txBody>
      </p:sp>
      <p:sp>
        <p:nvSpPr>
          <p:cNvPr id="2055" name="Rectangle 7"/>
          <p:cNvSpPr>
            <a:spLocks noGrp="1" noChangeArrowheads="1"/>
          </p:cNvSpPr>
          <p:nvPr>
            <p:ph type="subTitle" idx="1"/>
          </p:nvPr>
        </p:nvSpPr>
        <p:spPr>
          <a:xfrm>
            <a:off x="467544" y="3501008"/>
            <a:ext cx="5328592" cy="504056"/>
          </a:xfrm>
        </p:spPr>
        <p:txBody>
          <a:bodyPr/>
          <a:lstStyle/>
          <a:p>
            <a:r>
              <a:rPr lang="en-US" sz="2800" dirty="0" err="1" smtClean="0"/>
              <a:t>escuchar</a:t>
            </a:r>
            <a:r>
              <a:rPr lang="en-US" sz="2800" dirty="0" smtClean="0"/>
              <a:t> + </a:t>
            </a:r>
            <a:r>
              <a:rPr lang="en-US" sz="2800" dirty="0" err="1" smtClean="0"/>
              <a:t>comprender</a:t>
            </a:r>
            <a:r>
              <a:rPr lang="en-US" sz="2800" dirty="0" smtClean="0"/>
              <a:t>+ </a:t>
            </a:r>
            <a:r>
              <a:rPr lang="en-US" sz="2800" dirty="0" err="1" smtClean="0"/>
              <a:t>escribir</a:t>
            </a:r>
            <a:endParaRPr lang="en-US" sz="2800" dirty="0"/>
          </a:p>
        </p:txBody>
      </p:sp>
      <p:pic>
        <p:nvPicPr>
          <p:cNvPr id="4" name="Picture 3" descr="routes_into_languages_cmyk"/>
          <p:cNvPicPr>
            <a:picLocks noChangeAspect="1" noChangeArrowheads="1"/>
          </p:cNvPicPr>
          <p:nvPr/>
        </p:nvPicPr>
        <p:blipFill>
          <a:blip r:embed="rId2" cstate="print"/>
          <a:srcRect/>
          <a:stretch>
            <a:fillRect/>
          </a:stretch>
        </p:blipFill>
        <p:spPr bwMode="auto">
          <a:xfrm>
            <a:off x="7236296" y="260648"/>
            <a:ext cx="1187451" cy="957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251520" y="620688"/>
            <a:ext cx="8568952" cy="5904656"/>
            <a:chOff x="842" y="8939"/>
            <a:chExt cx="10807" cy="6733"/>
          </a:xfrm>
        </p:grpSpPr>
        <p:grpSp>
          <p:nvGrpSpPr>
            <p:cNvPr id="6147" name="Group 3"/>
            <p:cNvGrpSpPr>
              <a:grpSpLocks/>
            </p:cNvGrpSpPr>
            <p:nvPr/>
          </p:nvGrpSpPr>
          <p:grpSpPr bwMode="auto">
            <a:xfrm>
              <a:off x="1296" y="8939"/>
              <a:ext cx="9808" cy="3516"/>
              <a:chOff x="1296" y="8939"/>
              <a:chExt cx="9808" cy="3516"/>
            </a:xfrm>
          </p:grpSpPr>
          <p:sp>
            <p:nvSpPr>
              <p:cNvPr id="6148" name="Oval 4"/>
              <p:cNvSpPr>
                <a:spLocks noChangeArrowheads="1"/>
              </p:cNvSpPr>
              <p:nvPr/>
            </p:nvSpPr>
            <p:spPr bwMode="auto">
              <a:xfrm>
                <a:off x="2023" y="11618"/>
                <a:ext cx="4177" cy="837"/>
              </a:xfrm>
              <a:prstGeom prst="ellipse">
                <a:avLst/>
              </a:prstGeom>
              <a:solidFill>
                <a:srgbClr val="FFC000"/>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sz="2400" b="1" i="0" u="none" strike="noStrike" cap="none" normalizeH="0" baseline="0" dirty="0" smtClean="0">
                    <a:ln>
                      <a:noFill/>
                    </a:ln>
                    <a:solidFill>
                      <a:schemeClr val="tx1"/>
                    </a:solidFill>
                    <a:effectLst/>
                    <a:latin typeface="+mj-lt"/>
                  </a:rPr>
                  <a:t>PROBLEMAS</a:t>
                </a:r>
              </a:p>
            </p:txBody>
          </p:sp>
          <p:sp>
            <p:nvSpPr>
              <p:cNvPr id="6149" name="Oval 5"/>
              <p:cNvSpPr>
                <a:spLocks noChangeArrowheads="1"/>
              </p:cNvSpPr>
              <p:nvPr/>
            </p:nvSpPr>
            <p:spPr bwMode="auto">
              <a:xfrm>
                <a:off x="1659" y="10417"/>
                <a:ext cx="1852" cy="636"/>
              </a:xfrm>
              <a:prstGeom prst="ellipse">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sz="1400" b="1" i="0" u="none" strike="noStrike" cap="none" normalizeH="0" baseline="0" smtClean="0">
                    <a:ln>
                      <a:noFill/>
                    </a:ln>
                    <a:solidFill>
                      <a:schemeClr val="tx1"/>
                    </a:solidFill>
                    <a:effectLst/>
                    <a:latin typeface="+mj-lt"/>
                  </a:rPr>
                  <a:t>¿Causa?</a:t>
                </a:r>
                <a:endParaRPr kumimoji="0" lang="ca-ES" sz="2400" b="1" i="0" u="none" strike="noStrike" cap="none" normalizeH="0" baseline="0" smtClean="0">
                  <a:ln>
                    <a:noFill/>
                  </a:ln>
                  <a:solidFill>
                    <a:schemeClr val="tx1"/>
                  </a:solidFill>
                  <a:effectLst/>
                  <a:latin typeface="+mj-lt"/>
                </a:endParaRPr>
              </a:p>
            </p:txBody>
          </p:sp>
          <p:sp>
            <p:nvSpPr>
              <p:cNvPr id="6150" name="Oval 6"/>
              <p:cNvSpPr>
                <a:spLocks noChangeArrowheads="1"/>
              </p:cNvSpPr>
              <p:nvPr/>
            </p:nvSpPr>
            <p:spPr bwMode="auto">
              <a:xfrm>
                <a:off x="4202" y="9126"/>
                <a:ext cx="3185" cy="636"/>
              </a:xfrm>
              <a:prstGeom prst="ellipse">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sz="1400" b="1" i="0" u="none" strike="noStrike" cap="none" normalizeH="0" baseline="0" dirty="0" smtClean="0">
                    <a:ln>
                      <a:noFill/>
                    </a:ln>
                    <a:solidFill>
                      <a:schemeClr val="tx1"/>
                    </a:solidFill>
                    <a:effectLst/>
                    <a:latin typeface="+mj-lt"/>
                  </a:rPr>
                  <a:t>¿Consecuencias?</a:t>
                </a:r>
                <a:endParaRPr kumimoji="0" lang="ca-ES" sz="2400" b="1" i="0" u="none" strike="noStrike" cap="none" normalizeH="0" baseline="0" dirty="0" smtClean="0">
                  <a:ln>
                    <a:noFill/>
                  </a:ln>
                  <a:solidFill>
                    <a:schemeClr val="tx1"/>
                  </a:solidFill>
                  <a:effectLst/>
                  <a:latin typeface="+mj-lt"/>
                </a:endParaRPr>
              </a:p>
            </p:txBody>
          </p:sp>
          <p:sp>
            <p:nvSpPr>
              <p:cNvPr id="6151" name="Rectangle 7"/>
              <p:cNvSpPr>
                <a:spLocks noChangeArrowheads="1"/>
              </p:cNvSpPr>
              <p:nvPr/>
            </p:nvSpPr>
            <p:spPr bwMode="auto">
              <a:xfrm>
                <a:off x="1296" y="9021"/>
                <a:ext cx="2089" cy="730"/>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sz="1400" b="1" i="0" u="none" strike="noStrike" cap="none" normalizeH="0" baseline="0" dirty="0" smtClean="0">
                    <a:ln>
                      <a:noFill/>
                    </a:ln>
                    <a:solidFill>
                      <a:schemeClr val="tx1"/>
                    </a:solidFill>
                    <a:effectLst/>
                    <a:latin typeface="+mj-lt"/>
                  </a:rPr>
                  <a:t>La falta de inteligencia</a:t>
                </a:r>
                <a:endParaRPr kumimoji="0" lang="ca-ES" sz="2400" b="1" i="0" u="none" strike="noStrike" cap="none" normalizeH="0" baseline="0" dirty="0" smtClean="0">
                  <a:ln>
                    <a:noFill/>
                  </a:ln>
                  <a:solidFill>
                    <a:schemeClr val="tx1"/>
                  </a:solidFill>
                  <a:effectLst/>
                  <a:latin typeface="+mj-lt"/>
                </a:endParaRPr>
              </a:p>
            </p:txBody>
          </p:sp>
          <p:sp>
            <p:nvSpPr>
              <p:cNvPr id="6152" name="Rectangle 8"/>
              <p:cNvSpPr>
                <a:spLocks noChangeArrowheads="1"/>
              </p:cNvSpPr>
              <p:nvPr/>
            </p:nvSpPr>
            <p:spPr bwMode="auto">
              <a:xfrm>
                <a:off x="8285" y="8939"/>
                <a:ext cx="2819" cy="468"/>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sz="1400" b="1" i="0" u="none" strike="noStrike" cap="none" normalizeH="0" baseline="0" smtClean="0">
                    <a:ln>
                      <a:noFill/>
                    </a:ln>
                    <a:solidFill>
                      <a:schemeClr val="tx1"/>
                    </a:solidFill>
                    <a:effectLst/>
                    <a:latin typeface="+mj-lt"/>
                  </a:rPr>
                  <a:t>Injusticia social</a:t>
                </a:r>
                <a:endParaRPr kumimoji="0" lang="ca-ES" sz="2400" b="1" i="0" u="none" strike="noStrike" cap="none" normalizeH="0" baseline="0" smtClean="0">
                  <a:ln>
                    <a:noFill/>
                  </a:ln>
                  <a:solidFill>
                    <a:schemeClr val="tx1"/>
                  </a:solidFill>
                  <a:effectLst/>
                  <a:latin typeface="+mj-lt"/>
                </a:endParaRPr>
              </a:p>
            </p:txBody>
          </p:sp>
          <p:sp>
            <p:nvSpPr>
              <p:cNvPr id="6153" name="Rectangle 9"/>
              <p:cNvSpPr>
                <a:spLocks noChangeArrowheads="1"/>
              </p:cNvSpPr>
              <p:nvPr/>
            </p:nvSpPr>
            <p:spPr bwMode="auto">
              <a:xfrm>
                <a:off x="8285" y="9575"/>
                <a:ext cx="2819" cy="490"/>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sz="1400" b="1" i="0" u="none" strike="noStrike" cap="none" normalizeH="0" baseline="0" smtClean="0">
                    <a:ln>
                      <a:noFill/>
                    </a:ln>
                    <a:solidFill>
                      <a:schemeClr val="tx1"/>
                    </a:solidFill>
                    <a:effectLst/>
                    <a:latin typeface="+mj-lt"/>
                  </a:rPr>
                  <a:t>Desdicha (infelicidad)</a:t>
                </a:r>
                <a:endParaRPr kumimoji="0" lang="ca-ES" sz="2400" b="1" i="0" u="none" strike="noStrike" cap="none" normalizeH="0" baseline="0" smtClean="0">
                  <a:ln>
                    <a:noFill/>
                  </a:ln>
                  <a:solidFill>
                    <a:schemeClr val="tx1"/>
                  </a:solidFill>
                  <a:effectLst/>
                  <a:latin typeface="+mj-lt"/>
                </a:endParaRPr>
              </a:p>
            </p:txBody>
          </p:sp>
          <p:cxnSp>
            <p:nvCxnSpPr>
              <p:cNvPr id="6154" name="AutoShape 10"/>
              <p:cNvCxnSpPr>
                <a:cxnSpLocks noChangeShapeType="1"/>
              </p:cNvCxnSpPr>
              <p:nvPr/>
            </p:nvCxnSpPr>
            <p:spPr bwMode="auto">
              <a:xfrm flipH="1" flipV="1">
                <a:off x="3385" y="10922"/>
                <a:ext cx="1365" cy="696"/>
              </a:xfrm>
              <a:prstGeom prst="straightConnector1">
                <a:avLst/>
              </a:prstGeom>
              <a:noFill/>
              <a:ln w="31750">
                <a:solidFill>
                  <a:srgbClr val="000000"/>
                </a:solidFill>
                <a:round/>
                <a:headEnd/>
                <a:tailEnd type="triangle" w="med" len="med"/>
              </a:ln>
              <a:effectLst/>
            </p:spPr>
          </p:cxnSp>
          <p:cxnSp>
            <p:nvCxnSpPr>
              <p:cNvPr id="6155" name="AutoShape 11"/>
              <p:cNvCxnSpPr>
                <a:cxnSpLocks noChangeShapeType="1"/>
              </p:cNvCxnSpPr>
              <p:nvPr/>
            </p:nvCxnSpPr>
            <p:spPr bwMode="auto">
              <a:xfrm flipH="1" flipV="1">
                <a:off x="2295" y="9760"/>
                <a:ext cx="19" cy="636"/>
              </a:xfrm>
              <a:prstGeom prst="straightConnector1">
                <a:avLst/>
              </a:prstGeom>
              <a:noFill/>
              <a:ln w="31750">
                <a:solidFill>
                  <a:srgbClr val="000000"/>
                </a:solidFill>
                <a:round/>
                <a:headEnd/>
                <a:tailEnd type="triangle" w="med" len="med"/>
              </a:ln>
              <a:effectLst/>
            </p:spPr>
          </p:cxnSp>
          <p:cxnSp>
            <p:nvCxnSpPr>
              <p:cNvPr id="6156" name="AutoShape 12"/>
              <p:cNvCxnSpPr>
                <a:cxnSpLocks noChangeShapeType="1"/>
              </p:cNvCxnSpPr>
              <p:nvPr/>
            </p:nvCxnSpPr>
            <p:spPr bwMode="auto">
              <a:xfrm>
                <a:off x="3385" y="9432"/>
                <a:ext cx="768" cy="0"/>
              </a:xfrm>
              <a:prstGeom prst="straightConnector1">
                <a:avLst/>
              </a:prstGeom>
              <a:noFill/>
              <a:ln w="31750">
                <a:solidFill>
                  <a:srgbClr val="000000"/>
                </a:solidFill>
                <a:round/>
                <a:headEnd/>
                <a:tailEnd type="triangle" w="med" len="med"/>
              </a:ln>
              <a:effectLst/>
            </p:spPr>
          </p:cxnSp>
          <p:cxnSp>
            <p:nvCxnSpPr>
              <p:cNvPr id="6157" name="AutoShape 13"/>
              <p:cNvCxnSpPr>
                <a:cxnSpLocks noChangeShapeType="1"/>
              </p:cNvCxnSpPr>
              <p:nvPr/>
            </p:nvCxnSpPr>
            <p:spPr bwMode="auto">
              <a:xfrm flipV="1">
                <a:off x="7387" y="9126"/>
                <a:ext cx="898" cy="281"/>
              </a:xfrm>
              <a:prstGeom prst="straightConnector1">
                <a:avLst/>
              </a:prstGeom>
              <a:noFill/>
              <a:ln w="31750">
                <a:solidFill>
                  <a:srgbClr val="000000"/>
                </a:solidFill>
                <a:round/>
                <a:headEnd/>
                <a:tailEnd type="triangle" w="med" len="med"/>
              </a:ln>
              <a:effectLst/>
            </p:spPr>
          </p:cxnSp>
          <p:cxnSp>
            <p:nvCxnSpPr>
              <p:cNvPr id="6158" name="AutoShape 14"/>
              <p:cNvCxnSpPr>
                <a:cxnSpLocks noChangeShapeType="1"/>
              </p:cNvCxnSpPr>
              <p:nvPr/>
            </p:nvCxnSpPr>
            <p:spPr bwMode="auto">
              <a:xfrm>
                <a:off x="7387" y="9407"/>
                <a:ext cx="898" cy="355"/>
              </a:xfrm>
              <a:prstGeom prst="straightConnector1">
                <a:avLst/>
              </a:prstGeom>
              <a:noFill/>
              <a:ln w="31750">
                <a:solidFill>
                  <a:srgbClr val="000000"/>
                </a:solidFill>
                <a:round/>
                <a:headEnd/>
                <a:tailEnd type="triangle" w="med" len="med"/>
              </a:ln>
              <a:effectLst/>
            </p:spPr>
          </p:cxnSp>
        </p:grpSp>
        <p:grpSp>
          <p:nvGrpSpPr>
            <p:cNvPr id="6159" name="Group 15"/>
            <p:cNvGrpSpPr>
              <a:grpSpLocks/>
            </p:cNvGrpSpPr>
            <p:nvPr/>
          </p:nvGrpSpPr>
          <p:grpSpPr bwMode="auto">
            <a:xfrm>
              <a:off x="842" y="10910"/>
              <a:ext cx="10807" cy="4762"/>
              <a:chOff x="842" y="10910"/>
              <a:chExt cx="10807" cy="4762"/>
            </a:xfrm>
          </p:grpSpPr>
          <p:sp>
            <p:nvSpPr>
              <p:cNvPr id="6160" name="Oval 16"/>
              <p:cNvSpPr>
                <a:spLocks noChangeArrowheads="1"/>
              </p:cNvSpPr>
              <p:nvPr/>
            </p:nvSpPr>
            <p:spPr bwMode="auto">
              <a:xfrm>
                <a:off x="2109" y="13072"/>
                <a:ext cx="2207" cy="636"/>
              </a:xfrm>
              <a:prstGeom prst="ellipse">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sz="1400" b="1" i="0" u="none" strike="noStrike" cap="none" normalizeH="0" baseline="0" smtClean="0">
                    <a:ln>
                      <a:noFill/>
                    </a:ln>
                    <a:solidFill>
                      <a:schemeClr val="tx1"/>
                    </a:solidFill>
                    <a:effectLst/>
                    <a:latin typeface="+mj-lt"/>
                  </a:rPr>
                  <a:t>¿Tipos?</a:t>
                </a:r>
                <a:endParaRPr kumimoji="0" lang="ca-ES" sz="2400" b="1" i="0" u="none" strike="noStrike" cap="none" normalizeH="0" baseline="0" smtClean="0">
                  <a:ln>
                    <a:noFill/>
                  </a:ln>
                  <a:solidFill>
                    <a:schemeClr val="tx1"/>
                  </a:solidFill>
                  <a:effectLst/>
                  <a:latin typeface="+mj-lt"/>
                </a:endParaRPr>
              </a:p>
            </p:txBody>
          </p:sp>
          <p:sp>
            <p:nvSpPr>
              <p:cNvPr id="6161" name="Oval 17"/>
              <p:cNvSpPr>
                <a:spLocks noChangeArrowheads="1"/>
              </p:cNvSpPr>
              <p:nvPr/>
            </p:nvSpPr>
            <p:spPr bwMode="auto">
              <a:xfrm>
                <a:off x="7220" y="14306"/>
                <a:ext cx="3793" cy="1141"/>
              </a:xfrm>
              <a:prstGeom prst="ellipse">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sz="1400" b="1" i="0" u="none" strike="noStrike" cap="none" normalizeH="0" baseline="0" smtClean="0">
                    <a:ln>
                      <a:noFill/>
                    </a:ln>
                    <a:solidFill>
                      <a:schemeClr val="tx1"/>
                    </a:solidFill>
                    <a:effectLst/>
                    <a:latin typeface="+mj-lt"/>
                  </a:rPr>
                  <a:t>¿Cómo superar los problemas prácticos?</a:t>
                </a:r>
                <a:endParaRPr kumimoji="0" lang="ca-ES" sz="2400" b="1" i="0" u="none" strike="noStrike" cap="none" normalizeH="0" baseline="0" smtClean="0">
                  <a:ln>
                    <a:noFill/>
                  </a:ln>
                  <a:solidFill>
                    <a:schemeClr val="tx1"/>
                  </a:solidFill>
                  <a:effectLst/>
                  <a:latin typeface="+mj-lt"/>
                </a:endParaRPr>
              </a:p>
            </p:txBody>
          </p:sp>
          <p:sp>
            <p:nvSpPr>
              <p:cNvPr id="6162" name="Rectangle 18"/>
              <p:cNvSpPr>
                <a:spLocks noChangeArrowheads="1"/>
              </p:cNvSpPr>
              <p:nvPr/>
            </p:nvSpPr>
            <p:spPr bwMode="auto">
              <a:xfrm>
                <a:off x="6745" y="10910"/>
                <a:ext cx="4904" cy="2387"/>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a:spcAft>
                    <a:spcPts val="1000"/>
                  </a:spcAft>
                  <a:buFont typeface="Calibri" pitchFamily="34" charset="0"/>
                  <a:buChar char="1"/>
                </a:pPr>
                <a:r>
                  <a:rPr kumimoji="0" lang="ca-ES" sz="1400" b="1" i="0" u="none" strike="noStrike" cap="none" normalizeH="0" baseline="0" dirty="0" smtClean="0">
                    <a:ln>
                      <a:noFill/>
                    </a:ln>
                    <a:solidFill>
                      <a:schemeClr val="tx1"/>
                    </a:solidFill>
                    <a:effectLst/>
                    <a:latin typeface="+mj-lt"/>
                  </a:rPr>
                  <a:t>Reconocer mis emociones </a:t>
                </a:r>
              </a:p>
              <a:p>
                <a:pPr marL="0" marR="0" lvl="0" indent="0" algn="l" defTabSz="914400" rtl="0" eaLnBrk="1" fontAlgn="base" latinLnBrk="0" hangingPunct="1">
                  <a:lnSpc>
                    <a:spcPct val="100000"/>
                  </a:lnSpc>
                  <a:spcBef>
                    <a:spcPct val="0"/>
                  </a:spcBef>
                  <a:spcAft>
                    <a:spcPts val="1000"/>
                  </a:spcAft>
                  <a:buClrTx/>
                  <a:buSzTx/>
                  <a:buFont typeface="Calibri" pitchFamily="34" charset="0"/>
                  <a:buChar char="2"/>
                  <a:tabLst/>
                </a:pPr>
                <a:r>
                  <a:rPr kumimoji="0" lang="ca-ES" sz="1400" b="1" i="0" u="none" strike="noStrike" cap="none" normalizeH="0" baseline="0" dirty="0" smtClean="0">
                    <a:ln>
                      <a:noFill/>
                    </a:ln>
                    <a:solidFill>
                      <a:schemeClr val="tx1"/>
                    </a:solidFill>
                    <a:effectLst/>
                    <a:latin typeface="+mj-lt"/>
                  </a:rPr>
                  <a:t>Controlar mis emociones </a:t>
                </a:r>
              </a:p>
              <a:p>
                <a:pPr marL="0" marR="0" lvl="0" indent="0" algn="l" defTabSz="914400" rtl="0" eaLnBrk="1" fontAlgn="base" latinLnBrk="0" hangingPunct="1">
                  <a:lnSpc>
                    <a:spcPct val="100000"/>
                  </a:lnSpc>
                  <a:spcBef>
                    <a:spcPct val="0"/>
                  </a:spcBef>
                  <a:spcAft>
                    <a:spcPts val="1000"/>
                  </a:spcAft>
                  <a:buClrTx/>
                  <a:buSzTx/>
                  <a:buFont typeface="Calibri" pitchFamily="34" charset="0"/>
                  <a:buChar char="3"/>
                  <a:tabLst/>
                </a:pPr>
                <a:r>
                  <a:rPr kumimoji="0" lang="ca-ES" sz="1400" b="1" i="0" u="none" strike="noStrike" cap="none" normalizeH="0" baseline="0" dirty="0" smtClean="0">
                    <a:ln>
                      <a:noFill/>
                    </a:ln>
                    <a:solidFill>
                      <a:schemeClr val="tx1"/>
                    </a:solidFill>
                    <a:effectLst/>
                    <a:latin typeface="+mj-lt"/>
                  </a:rPr>
                  <a:t>Reconocer las emociones de los demás</a:t>
                </a:r>
              </a:p>
              <a:p>
                <a:pPr marL="0" marR="0" lvl="0" indent="0" algn="l" defTabSz="914400" rtl="0" eaLnBrk="1" fontAlgn="base" latinLnBrk="0" hangingPunct="1">
                  <a:lnSpc>
                    <a:spcPct val="100000"/>
                  </a:lnSpc>
                  <a:spcBef>
                    <a:spcPct val="0"/>
                  </a:spcBef>
                  <a:spcAft>
                    <a:spcPts val="1000"/>
                  </a:spcAft>
                  <a:buClrTx/>
                  <a:buSzTx/>
                  <a:buFont typeface="Calibri" pitchFamily="34" charset="0"/>
                  <a:buChar char="4"/>
                  <a:tabLst/>
                </a:pPr>
                <a:r>
                  <a:rPr kumimoji="0" lang="ca-ES" sz="1400" b="1" i="0" u="none" strike="noStrike" cap="none" normalizeH="0" baseline="0" dirty="0" smtClean="0">
                    <a:ln>
                      <a:noFill/>
                    </a:ln>
                    <a:solidFill>
                      <a:schemeClr val="tx1"/>
                    </a:solidFill>
                    <a:effectLst/>
                    <a:latin typeface="+mj-lt"/>
                  </a:rPr>
                  <a:t>Comunicar mis emociones</a:t>
                </a:r>
              </a:p>
              <a:p>
                <a:pPr marL="0" marR="0" lvl="0" indent="0" algn="l" defTabSz="914400" rtl="0" eaLnBrk="1" fontAlgn="base" latinLnBrk="0" hangingPunct="1">
                  <a:lnSpc>
                    <a:spcPct val="100000"/>
                  </a:lnSpc>
                  <a:spcBef>
                    <a:spcPct val="0"/>
                  </a:spcBef>
                  <a:spcAft>
                    <a:spcPts val="1000"/>
                  </a:spcAft>
                  <a:buClrTx/>
                  <a:buSzTx/>
                  <a:buFont typeface="Calibri" pitchFamily="34" charset="0"/>
                  <a:buChar char="5"/>
                  <a:tabLst/>
                </a:pPr>
                <a:r>
                  <a:rPr kumimoji="0" lang="ca-ES" sz="1400" b="1" i="0" u="none" strike="noStrike" cap="none" normalizeH="0" baseline="0" dirty="0" smtClean="0">
                    <a:ln>
                      <a:noFill/>
                    </a:ln>
                    <a:solidFill>
                      <a:schemeClr val="tx1"/>
                    </a:solidFill>
                    <a:effectLst/>
                    <a:latin typeface="+mj-lt"/>
                  </a:rPr>
                  <a:t>Motivarse a uno mismo ante el fracaso, la fatiga, la trsiteza...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a-ES" sz="2400" b="1" i="0" u="none" strike="noStrike" cap="none" normalizeH="0" baseline="0" dirty="0" smtClean="0">
                  <a:ln>
                    <a:noFill/>
                  </a:ln>
                  <a:solidFill>
                    <a:schemeClr val="tx1"/>
                  </a:solidFill>
                  <a:effectLst/>
                  <a:latin typeface="+mj-lt"/>
                </a:endParaRPr>
              </a:p>
            </p:txBody>
          </p:sp>
          <p:cxnSp>
            <p:nvCxnSpPr>
              <p:cNvPr id="6163" name="AutoShape 19"/>
              <p:cNvCxnSpPr>
                <a:cxnSpLocks noChangeShapeType="1"/>
              </p:cNvCxnSpPr>
              <p:nvPr/>
            </p:nvCxnSpPr>
            <p:spPr bwMode="auto">
              <a:xfrm flipH="1">
                <a:off x="3385" y="12455"/>
                <a:ext cx="1365" cy="617"/>
              </a:xfrm>
              <a:prstGeom prst="straightConnector1">
                <a:avLst/>
              </a:prstGeom>
              <a:noFill/>
              <a:ln w="31750">
                <a:solidFill>
                  <a:srgbClr val="000000"/>
                </a:solidFill>
                <a:round/>
                <a:headEnd/>
                <a:tailEnd type="triangle" w="med" len="med"/>
              </a:ln>
              <a:effectLst/>
            </p:spPr>
          </p:cxnSp>
          <p:sp>
            <p:nvSpPr>
              <p:cNvPr id="6164" name="Text Box 20"/>
              <p:cNvSpPr txBox="1">
                <a:spLocks noChangeArrowheads="1"/>
              </p:cNvSpPr>
              <p:nvPr/>
            </p:nvSpPr>
            <p:spPr bwMode="auto">
              <a:xfrm>
                <a:off x="842" y="14306"/>
                <a:ext cx="2270" cy="1366"/>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a-ES" sz="1400" b="1" i="0" u="none" strike="noStrike" cap="none" normalizeH="0" baseline="0" dirty="0" smtClean="0">
                    <a:ln>
                      <a:noFill/>
                    </a:ln>
                    <a:solidFill>
                      <a:schemeClr val="tx1"/>
                    </a:solidFill>
                    <a:effectLst/>
                    <a:latin typeface="+mj-lt"/>
                  </a:rPr>
                  <a:t>Teóricos: se resuelven cuando se conoce la solución.</a:t>
                </a:r>
                <a:endParaRPr kumimoji="0" lang="ca-ES" sz="2400" b="1" i="0" u="none" strike="noStrike" cap="none" normalizeH="0" baseline="0" dirty="0" smtClean="0">
                  <a:ln>
                    <a:noFill/>
                  </a:ln>
                  <a:solidFill>
                    <a:schemeClr val="tx1"/>
                  </a:solidFill>
                  <a:effectLst/>
                  <a:latin typeface="+mj-lt"/>
                </a:endParaRPr>
              </a:p>
            </p:txBody>
          </p:sp>
          <p:sp>
            <p:nvSpPr>
              <p:cNvPr id="6165" name="Text Box 21"/>
              <p:cNvSpPr txBox="1">
                <a:spLocks noChangeArrowheads="1"/>
              </p:cNvSpPr>
              <p:nvPr/>
            </p:nvSpPr>
            <p:spPr bwMode="auto">
              <a:xfrm>
                <a:off x="3385" y="14306"/>
                <a:ext cx="2634" cy="1366"/>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ca-ES" sz="1400" b="1" i="0" u="none" strike="noStrike" cap="none" normalizeH="0" baseline="0" dirty="0" smtClean="0">
                    <a:ln>
                      <a:noFill/>
                    </a:ln>
                    <a:solidFill>
                      <a:schemeClr val="tx1"/>
                    </a:solidFill>
                    <a:effectLst/>
                    <a:latin typeface="+mj-lt"/>
                  </a:rPr>
                  <a:t>Prácticos: se resuelven cuando una solución se lleva a la práctica.</a:t>
                </a:r>
                <a:endParaRPr kumimoji="0" lang="ca-ES" sz="2400" b="1" i="0" u="none" strike="noStrike" cap="none" normalizeH="0" baseline="0" dirty="0" smtClean="0">
                  <a:ln>
                    <a:noFill/>
                  </a:ln>
                  <a:solidFill>
                    <a:schemeClr val="tx1"/>
                  </a:solidFill>
                  <a:effectLst/>
                  <a:latin typeface="+mj-lt"/>
                </a:endParaRPr>
              </a:p>
            </p:txBody>
          </p:sp>
          <p:cxnSp>
            <p:nvCxnSpPr>
              <p:cNvPr id="6166" name="AutoShape 22"/>
              <p:cNvCxnSpPr>
                <a:cxnSpLocks noChangeShapeType="1"/>
              </p:cNvCxnSpPr>
              <p:nvPr/>
            </p:nvCxnSpPr>
            <p:spPr bwMode="auto">
              <a:xfrm flipH="1">
                <a:off x="1981" y="13708"/>
                <a:ext cx="824" cy="598"/>
              </a:xfrm>
              <a:prstGeom prst="straightConnector1">
                <a:avLst/>
              </a:prstGeom>
              <a:noFill/>
              <a:ln w="31750">
                <a:solidFill>
                  <a:srgbClr val="000000"/>
                </a:solidFill>
                <a:round/>
                <a:headEnd/>
                <a:tailEnd type="triangle" w="med" len="med"/>
              </a:ln>
              <a:effectLst/>
            </p:spPr>
          </p:cxnSp>
          <p:cxnSp>
            <p:nvCxnSpPr>
              <p:cNvPr id="6167" name="AutoShape 23"/>
              <p:cNvCxnSpPr>
                <a:cxnSpLocks noChangeShapeType="1"/>
              </p:cNvCxnSpPr>
              <p:nvPr/>
            </p:nvCxnSpPr>
            <p:spPr bwMode="auto">
              <a:xfrm>
                <a:off x="3385" y="13708"/>
                <a:ext cx="636" cy="598"/>
              </a:xfrm>
              <a:prstGeom prst="straightConnector1">
                <a:avLst/>
              </a:prstGeom>
              <a:noFill/>
              <a:ln w="31750">
                <a:solidFill>
                  <a:srgbClr val="000000"/>
                </a:solidFill>
                <a:round/>
                <a:headEnd/>
                <a:tailEnd type="triangle" w="med" len="med"/>
              </a:ln>
              <a:effectLst/>
            </p:spPr>
          </p:cxnSp>
          <p:cxnSp>
            <p:nvCxnSpPr>
              <p:cNvPr id="6168" name="AutoShape 24"/>
              <p:cNvCxnSpPr>
                <a:cxnSpLocks noChangeShapeType="1"/>
              </p:cNvCxnSpPr>
              <p:nvPr/>
            </p:nvCxnSpPr>
            <p:spPr bwMode="auto">
              <a:xfrm flipV="1">
                <a:off x="6018" y="14924"/>
                <a:ext cx="1202" cy="9"/>
              </a:xfrm>
              <a:prstGeom prst="straightConnector1">
                <a:avLst/>
              </a:prstGeom>
              <a:noFill/>
              <a:ln w="31750">
                <a:solidFill>
                  <a:srgbClr val="000000"/>
                </a:solidFill>
                <a:round/>
                <a:headEnd/>
                <a:tailEnd type="triangle" w="med" len="med"/>
              </a:ln>
              <a:effectLst/>
            </p:spPr>
          </p:cxnSp>
          <p:cxnSp>
            <p:nvCxnSpPr>
              <p:cNvPr id="6169" name="AutoShape 25"/>
              <p:cNvCxnSpPr>
                <a:cxnSpLocks noChangeShapeType="1"/>
              </p:cNvCxnSpPr>
              <p:nvPr/>
            </p:nvCxnSpPr>
            <p:spPr bwMode="auto">
              <a:xfrm flipH="1" flipV="1">
                <a:off x="9033" y="13297"/>
                <a:ext cx="18" cy="1009"/>
              </a:xfrm>
              <a:prstGeom prst="straightConnector1">
                <a:avLst/>
              </a:prstGeom>
              <a:noFill/>
              <a:ln w="31750">
                <a:solidFill>
                  <a:srgbClr val="000000"/>
                </a:solidFill>
                <a:round/>
                <a:headEnd/>
                <a:tailEnd type="triangle" w="med" len="med"/>
              </a:ln>
              <a:effectLst/>
            </p:spPr>
          </p:cxnSp>
        </p:grpSp>
      </p:grpSp>
      <p:sp>
        <p:nvSpPr>
          <p:cNvPr id="36" name="Oval Callout 35"/>
          <p:cNvSpPr/>
          <p:nvPr/>
        </p:nvSpPr>
        <p:spPr>
          <a:xfrm>
            <a:off x="251520" y="548680"/>
            <a:ext cx="3816424" cy="2016224"/>
          </a:xfrm>
          <a:prstGeom prst="wedgeEllipseCallout">
            <a:avLst>
              <a:gd name="adj1" fmla="val -44474"/>
              <a:gd name="adj2" fmla="val -738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smtClean="0"/>
              <a:t>¡Estas notas ya están listas para estudiar!</a:t>
            </a:r>
            <a:endParaRPr lang="ca-ES" dirty="0"/>
          </a:p>
        </p:txBody>
      </p:sp>
      <p:pic>
        <p:nvPicPr>
          <p:cNvPr id="27" name="Picture 26"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fill="hold"/>
                                        <p:tgtEl>
                                          <p:spTgt spid="36"/>
                                        </p:tgtEl>
                                        <p:attrNameLst>
                                          <p:attrName>ppt_x</p:attrName>
                                        </p:attrNameLst>
                                      </p:cBhvr>
                                      <p:tavLst>
                                        <p:tav tm="0">
                                          <p:val>
                                            <p:strVal val="#ppt_x"/>
                                          </p:val>
                                        </p:tav>
                                        <p:tav tm="100000">
                                          <p:val>
                                            <p:strVal val="#ppt_x"/>
                                          </p:val>
                                        </p:tav>
                                      </p:tavLst>
                                    </p:anim>
                                    <p:anim calcmode="lin" valueType="num">
                                      <p:cBhvr additive="base">
                                        <p:cTn id="8"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1560" y="548680"/>
            <a:ext cx="7566025" cy="511175"/>
          </a:xfrm>
        </p:spPr>
        <p:txBody>
          <a:bodyPr/>
          <a:lstStyle/>
          <a:p>
            <a:r>
              <a:rPr lang="ca-ES" dirty="0" smtClean="0"/>
              <a:t>Recuerda: </a:t>
            </a:r>
            <a:br>
              <a:rPr lang="ca-ES" dirty="0" smtClean="0"/>
            </a:br>
            <a:endParaRPr lang="ca-ES" dirty="0"/>
          </a:p>
        </p:txBody>
      </p:sp>
      <p:sp>
        <p:nvSpPr>
          <p:cNvPr id="5" name="Content Placeholder 4"/>
          <p:cNvSpPr>
            <a:spLocks noGrp="1"/>
          </p:cNvSpPr>
          <p:nvPr>
            <p:ph idx="1"/>
          </p:nvPr>
        </p:nvSpPr>
        <p:spPr>
          <a:xfrm>
            <a:off x="611560" y="1628800"/>
            <a:ext cx="7854950" cy="4024312"/>
          </a:xfrm>
        </p:spPr>
        <p:txBody>
          <a:bodyPr/>
          <a:lstStyle/>
          <a:p>
            <a:pPr>
              <a:buNone/>
            </a:pPr>
            <a:endParaRPr lang="ca-ES" dirty="0" smtClean="0"/>
          </a:p>
          <a:p>
            <a:pPr marL="0" indent="0"/>
            <a:r>
              <a:rPr lang="ca-ES" u="sng" dirty="0" smtClean="0"/>
              <a:t>Antes</a:t>
            </a:r>
            <a:r>
              <a:rPr lang="ca-ES" dirty="0" smtClean="0"/>
              <a:t> de tomar apuntes, hay que </a:t>
            </a:r>
            <a:r>
              <a:rPr lang="ca-ES" u="sng" dirty="0" smtClean="0"/>
              <a:t>leer e informarse </a:t>
            </a:r>
            <a:r>
              <a:rPr lang="ca-ES" dirty="0" smtClean="0"/>
              <a:t>sobre el tema de la clase/conferencia.</a:t>
            </a:r>
          </a:p>
          <a:p>
            <a:pPr marL="0" indent="0"/>
            <a:endParaRPr lang="ca-ES" dirty="0" smtClean="0"/>
          </a:p>
          <a:p>
            <a:pPr marL="0" indent="0"/>
            <a:r>
              <a:rPr lang="ca-ES" dirty="0" smtClean="0"/>
              <a:t>Durante la clase, hay que </a:t>
            </a:r>
            <a:r>
              <a:rPr lang="ca-ES" u="sng" dirty="0" smtClean="0"/>
              <a:t>escuchar</a:t>
            </a:r>
            <a:r>
              <a:rPr lang="ca-ES" dirty="0" smtClean="0"/>
              <a:t> muy atentamente, prestar atención a las </a:t>
            </a:r>
            <a:r>
              <a:rPr lang="ca-ES" u="sng" dirty="0" smtClean="0"/>
              <a:t>palabras clave</a:t>
            </a:r>
            <a:r>
              <a:rPr lang="ca-ES" dirty="0" smtClean="0"/>
              <a:t>, </a:t>
            </a:r>
            <a:r>
              <a:rPr lang="ca-ES" u="sng" dirty="0" smtClean="0"/>
              <a:t>entender</a:t>
            </a:r>
            <a:r>
              <a:rPr lang="ca-ES" dirty="0" smtClean="0"/>
              <a:t> las ideas y sólo escribir cuando se han entendido.</a:t>
            </a:r>
          </a:p>
          <a:p>
            <a:pPr marL="0" indent="0"/>
            <a:endParaRPr lang="ca-ES" dirty="0" smtClean="0"/>
          </a:p>
          <a:p>
            <a:pPr marL="0" indent="0"/>
            <a:r>
              <a:rPr lang="ca-ES" dirty="0" smtClean="0"/>
              <a:t>Después de la clase, hay que </a:t>
            </a:r>
            <a:r>
              <a:rPr lang="ca-ES" u="sng" dirty="0" smtClean="0"/>
              <a:t>corrgeir y completar </a:t>
            </a:r>
            <a:r>
              <a:rPr lang="ca-ES" dirty="0" smtClean="0"/>
              <a:t>los apuntes para poder utilizarlos para estudiar.</a:t>
            </a:r>
          </a:p>
          <a:p>
            <a:pPr marL="0" indent="0"/>
            <a:endParaRPr lang="ca-ES" dirty="0" smtClean="0"/>
          </a:p>
          <a:p>
            <a:pPr marL="0" indent="0"/>
            <a:r>
              <a:rPr lang="ca-ES" dirty="0" smtClean="0"/>
              <a:t>Si no entiendes una palabra importante, pregunta al profesor </a:t>
            </a:r>
            <a:r>
              <a:rPr lang="ca-ES" u="sng" dirty="0" smtClean="0"/>
              <a:t>cómo se escribe </a:t>
            </a:r>
            <a:r>
              <a:rPr lang="ca-ES" dirty="0" smtClean="0"/>
              <a:t>para poder buscarla y aprender.</a:t>
            </a:r>
            <a:endParaRPr lang="ca-ES" dirty="0"/>
          </a:p>
        </p:txBody>
      </p:sp>
      <p:pic>
        <p:nvPicPr>
          <p:cNvPr id="6" name="Picture 5"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blinds(horizontal)">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5" end="5"/>
                                            </p:txEl>
                                          </p:spTgt>
                                        </p:tgtEl>
                                        <p:attrNameLst>
                                          <p:attrName>style.visibility</p:attrName>
                                        </p:attrNameLst>
                                      </p:cBhvr>
                                      <p:to>
                                        <p:strVal val="visible"/>
                                      </p:to>
                                    </p:set>
                                    <p:animEffect transition="in" filter="blinds(horizontal)">
                                      <p:cBhvr>
                                        <p:cTn id="17" dur="500"/>
                                        <p:tgtEl>
                                          <p:spTgt spid="5">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7" end="7"/>
                                            </p:txEl>
                                          </p:spTgt>
                                        </p:tgtEl>
                                        <p:attrNameLst>
                                          <p:attrName>style.visibility</p:attrName>
                                        </p:attrNameLst>
                                      </p:cBhvr>
                                      <p:to>
                                        <p:strVal val="visible"/>
                                      </p:to>
                                    </p:set>
                                    <p:animEffect transition="in" filter="blinds(horizontal)">
                                      <p:cBhvr>
                                        <p:cTn id="22"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7566025" cy="511175"/>
          </a:xfrm>
        </p:spPr>
        <p:txBody>
          <a:bodyPr/>
          <a:lstStyle/>
          <a:p>
            <a:r>
              <a:rPr lang="ca-ES" dirty="0" smtClean="0"/>
              <a:t>Enlaces útiles.</a:t>
            </a:r>
            <a:endParaRPr lang="ca-ES" dirty="0"/>
          </a:p>
        </p:txBody>
      </p:sp>
      <p:sp>
        <p:nvSpPr>
          <p:cNvPr id="3" name="Content Placeholder 2"/>
          <p:cNvSpPr>
            <a:spLocks noGrp="1"/>
          </p:cNvSpPr>
          <p:nvPr>
            <p:ph idx="1"/>
          </p:nvPr>
        </p:nvSpPr>
        <p:spPr>
          <a:xfrm>
            <a:off x="611560" y="1844824"/>
            <a:ext cx="7566025" cy="4024312"/>
          </a:xfrm>
        </p:spPr>
        <p:txBody>
          <a:bodyPr/>
          <a:lstStyle/>
          <a:p>
            <a:pPr marL="0" lvl="0" indent="0">
              <a:defRPr/>
            </a:pPr>
            <a:r>
              <a:rPr lang="en-US" sz="1200" dirty="0" smtClean="0"/>
              <a:t>Purdue Online Writing Lab. (1995-2011). </a:t>
            </a:r>
            <a:r>
              <a:rPr lang="en-US" sz="1200" i="1" dirty="0" smtClean="0"/>
              <a:t>General Writing Resources</a:t>
            </a:r>
            <a:r>
              <a:rPr lang="en-US" sz="1200" dirty="0" smtClean="0"/>
              <a:t>. [Online].Available from </a:t>
            </a:r>
            <a:r>
              <a:rPr lang="ca-ES" sz="1200" dirty="0" smtClean="0">
                <a:hlinkClick r:id="rId2"/>
              </a:rPr>
              <a:t>http://www.vidadigital.net/blog/2010/10/31/estrateg. </a:t>
            </a:r>
            <a:r>
              <a:rPr lang="en-US" sz="1200" dirty="0" smtClean="0"/>
              <a:t>[Accessed: 6th Sep 2011] </a:t>
            </a:r>
          </a:p>
          <a:p>
            <a:pPr marL="0" lvl="0" indent="0">
              <a:defRPr/>
            </a:pPr>
            <a:endParaRPr lang="ca-ES" sz="1200" dirty="0" smtClean="0">
              <a:hlinkClick r:id="rId2"/>
            </a:endParaRPr>
          </a:p>
          <a:p>
            <a:pPr marL="0" indent="0">
              <a:defRPr/>
            </a:pPr>
            <a:r>
              <a:rPr lang="ca-ES" sz="1200" dirty="0" smtClean="0"/>
              <a:t>Study Guidelines and Strategies. (1996-2010). </a:t>
            </a:r>
            <a:r>
              <a:rPr lang="en-US" sz="1200" dirty="0" smtClean="0"/>
              <a:t>[Online]. Available from </a:t>
            </a:r>
            <a:r>
              <a:rPr lang="ca-ES" sz="1200" dirty="0" smtClean="0">
                <a:hlinkClick r:id="rId3"/>
              </a:rPr>
              <a:t>http://www.studygs.net/espanol/lctrnote.htm</a:t>
            </a:r>
            <a:r>
              <a:rPr lang="ca-ES" sz="1200" dirty="0" smtClean="0"/>
              <a:t> </a:t>
            </a:r>
            <a:r>
              <a:rPr lang="en-US" sz="1200" dirty="0" smtClean="0"/>
              <a:t>[Accessed: 6th Sep 2011]</a:t>
            </a:r>
          </a:p>
          <a:p>
            <a:pPr marL="0" indent="0">
              <a:defRPr/>
            </a:pPr>
            <a:endParaRPr lang="en-US" sz="1200" dirty="0" smtClean="0"/>
          </a:p>
          <a:p>
            <a:pPr marL="0" indent="0">
              <a:defRPr/>
            </a:pPr>
            <a:r>
              <a:rPr lang="en-US" sz="1200" dirty="0" smtClean="0"/>
              <a:t> Aula </a:t>
            </a:r>
            <a:r>
              <a:rPr lang="en-US" sz="1200" dirty="0" err="1" smtClean="0"/>
              <a:t>Fácil</a:t>
            </a:r>
            <a:r>
              <a:rPr lang="en-US" sz="1200" dirty="0" smtClean="0"/>
              <a:t>. (2009). </a:t>
            </a:r>
            <a:r>
              <a:rPr lang="en-US" sz="1200" i="1" dirty="0" err="1" smtClean="0"/>
              <a:t>Técnicas</a:t>
            </a:r>
            <a:r>
              <a:rPr lang="en-US" sz="1200" i="1" dirty="0" smtClean="0"/>
              <a:t> de </a:t>
            </a:r>
            <a:r>
              <a:rPr lang="en-US" sz="1200" i="1" dirty="0" err="1" smtClean="0"/>
              <a:t>estudio</a:t>
            </a:r>
            <a:r>
              <a:rPr lang="en-US" sz="1200" i="1" dirty="0" smtClean="0"/>
              <a:t>. </a:t>
            </a:r>
            <a:r>
              <a:rPr lang="en-US" sz="1200" i="1" dirty="0" err="1" smtClean="0"/>
              <a:t>Lección</a:t>
            </a:r>
            <a:r>
              <a:rPr lang="en-US" sz="1200" i="1" dirty="0" smtClean="0"/>
              <a:t> 5a </a:t>
            </a:r>
            <a:r>
              <a:rPr lang="en-US" sz="1200" i="1" dirty="0" err="1" smtClean="0"/>
              <a:t>Apuntes</a:t>
            </a:r>
            <a:r>
              <a:rPr lang="en-US" sz="1200" i="1" dirty="0" smtClean="0"/>
              <a:t>. </a:t>
            </a:r>
            <a:r>
              <a:rPr lang="en-US" sz="1200" dirty="0" smtClean="0"/>
              <a:t>[Online].Available from </a:t>
            </a:r>
            <a:r>
              <a:rPr lang="ca-ES" sz="1200" dirty="0" smtClean="0">
                <a:hlinkClick r:id="rId4"/>
              </a:rPr>
              <a:t>http://www.aulafacil.com/Tecestud/Lecciones/Lecc5.htm</a:t>
            </a:r>
            <a:r>
              <a:rPr lang="ca-ES" sz="1200" dirty="0" smtClean="0"/>
              <a:t> </a:t>
            </a:r>
            <a:r>
              <a:rPr lang="en-US" sz="1200" dirty="0" smtClean="0"/>
              <a:t>[Accessed: 6th Sep 2011]</a:t>
            </a:r>
          </a:p>
          <a:p>
            <a:pPr marL="0" indent="0">
              <a:defRPr/>
            </a:pPr>
            <a:endParaRPr lang="en-US" sz="1200" dirty="0" smtClean="0"/>
          </a:p>
          <a:p>
            <a:pPr marL="0" indent="0">
              <a:defRPr/>
            </a:pPr>
            <a:r>
              <a:rPr lang="en-US" sz="1200" dirty="0" smtClean="0"/>
              <a:t>How To </a:t>
            </a:r>
            <a:r>
              <a:rPr lang="en-US" sz="1200" dirty="0" err="1" smtClean="0"/>
              <a:t>Study.Com</a:t>
            </a:r>
            <a:r>
              <a:rPr lang="en-US" sz="1200" dirty="0" smtClean="0"/>
              <a:t>. (2011). </a:t>
            </a:r>
            <a:r>
              <a:rPr lang="en-US" sz="1200" i="1" dirty="0" err="1" smtClean="0"/>
              <a:t>Cómo</a:t>
            </a:r>
            <a:r>
              <a:rPr lang="en-US" sz="1200" i="1" dirty="0" smtClean="0"/>
              <a:t> </a:t>
            </a:r>
            <a:r>
              <a:rPr lang="en-US" sz="1200" i="1" dirty="0" err="1" smtClean="0"/>
              <a:t>Tomar</a:t>
            </a:r>
            <a:r>
              <a:rPr lang="en-US" sz="1200" i="1" dirty="0" smtClean="0"/>
              <a:t> </a:t>
            </a:r>
            <a:r>
              <a:rPr lang="en-US" sz="1200" i="1" dirty="0" err="1" smtClean="0"/>
              <a:t>Apuntes</a:t>
            </a:r>
            <a:r>
              <a:rPr lang="en-US" sz="1200" i="1" dirty="0" smtClean="0"/>
              <a:t> en </a:t>
            </a:r>
            <a:r>
              <a:rPr lang="en-US" sz="1200" i="1" dirty="0" err="1" smtClean="0"/>
              <a:t>Clase</a:t>
            </a:r>
            <a:r>
              <a:rPr lang="en-US" sz="1200" dirty="0" smtClean="0"/>
              <a:t>. [Online].Available from </a:t>
            </a:r>
            <a:r>
              <a:rPr lang="ca-ES" sz="1200" dirty="0" smtClean="0">
                <a:hlinkClick r:id="rId5"/>
              </a:rPr>
              <a:t>http://www.how-to-study.com/study-skills/es/toma-de-apuntes/60/c%C3%B3mo-tomar-apuntes-en-clase/index.asp</a:t>
            </a:r>
            <a:r>
              <a:rPr lang="ca-ES" sz="1200" dirty="0" smtClean="0"/>
              <a:t> </a:t>
            </a:r>
            <a:r>
              <a:rPr lang="en-US" sz="1200" dirty="0" smtClean="0"/>
              <a:t>[Accessed: 6th Sep 2011]</a:t>
            </a:r>
            <a:endParaRPr lang="ca-ES" sz="1200" dirty="0" smtClean="0"/>
          </a:p>
          <a:p>
            <a:pPr marL="0" indent="0">
              <a:defRPr/>
            </a:pPr>
            <a:endParaRPr lang="ca-ES" sz="1200" dirty="0" smtClean="0"/>
          </a:p>
          <a:p>
            <a:pPr marL="0" indent="0">
              <a:defRPr/>
            </a:pPr>
            <a:r>
              <a:rPr lang="en-US" sz="1200" dirty="0" err="1" smtClean="0"/>
              <a:t>Técnicas</a:t>
            </a:r>
            <a:r>
              <a:rPr lang="en-US" sz="1200" dirty="0" smtClean="0"/>
              <a:t> de </a:t>
            </a:r>
            <a:r>
              <a:rPr lang="en-US" sz="1200" dirty="0" err="1" smtClean="0"/>
              <a:t>Estudio</a:t>
            </a:r>
            <a:r>
              <a:rPr lang="en-US" sz="1200" dirty="0" smtClean="0"/>
              <a:t>. (2011</a:t>
            </a:r>
            <a:r>
              <a:rPr lang="en-US" sz="1200" i="1" dirty="0" smtClean="0"/>
              <a:t>) La </a:t>
            </a:r>
            <a:r>
              <a:rPr lang="en-US" sz="1200" i="1" dirty="0" err="1" smtClean="0"/>
              <a:t>toma</a:t>
            </a:r>
            <a:r>
              <a:rPr lang="en-US" sz="1200" i="1" dirty="0" smtClean="0"/>
              <a:t> de </a:t>
            </a:r>
            <a:r>
              <a:rPr lang="en-US" sz="1200" i="1" dirty="0" err="1" smtClean="0"/>
              <a:t>apuntes</a:t>
            </a:r>
            <a:r>
              <a:rPr lang="en-US" sz="1200" dirty="0" smtClean="0"/>
              <a:t>. [Online].Available from </a:t>
            </a:r>
            <a:r>
              <a:rPr lang="ca-ES" sz="1200" dirty="0" smtClean="0">
                <a:hlinkClick r:id="rId6"/>
              </a:rPr>
              <a:t>http://www.tecnicas-de-estudio.org/tecnicas/tecnicas7.htm</a:t>
            </a:r>
            <a:r>
              <a:rPr lang="ca-ES" sz="1200" dirty="0" smtClean="0"/>
              <a:t> </a:t>
            </a:r>
            <a:r>
              <a:rPr lang="en-US" sz="1200" dirty="0" smtClean="0"/>
              <a:t>[Accessed: 6th Sep 2011]</a:t>
            </a:r>
          </a:p>
          <a:p>
            <a:pPr marL="0" indent="0">
              <a:defRPr/>
            </a:pPr>
            <a:endParaRPr lang="en-US" sz="1200" dirty="0" smtClean="0"/>
          </a:p>
          <a:p>
            <a:pPr marL="0" indent="0">
              <a:defRPr/>
            </a:pPr>
            <a:r>
              <a:rPr lang="en-US" sz="1200" dirty="0" smtClean="0"/>
              <a:t>Beaufort Media. Utilidad.com. (2011) </a:t>
            </a:r>
            <a:r>
              <a:rPr lang="en-US" sz="1200" i="1" dirty="0" err="1" smtClean="0"/>
              <a:t>Consejos</a:t>
            </a:r>
            <a:r>
              <a:rPr lang="en-US" sz="1200" i="1" dirty="0" smtClean="0"/>
              <a:t> </a:t>
            </a:r>
            <a:r>
              <a:rPr lang="en-US" sz="1200" i="1" dirty="0" err="1" smtClean="0"/>
              <a:t>para</a:t>
            </a:r>
            <a:r>
              <a:rPr lang="en-US" sz="1200" i="1" dirty="0" smtClean="0"/>
              <a:t> </a:t>
            </a:r>
            <a:r>
              <a:rPr lang="en-US" sz="1200" i="1" dirty="0" err="1" smtClean="0"/>
              <a:t>tomar</a:t>
            </a:r>
            <a:r>
              <a:rPr lang="en-US" sz="1200" i="1" dirty="0" smtClean="0"/>
              <a:t> </a:t>
            </a:r>
            <a:r>
              <a:rPr lang="en-US" sz="1200" i="1" dirty="0" err="1" smtClean="0"/>
              <a:t>apuntes</a:t>
            </a:r>
            <a:r>
              <a:rPr lang="en-US" sz="1200" i="1" dirty="0" smtClean="0"/>
              <a:t> lo </a:t>
            </a:r>
            <a:r>
              <a:rPr lang="en-US" sz="1200" i="1" dirty="0" err="1" smtClean="0"/>
              <a:t>más</a:t>
            </a:r>
            <a:r>
              <a:rPr lang="en-US" sz="1200" i="1" dirty="0" smtClean="0"/>
              <a:t> </a:t>
            </a:r>
            <a:r>
              <a:rPr lang="en-US" sz="1200" i="1" dirty="0" err="1" smtClean="0"/>
              <a:t>rápido</a:t>
            </a:r>
            <a:r>
              <a:rPr lang="en-US" sz="1200" i="1" dirty="0" smtClean="0"/>
              <a:t> </a:t>
            </a:r>
            <a:r>
              <a:rPr lang="en-US" sz="1200" i="1" dirty="0" err="1" smtClean="0"/>
              <a:t>posible</a:t>
            </a:r>
            <a:r>
              <a:rPr lang="en-US" sz="1200" dirty="0" smtClean="0"/>
              <a:t>. Available from </a:t>
            </a:r>
            <a:r>
              <a:rPr lang="ca-ES" sz="1200" dirty="0" smtClean="0">
                <a:hlinkClick r:id="rId7"/>
              </a:rPr>
              <a:t>http://www.utilidad.com/consejos-para-tomar-apuntes-lo-mas-rapido-posible_1053</a:t>
            </a:r>
            <a:r>
              <a:rPr lang="ca-ES" sz="1200" dirty="0" smtClean="0"/>
              <a:t> </a:t>
            </a:r>
            <a:r>
              <a:rPr lang="en-US" sz="1200" dirty="0" smtClean="0"/>
              <a:t>[Accessed: 6th Sep 2011]</a:t>
            </a:r>
            <a:endParaRPr lang="ca-ES" sz="1200" dirty="0" smtClean="0">
              <a:hlinkClick r:id="rId8"/>
            </a:endParaRPr>
          </a:p>
        </p:txBody>
      </p:sp>
      <p:pic>
        <p:nvPicPr>
          <p:cNvPr id="4" name="Picture 3" descr="routes_into_languages_cmyk"/>
          <p:cNvPicPr>
            <a:picLocks noChangeAspect="1" noChangeArrowheads="1"/>
          </p:cNvPicPr>
          <p:nvPr/>
        </p:nvPicPr>
        <p:blipFill>
          <a:blip r:embed="rId9"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476672"/>
            <a:ext cx="7044457" cy="511175"/>
          </a:xfrm>
        </p:spPr>
        <p:txBody>
          <a:bodyPr/>
          <a:lstStyle/>
          <a:p>
            <a:r>
              <a:rPr lang="en-US" dirty="0" err="1" smtClean="0"/>
              <a:t>Preparación</a:t>
            </a:r>
            <a:endParaRPr lang="en-US" dirty="0"/>
          </a:p>
        </p:txBody>
      </p:sp>
      <p:sp>
        <p:nvSpPr>
          <p:cNvPr id="5123" name="Rectangle 3"/>
          <p:cNvSpPr>
            <a:spLocks noGrp="1" noChangeArrowheads="1"/>
          </p:cNvSpPr>
          <p:nvPr>
            <p:ph idx="1"/>
          </p:nvPr>
        </p:nvSpPr>
        <p:spPr>
          <a:xfrm>
            <a:off x="251520" y="1628800"/>
            <a:ext cx="6408711" cy="4024312"/>
          </a:xfrm>
        </p:spPr>
        <p:txBody>
          <a:bodyPr/>
          <a:lstStyle/>
          <a:p>
            <a:pPr>
              <a:buNone/>
            </a:pPr>
            <a:endParaRPr lang="ca-ES" dirty="0" smtClean="0"/>
          </a:p>
          <a:p>
            <a:pPr>
              <a:buNone/>
            </a:pPr>
            <a:r>
              <a:rPr lang="ca-ES" dirty="0" smtClean="0"/>
              <a:t>SITUACIÓN: Imagina que estás en una conferencia </a:t>
            </a:r>
            <a:r>
              <a:rPr lang="ca-ES" dirty="0" smtClean="0"/>
              <a:t>del</a:t>
            </a:r>
          </a:p>
          <a:p>
            <a:pPr>
              <a:buNone/>
            </a:pPr>
            <a:r>
              <a:rPr lang="ca-ES" dirty="0" smtClean="0"/>
              <a:t>famoso </a:t>
            </a:r>
            <a:r>
              <a:rPr lang="ca-ES" dirty="0" smtClean="0"/>
              <a:t>profesor José Antonio Marina. </a:t>
            </a:r>
          </a:p>
          <a:p>
            <a:pPr>
              <a:buNone/>
            </a:pPr>
            <a:endParaRPr lang="ca-ES" dirty="0" smtClean="0"/>
          </a:p>
          <a:p>
            <a:pPr>
              <a:buNone/>
            </a:pPr>
            <a:endParaRPr lang="ca-ES" dirty="0" smtClean="0"/>
          </a:p>
          <a:p>
            <a:pPr>
              <a:buNone/>
            </a:pPr>
            <a:endParaRPr lang="ca-ES" dirty="0" smtClean="0"/>
          </a:p>
          <a:p>
            <a:pPr>
              <a:buNone/>
            </a:pPr>
            <a:r>
              <a:rPr lang="ca-ES" dirty="0" smtClean="0"/>
              <a:t>Busca </a:t>
            </a:r>
            <a:r>
              <a:rPr lang="ca-ES" dirty="0" smtClean="0"/>
              <a:t>en internet:</a:t>
            </a:r>
          </a:p>
          <a:p>
            <a:pPr>
              <a:buNone/>
            </a:pPr>
            <a:endParaRPr lang="ca-ES" dirty="0" smtClean="0"/>
          </a:p>
          <a:p>
            <a:pPr>
              <a:buNone/>
            </a:pPr>
            <a:endParaRPr lang="ca-ES" dirty="0" smtClean="0"/>
          </a:p>
          <a:p>
            <a:pPr marL="457200" indent="-457200">
              <a:buFont typeface="+mj-lt"/>
              <a:buAutoNum type="arabicPeriod"/>
            </a:pPr>
            <a:r>
              <a:rPr lang="ca-ES" dirty="0" smtClean="0"/>
              <a:t>¿Quién es?¿Cuál es la especialidad del profesor?</a:t>
            </a:r>
          </a:p>
          <a:p>
            <a:pPr marL="457200" indent="-457200">
              <a:buFont typeface="+mj-lt"/>
              <a:buAutoNum type="arabicPeriod"/>
            </a:pPr>
            <a:r>
              <a:rPr lang="ca-ES" dirty="0" smtClean="0"/>
              <a:t>¿Cuál es el tema principal de sus obras?</a:t>
            </a:r>
          </a:p>
          <a:p>
            <a:pPr marL="457200" indent="-457200">
              <a:buFont typeface="+mj-lt"/>
              <a:buAutoNum type="arabicPeriod"/>
            </a:pPr>
            <a:r>
              <a:rPr lang="ca-ES" dirty="0" smtClean="0"/>
              <a:t>¿Cuál es el tema de su último libro publicado?</a:t>
            </a:r>
          </a:p>
          <a:p>
            <a:pPr>
              <a:buNone/>
            </a:pPr>
            <a:endParaRPr lang="ca-ES" dirty="0" smtClean="0"/>
          </a:p>
          <a:p>
            <a:pPr algn="r">
              <a:buNone/>
            </a:pPr>
            <a:r>
              <a:rPr lang="ca-ES" dirty="0" smtClean="0">
                <a:hlinkClick r:id="" action="ppaction://hlinkshowjump?jump=nextslide"/>
              </a:rPr>
              <a:t>Respuestas</a:t>
            </a:r>
            <a:endParaRPr lang="ca-ES" dirty="0" smtClean="0"/>
          </a:p>
          <a:p>
            <a:pPr>
              <a:buNone/>
            </a:pPr>
            <a:endParaRPr lang="ca-ES" dirty="0" smtClean="0"/>
          </a:p>
          <a:p>
            <a:endParaRPr lang="en-US" dirty="0"/>
          </a:p>
        </p:txBody>
      </p:sp>
      <p:pic>
        <p:nvPicPr>
          <p:cNvPr id="7" name="Picture 6"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23">
                                            <p:txEl>
                                              <p:pRg st="6" end="6"/>
                                            </p:txEl>
                                          </p:spTgt>
                                        </p:tgtEl>
                                        <p:attrNameLst>
                                          <p:attrName>style.visibility</p:attrName>
                                        </p:attrNameLst>
                                      </p:cBhvr>
                                      <p:to>
                                        <p:strVal val="visible"/>
                                      </p:to>
                                    </p:set>
                                    <p:animEffect transition="in" filter="blinds(horizontal)">
                                      <p:cBhvr>
                                        <p:cTn id="7" dur="500"/>
                                        <p:tgtEl>
                                          <p:spTgt spid="5123">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3">
                                            <p:txEl>
                                              <p:pRg st="9" end="9"/>
                                            </p:txEl>
                                          </p:spTgt>
                                        </p:tgtEl>
                                        <p:attrNameLst>
                                          <p:attrName>style.visibility</p:attrName>
                                        </p:attrNameLst>
                                      </p:cBhvr>
                                      <p:to>
                                        <p:strVal val="visible"/>
                                      </p:to>
                                    </p:set>
                                    <p:animEffect transition="in" filter="blinds(horizontal)">
                                      <p:cBhvr>
                                        <p:cTn id="12" dur="500"/>
                                        <p:tgtEl>
                                          <p:spTgt spid="5123">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123">
                                            <p:txEl>
                                              <p:pRg st="10" end="10"/>
                                            </p:txEl>
                                          </p:spTgt>
                                        </p:tgtEl>
                                        <p:attrNameLst>
                                          <p:attrName>style.visibility</p:attrName>
                                        </p:attrNameLst>
                                      </p:cBhvr>
                                      <p:to>
                                        <p:strVal val="visible"/>
                                      </p:to>
                                    </p:set>
                                    <p:animEffect transition="in" filter="blinds(horizontal)">
                                      <p:cBhvr>
                                        <p:cTn id="17" dur="500"/>
                                        <p:tgtEl>
                                          <p:spTgt spid="5123">
                                            <p:txEl>
                                              <p:pRg st="10" end="1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123">
                                            <p:txEl>
                                              <p:pRg st="11" end="11"/>
                                            </p:txEl>
                                          </p:spTgt>
                                        </p:tgtEl>
                                        <p:attrNameLst>
                                          <p:attrName>style.visibility</p:attrName>
                                        </p:attrNameLst>
                                      </p:cBhvr>
                                      <p:to>
                                        <p:strVal val="visible"/>
                                      </p:to>
                                    </p:set>
                                    <p:animEffect transition="in" filter="blinds(horizontal)">
                                      <p:cBhvr>
                                        <p:cTn id="22" dur="500"/>
                                        <p:tgtEl>
                                          <p:spTgt spid="5123">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123">
                                            <p:txEl>
                                              <p:pRg st="13" end="13"/>
                                            </p:txEl>
                                          </p:spTgt>
                                        </p:tgtEl>
                                        <p:attrNameLst>
                                          <p:attrName>style.visibility</p:attrName>
                                        </p:attrNameLst>
                                      </p:cBhvr>
                                      <p:to>
                                        <p:strVal val="visible"/>
                                      </p:to>
                                    </p:set>
                                    <p:animEffect transition="in" filter="blinds(horizontal)">
                                      <p:cBhvr>
                                        <p:cTn id="27" dur="500"/>
                                        <p:tgtEl>
                                          <p:spTgt spid="512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7544" y="476672"/>
            <a:ext cx="7044457" cy="511175"/>
          </a:xfrm>
        </p:spPr>
        <p:txBody>
          <a:bodyPr/>
          <a:lstStyle/>
          <a:p>
            <a:r>
              <a:rPr lang="en-US" dirty="0" err="1" smtClean="0"/>
              <a:t>Preparación</a:t>
            </a:r>
            <a:endParaRPr lang="en-US" dirty="0"/>
          </a:p>
        </p:txBody>
      </p:sp>
      <p:sp>
        <p:nvSpPr>
          <p:cNvPr id="5123" name="Rectangle 3"/>
          <p:cNvSpPr>
            <a:spLocks noGrp="1" noChangeArrowheads="1"/>
          </p:cNvSpPr>
          <p:nvPr>
            <p:ph idx="1"/>
          </p:nvPr>
        </p:nvSpPr>
        <p:spPr>
          <a:xfrm>
            <a:off x="755576" y="1628800"/>
            <a:ext cx="7200800" cy="4024312"/>
          </a:xfrm>
        </p:spPr>
        <p:txBody>
          <a:bodyPr/>
          <a:lstStyle/>
          <a:p>
            <a:pPr>
              <a:buNone/>
            </a:pPr>
            <a:r>
              <a:rPr lang="ca-ES" dirty="0" smtClean="0"/>
              <a:t>José Antonio Marina es un </a:t>
            </a:r>
            <a:r>
              <a:rPr lang="ca-ES" b="1" dirty="0" smtClean="0"/>
              <a:t>filósofo</a:t>
            </a:r>
            <a:r>
              <a:rPr lang="ca-ES" dirty="0" smtClean="0"/>
              <a:t> y escritor muy </a:t>
            </a:r>
            <a:r>
              <a:rPr lang="ca-ES" dirty="0" smtClean="0"/>
              <a:t>conocido.</a:t>
            </a:r>
          </a:p>
          <a:p>
            <a:pPr>
              <a:buNone/>
            </a:pPr>
            <a:r>
              <a:rPr lang="ca-ES" dirty="0" smtClean="0"/>
              <a:t>Se </a:t>
            </a:r>
            <a:r>
              <a:rPr lang="ca-ES" dirty="0" smtClean="0"/>
              <a:t>dedica a enseñar Filosofía en un instituto de </a:t>
            </a:r>
            <a:r>
              <a:rPr lang="ca-ES" dirty="0" smtClean="0"/>
              <a:t>enseñanza</a:t>
            </a:r>
          </a:p>
          <a:p>
            <a:pPr>
              <a:buNone/>
            </a:pPr>
            <a:r>
              <a:rPr lang="ca-ES" dirty="0" smtClean="0"/>
              <a:t>secundaria </a:t>
            </a:r>
            <a:r>
              <a:rPr lang="ca-ES" dirty="0" smtClean="0"/>
              <a:t>en Madrid. Una de sus mayores aficiones es </a:t>
            </a:r>
            <a:r>
              <a:rPr lang="ca-ES" dirty="0" smtClean="0"/>
              <a:t>la</a:t>
            </a:r>
          </a:p>
          <a:p>
            <a:pPr>
              <a:buNone/>
            </a:pPr>
            <a:r>
              <a:rPr lang="ca-ES" dirty="0" smtClean="0"/>
              <a:t>jardinería</a:t>
            </a:r>
            <a:r>
              <a:rPr lang="ca-ES" dirty="0" smtClean="0"/>
              <a:t>.</a:t>
            </a:r>
          </a:p>
          <a:p>
            <a:pPr>
              <a:buNone/>
            </a:pPr>
            <a:endParaRPr lang="ca-ES" dirty="0" smtClean="0"/>
          </a:p>
          <a:p>
            <a:pPr>
              <a:buNone/>
            </a:pPr>
            <a:r>
              <a:rPr lang="ca-ES" dirty="0" smtClean="0"/>
              <a:t>Por lo tanto, la mayoría de sus obras y conferencias tratan </a:t>
            </a:r>
            <a:r>
              <a:rPr lang="ca-ES" dirty="0" smtClean="0"/>
              <a:t>el</a:t>
            </a:r>
          </a:p>
          <a:p>
            <a:pPr>
              <a:buNone/>
            </a:pPr>
            <a:r>
              <a:rPr lang="ca-ES" dirty="0" smtClean="0"/>
              <a:t>tema </a:t>
            </a:r>
            <a:r>
              <a:rPr lang="ca-ES" dirty="0" smtClean="0"/>
              <a:t>de la </a:t>
            </a:r>
            <a:r>
              <a:rPr lang="ca-ES" b="1" dirty="0" smtClean="0"/>
              <a:t>educación y el aprendizaje </a:t>
            </a:r>
            <a:r>
              <a:rPr lang="ca-ES" dirty="0" smtClean="0"/>
              <a:t>desde </a:t>
            </a:r>
            <a:r>
              <a:rPr lang="ca-ES" dirty="0" smtClean="0"/>
              <a:t>una</a:t>
            </a:r>
          </a:p>
          <a:p>
            <a:pPr>
              <a:buNone/>
            </a:pPr>
            <a:r>
              <a:rPr lang="ca-ES" dirty="0" smtClean="0"/>
              <a:t>perspectiva </a:t>
            </a:r>
            <a:r>
              <a:rPr lang="ca-ES" dirty="0" smtClean="0"/>
              <a:t>filosófica. </a:t>
            </a:r>
            <a:endParaRPr lang="ca-ES" dirty="0" smtClean="0"/>
          </a:p>
          <a:p>
            <a:pPr>
              <a:buNone/>
            </a:pPr>
            <a:r>
              <a:rPr lang="ca-ES" dirty="0" smtClean="0"/>
              <a:t>Los </a:t>
            </a:r>
            <a:r>
              <a:rPr lang="ca-ES" dirty="0" smtClean="0"/>
              <a:t>últimos libros publicados del autor, se titulan así:</a:t>
            </a:r>
          </a:p>
          <a:p>
            <a:pPr>
              <a:buNone/>
            </a:pPr>
            <a:r>
              <a:rPr lang="ca-ES" dirty="0" smtClean="0"/>
              <a:t>El celebro infantil: la gran oportunidad</a:t>
            </a:r>
          </a:p>
          <a:p>
            <a:pPr>
              <a:buNone/>
            </a:pPr>
            <a:r>
              <a:rPr lang="ca-ES" dirty="0" smtClean="0"/>
              <a:t>La educación del talento</a:t>
            </a:r>
            <a:endParaRPr lang="ca-ES" dirty="0" smtClean="0"/>
          </a:p>
          <a:p>
            <a:pPr>
              <a:buNone/>
            </a:pPr>
            <a:endParaRPr lang="en-US" dirty="0"/>
          </a:p>
        </p:txBody>
      </p:sp>
      <p:pic>
        <p:nvPicPr>
          <p:cNvPr id="8" name="Picture 7"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blinds(horizontal)">
                                      <p:cBhvr>
                                        <p:cTn id="7" dur="500"/>
                                        <p:tgtEl>
                                          <p:spTgt spid="51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blinds(horizontal)">
                                      <p:cBhvr>
                                        <p:cTn id="12" dur="500"/>
                                        <p:tgtEl>
                                          <p:spTgt spid="51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123">
                                            <p:txEl>
                                              <p:pRg st="2" end="2"/>
                                            </p:txEl>
                                          </p:spTgt>
                                        </p:tgtEl>
                                        <p:attrNameLst>
                                          <p:attrName>style.visibility</p:attrName>
                                        </p:attrNameLst>
                                      </p:cBhvr>
                                      <p:to>
                                        <p:strVal val="visible"/>
                                      </p:to>
                                    </p:set>
                                    <p:animEffect transition="in" filter="blinds(horizontal)">
                                      <p:cBhvr>
                                        <p:cTn id="17" dur="500"/>
                                        <p:tgtEl>
                                          <p:spTgt spid="51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123">
                                            <p:txEl>
                                              <p:pRg st="3" end="3"/>
                                            </p:txEl>
                                          </p:spTgt>
                                        </p:tgtEl>
                                        <p:attrNameLst>
                                          <p:attrName>style.visibility</p:attrName>
                                        </p:attrNameLst>
                                      </p:cBhvr>
                                      <p:to>
                                        <p:strVal val="visible"/>
                                      </p:to>
                                    </p:set>
                                    <p:animEffect transition="in" filter="blinds(horizontal)">
                                      <p:cBhvr>
                                        <p:cTn id="22" dur="500"/>
                                        <p:tgtEl>
                                          <p:spTgt spid="51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123">
                                            <p:txEl>
                                              <p:pRg st="5" end="5"/>
                                            </p:txEl>
                                          </p:spTgt>
                                        </p:tgtEl>
                                        <p:attrNameLst>
                                          <p:attrName>style.visibility</p:attrName>
                                        </p:attrNameLst>
                                      </p:cBhvr>
                                      <p:to>
                                        <p:strVal val="visible"/>
                                      </p:to>
                                    </p:set>
                                    <p:animEffect transition="in" filter="blinds(horizontal)">
                                      <p:cBhvr>
                                        <p:cTn id="27" dur="500"/>
                                        <p:tgtEl>
                                          <p:spTgt spid="512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123">
                                            <p:txEl>
                                              <p:pRg st="6" end="6"/>
                                            </p:txEl>
                                          </p:spTgt>
                                        </p:tgtEl>
                                        <p:attrNameLst>
                                          <p:attrName>style.visibility</p:attrName>
                                        </p:attrNameLst>
                                      </p:cBhvr>
                                      <p:to>
                                        <p:strVal val="visible"/>
                                      </p:to>
                                    </p:set>
                                    <p:animEffect transition="in" filter="blinds(horizontal)">
                                      <p:cBhvr>
                                        <p:cTn id="32" dur="500"/>
                                        <p:tgtEl>
                                          <p:spTgt spid="512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123">
                                            <p:txEl>
                                              <p:pRg st="7" end="7"/>
                                            </p:txEl>
                                          </p:spTgt>
                                        </p:tgtEl>
                                        <p:attrNameLst>
                                          <p:attrName>style.visibility</p:attrName>
                                        </p:attrNameLst>
                                      </p:cBhvr>
                                      <p:to>
                                        <p:strVal val="visible"/>
                                      </p:to>
                                    </p:set>
                                    <p:animEffect transition="in" filter="blinds(horizontal)">
                                      <p:cBhvr>
                                        <p:cTn id="37" dur="500"/>
                                        <p:tgtEl>
                                          <p:spTgt spid="512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123">
                                            <p:txEl>
                                              <p:pRg st="8" end="8"/>
                                            </p:txEl>
                                          </p:spTgt>
                                        </p:tgtEl>
                                        <p:attrNameLst>
                                          <p:attrName>style.visibility</p:attrName>
                                        </p:attrNameLst>
                                      </p:cBhvr>
                                      <p:to>
                                        <p:strVal val="visible"/>
                                      </p:to>
                                    </p:set>
                                    <p:animEffect transition="in" filter="blinds(horizontal)">
                                      <p:cBhvr>
                                        <p:cTn id="42" dur="500"/>
                                        <p:tgtEl>
                                          <p:spTgt spid="512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123">
                                            <p:txEl>
                                              <p:pRg st="9" end="9"/>
                                            </p:txEl>
                                          </p:spTgt>
                                        </p:tgtEl>
                                        <p:attrNameLst>
                                          <p:attrName>style.visibility</p:attrName>
                                        </p:attrNameLst>
                                      </p:cBhvr>
                                      <p:to>
                                        <p:strVal val="visible"/>
                                      </p:to>
                                    </p:set>
                                    <p:animEffect transition="in" filter="blinds(horizontal)">
                                      <p:cBhvr>
                                        <p:cTn id="47" dur="500"/>
                                        <p:tgtEl>
                                          <p:spTgt spid="512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5123">
                                            <p:txEl>
                                              <p:pRg st="10" end="10"/>
                                            </p:txEl>
                                          </p:spTgt>
                                        </p:tgtEl>
                                        <p:attrNameLst>
                                          <p:attrName>style.visibility</p:attrName>
                                        </p:attrNameLst>
                                      </p:cBhvr>
                                      <p:to>
                                        <p:strVal val="visible"/>
                                      </p:to>
                                    </p:set>
                                    <p:animEffect transition="in" filter="blinds(horizontal)">
                                      <p:cBhvr>
                                        <p:cTn id="52" dur="500"/>
                                        <p:tgtEl>
                                          <p:spTgt spid="512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69553"/>
            <a:ext cx="6756425" cy="511175"/>
          </a:xfrm>
        </p:spPr>
        <p:txBody>
          <a:bodyPr/>
          <a:lstStyle/>
          <a:p>
            <a:r>
              <a:rPr lang="ca-ES" dirty="0" smtClean="0"/>
              <a:t>Tomar apuntes</a:t>
            </a:r>
            <a:endParaRPr lang="ca-ES" dirty="0"/>
          </a:p>
        </p:txBody>
      </p:sp>
      <p:sp>
        <p:nvSpPr>
          <p:cNvPr id="3" name="Content Placeholder 2"/>
          <p:cNvSpPr>
            <a:spLocks noGrp="1"/>
          </p:cNvSpPr>
          <p:nvPr>
            <p:ph idx="1"/>
          </p:nvPr>
        </p:nvSpPr>
        <p:spPr>
          <a:xfrm>
            <a:off x="539552" y="2060848"/>
            <a:ext cx="7476505" cy="3312368"/>
          </a:xfrm>
        </p:spPr>
        <p:txBody>
          <a:bodyPr/>
          <a:lstStyle/>
          <a:p>
            <a:pPr>
              <a:buNone/>
            </a:pPr>
            <a:r>
              <a:rPr lang="ca-ES" dirty="0" smtClean="0"/>
              <a:t>En su conferencia, José Antonio Marina va a hablar de </a:t>
            </a:r>
          </a:p>
          <a:p>
            <a:pPr>
              <a:buNone/>
            </a:pPr>
            <a:r>
              <a:rPr lang="ca-ES" dirty="0" smtClean="0"/>
              <a:t>“</a:t>
            </a:r>
            <a:r>
              <a:rPr lang="ca-ES" b="1" dirty="0" smtClean="0"/>
              <a:t>la inteligencia”</a:t>
            </a:r>
            <a:r>
              <a:rPr lang="ca-ES" dirty="0" smtClean="0"/>
              <a:t>.</a:t>
            </a:r>
          </a:p>
          <a:p>
            <a:pPr>
              <a:buNone/>
            </a:pPr>
            <a:endParaRPr lang="ca-ES" dirty="0" smtClean="0"/>
          </a:p>
          <a:p>
            <a:pPr lvl="0"/>
            <a:r>
              <a:rPr lang="ca-ES" dirty="0" smtClean="0"/>
              <a:t>Piensa en vocabulario relacionado con el tema y con </a:t>
            </a:r>
            <a:r>
              <a:rPr lang="ca-ES" dirty="0" smtClean="0"/>
              <a:t>muchas</a:t>
            </a:r>
          </a:p>
          <a:p>
            <a:pPr lvl="0"/>
            <a:r>
              <a:rPr lang="ca-ES" dirty="0" smtClean="0"/>
              <a:t>probabilidades </a:t>
            </a:r>
            <a:r>
              <a:rPr lang="ca-ES" dirty="0" smtClean="0"/>
              <a:t>de aparecer en el discurso. (</a:t>
            </a:r>
            <a:r>
              <a:rPr lang="ca-ES" dirty="0" smtClean="0"/>
              <a:t>problemas,</a:t>
            </a:r>
          </a:p>
          <a:p>
            <a:pPr lvl="0"/>
            <a:r>
              <a:rPr lang="ca-ES" dirty="0" smtClean="0"/>
              <a:t>coeficiente </a:t>
            </a:r>
            <a:r>
              <a:rPr lang="ca-ES" dirty="0" smtClean="0"/>
              <a:t>intelectual, sabio, )</a:t>
            </a:r>
          </a:p>
          <a:p>
            <a:pPr lvl="0"/>
            <a:endParaRPr lang="ca-ES" dirty="0" smtClean="0"/>
          </a:p>
          <a:p>
            <a:pPr lvl="0"/>
            <a:r>
              <a:rPr lang="ca-ES" dirty="0" smtClean="0"/>
              <a:t>Escucha la </a:t>
            </a:r>
            <a:r>
              <a:rPr lang="ca-ES" u="sng" dirty="0" smtClean="0"/>
              <a:t>primera parte de su clase</a:t>
            </a:r>
            <a:r>
              <a:rPr lang="ca-ES" dirty="0" smtClean="0"/>
              <a:t> y toma notas usando </a:t>
            </a:r>
            <a:r>
              <a:rPr lang="ca-ES" dirty="0" smtClean="0"/>
              <a:t>el</a:t>
            </a:r>
          </a:p>
          <a:p>
            <a:pPr lvl="0"/>
            <a:r>
              <a:rPr lang="ca-ES" dirty="0" smtClean="0"/>
              <a:t>sistema </a:t>
            </a:r>
            <a:r>
              <a:rPr lang="ca-ES" dirty="0" smtClean="0"/>
              <a:t>de “página partida” (</a:t>
            </a:r>
            <a:r>
              <a:rPr lang="ca-ES" i="1" dirty="0" smtClean="0"/>
              <a:t>split page notes</a:t>
            </a:r>
            <a:r>
              <a:rPr lang="ca-ES" dirty="0" smtClean="0"/>
              <a:t>). </a:t>
            </a:r>
          </a:p>
          <a:p>
            <a:pPr lvl="0"/>
            <a:endParaRPr lang="ca-ES" dirty="0" smtClean="0"/>
          </a:p>
          <a:p>
            <a:endParaRPr lang="ca-ES" dirty="0"/>
          </a:p>
        </p:txBody>
      </p:sp>
      <p:sp>
        <p:nvSpPr>
          <p:cNvPr id="6" name="Oval Callout 5"/>
          <p:cNvSpPr/>
          <p:nvPr/>
        </p:nvSpPr>
        <p:spPr>
          <a:xfrm>
            <a:off x="1043608" y="980728"/>
            <a:ext cx="3888432" cy="936104"/>
          </a:xfrm>
          <a:prstGeom prst="wedgeEllipseCallout">
            <a:avLst>
              <a:gd name="adj1" fmla="val -46927"/>
              <a:gd name="adj2" fmla="val 437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smtClean="0"/>
              <a:t>Recuerda que no es necesario comprender todas las palabras.</a:t>
            </a:r>
            <a:endParaRPr lang="ca-ES" dirty="0"/>
          </a:p>
        </p:txBody>
      </p:sp>
      <p:pic>
        <p:nvPicPr>
          <p:cNvPr id="7" name="Picture 6"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blinds(horizontal)">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linds(horizont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blinds(horizontal)">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Picture 2">
            <a:hlinkClick r:id="rId2"/>
          </p:cNvPr>
          <p:cNvPicPr>
            <a:picLocks noGrp="1" noChangeAspect="1" noChangeArrowheads="1"/>
          </p:cNvPicPr>
          <p:nvPr>
            <p:ph idx="1"/>
          </p:nvPr>
        </p:nvPicPr>
        <p:blipFill>
          <a:blip r:embed="rId3" cstate="print"/>
          <a:srcRect l="7175" t="29465" r="37101" b="25216"/>
          <a:stretch>
            <a:fillRect/>
          </a:stretch>
        </p:blipFill>
        <p:spPr bwMode="auto">
          <a:xfrm>
            <a:off x="1679860" y="2241283"/>
            <a:ext cx="4308298" cy="2627877"/>
          </a:xfrm>
          <a:prstGeom prst="rect">
            <a:avLst/>
          </a:prstGeom>
          <a:noFill/>
          <a:ln w="9525">
            <a:noFill/>
            <a:miter lim="800000"/>
            <a:headEnd/>
            <a:tailEnd/>
          </a:ln>
        </p:spPr>
      </p:pic>
      <p:sp>
        <p:nvSpPr>
          <p:cNvPr id="5" name="Oval Callout 4"/>
          <p:cNvSpPr/>
          <p:nvPr/>
        </p:nvSpPr>
        <p:spPr>
          <a:xfrm>
            <a:off x="4932040" y="1556792"/>
            <a:ext cx="2880320" cy="1512168"/>
          </a:xfrm>
          <a:prstGeom prst="wedgeEllipseCallout">
            <a:avLst>
              <a:gd name="adj1" fmla="val -40473"/>
              <a:gd name="adj2" fmla="val 1210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sz="1400" dirty="0" smtClean="0"/>
              <a:t>Clica sobre la imagen para abrir el enlace de vídeo en internet</a:t>
            </a:r>
            <a:r>
              <a:rPr lang="ca-ES" sz="1400" dirty="0" smtClean="0"/>
              <a:t>.</a:t>
            </a:r>
          </a:p>
          <a:p>
            <a:pPr algn="ctr"/>
            <a:r>
              <a:rPr lang="ca-ES" sz="1400" dirty="0"/>
              <a:t>http://www.youtube.com/watch?v=ZsJbtkxlEQ4&amp;feature=youtu.be</a:t>
            </a:r>
            <a:endParaRPr lang="ca-ES" sz="1400" dirty="0"/>
          </a:p>
        </p:txBody>
      </p:sp>
      <p:pic>
        <p:nvPicPr>
          <p:cNvPr id="6" name="Picture 5" descr="routes_into_languages_cmyk"/>
          <p:cNvPicPr>
            <a:picLocks noChangeAspect="1" noChangeArrowheads="1"/>
          </p:cNvPicPr>
          <p:nvPr/>
        </p:nvPicPr>
        <p:blipFill>
          <a:blip r:embed="rId4"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6756425" cy="511175"/>
          </a:xfrm>
        </p:spPr>
        <p:txBody>
          <a:bodyPr/>
          <a:lstStyle/>
          <a:p>
            <a:r>
              <a:rPr lang="ca-ES" dirty="0" smtClean="0"/>
              <a:t>Tomar apuntes: </a:t>
            </a:r>
            <a:r>
              <a:rPr lang="ca-ES" sz="2000" dirty="0" smtClean="0"/>
              <a:t>Escuchar y comprender</a:t>
            </a:r>
            <a:endParaRPr lang="ca-ES" dirty="0"/>
          </a:p>
        </p:txBody>
      </p:sp>
      <p:sp>
        <p:nvSpPr>
          <p:cNvPr id="3" name="Content Placeholder 2"/>
          <p:cNvSpPr>
            <a:spLocks noGrp="1"/>
          </p:cNvSpPr>
          <p:nvPr>
            <p:ph idx="1"/>
          </p:nvPr>
        </p:nvSpPr>
        <p:spPr>
          <a:xfrm>
            <a:off x="323528" y="1700808"/>
            <a:ext cx="8640960" cy="3960439"/>
          </a:xfrm>
        </p:spPr>
        <p:txBody>
          <a:bodyPr/>
          <a:lstStyle/>
          <a:p>
            <a:pPr marL="0" lvl="0" indent="0">
              <a:buNone/>
            </a:pPr>
            <a:r>
              <a:rPr lang="ca-ES" dirty="0" smtClean="0"/>
              <a:t>Antes de escribir hay que comprender el </a:t>
            </a:r>
            <a:r>
              <a:rPr lang="ca-ES" b="1" dirty="0" smtClean="0"/>
              <a:t>mensaje</a:t>
            </a:r>
            <a:r>
              <a:rPr lang="ca-ES" dirty="0" smtClean="0"/>
              <a:t> del profesor.</a:t>
            </a:r>
          </a:p>
          <a:p>
            <a:pPr marL="0" lvl="0" indent="0">
              <a:buNone/>
            </a:pPr>
            <a:endParaRPr lang="ca-ES" dirty="0" smtClean="0"/>
          </a:p>
          <a:p>
            <a:pPr marL="0" indent="0"/>
            <a:r>
              <a:rPr lang="ca-ES" dirty="0" smtClean="0"/>
              <a:t>¿Qué frase </a:t>
            </a:r>
            <a:r>
              <a:rPr lang="ca-ES" b="1" dirty="0" smtClean="0"/>
              <a:t>resume</a:t>
            </a:r>
            <a:r>
              <a:rPr lang="ca-ES" dirty="0" smtClean="0"/>
              <a:t> mejor el vídeo?</a:t>
            </a:r>
          </a:p>
          <a:p>
            <a:pPr marL="0" indent="0">
              <a:lnSpc>
                <a:spcPct val="150000"/>
              </a:lnSpc>
              <a:buNone/>
            </a:pPr>
            <a:endParaRPr lang="ca-ES" dirty="0" smtClean="0"/>
          </a:p>
          <a:p>
            <a:pPr marL="0" lvl="1" indent="0">
              <a:lnSpc>
                <a:spcPct val="150000"/>
              </a:lnSpc>
              <a:buFont typeface="Arial" pitchFamily="34" charset="0"/>
              <a:buChar char="•"/>
            </a:pPr>
            <a:r>
              <a:rPr lang="ca-ES" dirty="0" smtClean="0"/>
              <a:t>El profesor explica dos teorías sobre los tipos de inteligencia.</a:t>
            </a:r>
          </a:p>
          <a:p>
            <a:pPr marL="0" lvl="1" indent="0">
              <a:lnSpc>
                <a:spcPct val="150000"/>
              </a:lnSpc>
              <a:buFont typeface="Arial" pitchFamily="34" charset="0"/>
              <a:buChar char="•"/>
            </a:pPr>
            <a:r>
              <a:rPr lang="ca-ES" dirty="0" smtClean="0"/>
              <a:t>El profesor explica el caso de un alumno inteligente pero problemático.</a:t>
            </a:r>
          </a:p>
          <a:p>
            <a:pPr marL="0" lvl="1" indent="0">
              <a:lnSpc>
                <a:spcPct val="150000"/>
              </a:lnSpc>
              <a:buFont typeface="Arial" pitchFamily="34" charset="0"/>
              <a:buChar char="•"/>
            </a:pPr>
            <a:r>
              <a:rPr lang="ca-ES" dirty="0" smtClean="0"/>
              <a:t>El profesor da ejemplos de dos tipos de inteligencia.</a:t>
            </a:r>
          </a:p>
          <a:p>
            <a:pPr marL="0" lvl="1" indent="0">
              <a:lnSpc>
                <a:spcPct val="150000"/>
              </a:lnSpc>
              <a:buFont typeface="Arial" pitchFamily="34" charset="0"/>
              <a:buChar char="•"/>
            </a:pPr>
            <a:r>
              <a:rPr lang="ca-ES" dirty="0" smtClean="0"/>
              <a:t>El profesor nos explica cómo llevar una vida emocional satisfactoria.</a:t>
            </a:r>
          </a:p>
        </p:txBody>
      </p:sp>
      <p:pic>
        <p:nvPicPr>
          <p:cNvPr id="5" name="Picture 4"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056785" cy="511175"/>
          </a:xfrm>
        </p:spPr>
        <p:txBody>
          <a:bodyPr/>
          <a:lstStyle/>
          <a:p>
            <a:r>
              <a:rPr lang="ca-ES" dirty="0" smtClean="0"/>
              <a:t>Tomar apuntes: </a:t>
            </a:r>
            <a:r>
              <a:rPr lang="ca-ES" sz="2000" dirty="0" smtClean="0"/>
              <a:t>Escuchar y Comprender</a:t>
            </a:r>
            <a:endParaRPr lang="ca-ES" dirty="0"/>
          </a:p>
        </p:txBody>
      </p:sp>
      <p:sp>
        <p:nvSpPr>
          <p:cNvPr id="3" name="Content Placeholder 2"/>
          <p:cNvSpPr>
            <a:spLocks noGrp="1"/>
          </p:cNvSpPr>
          <p:nvPr>
            <p:ph idx="1"/>
          </p:nvPr>
        </p:nvSpPr>
        <p:spPr>
          <a:xfrm>
            <a:off x="611560" y="1916832"/>
            <a:ext cx="7566025" cy="4024312"/>
          </a:xfrm>
        </p:spPr>
        <p:txBody>
          <a:bodyPr/>
          <a:lstStyle/>
          <a:p>
            <a:pPr marL="0" indent="0">
              <a:buNone/>
            </a:pPr>
            <a:r>
              <a:rPr lang="ca-ES" dirty="0" smtClean="0"/>
              <a:t>Prestar atención a las palabras clave propias del lenguaje oral nos ayuda a comprender el mensaje.</a:t>
            </a:r>
          </a:p>
          <a:p>
            <a:pPr marL="0" indent="0">
              <a:buNone/>
            </a:pPr>
            <a:endParaRPr lang="ca-ES" dirty="0" smtClean="0"/>
          </a:p>
          <a:p>
            <a:pPr marL="0" indent="0"/>
            <a:r>
              <a:rPr lang="ca-ES" dirty="0" smtClean="0"/>
              <a:t>¿Qué error comete el profesor y qué palabra clave utiliza para rectificar?</a:t>
            </a:r>
          </a:p>
          <a:p>
            <a:pPr marL="0" indent="0">
              <a:buNone/>
            </a:pPr>
            <a:r>
              <a:rPr lang="ca-ES" dirty="0" smtClean="0">
                <a:solidFill>
                  <a:schemeClr val="accent1">
                    <a:lumMod val="75000"/>
                  </a:schemeClr>
                </a:solidFill>
              </a:rPr>
              <a:t>	“...Bobby Fischer, el gran campeón de la inteligencia, no, </a:t>
            </a:r>
            <a:r>
              <a:rPr lang="ca-ES" b="1" i="1" u="sng" dirty="0" smtClean="0">
                <a:solidFill>
                  <a:schemeClr val="accent1">
                    <a:lumMod val="75000"/>
                  </a:schemeClr>
                </a:solidFill>
              </a:rPr>
              <a:t>perdón</a:t>
            </a:r>
            <a:r>
              <a:rPr lang="ca-ES" dirty="0" smtClean="0">
                <a:solidFill>
                  <a:schemeClr val="accent1">
                    <a:lumMod val="75000"/>
                  </a:schemeClr>
                </a:solidFill>
              </a:rPr>
              <a:t>, el gran campeón de...” [3.09]</a:t>
            </a:r>
          </a:p>
          <a:p>
            <a:pPr marL="0" indent="0"/>
            <a:endParaRPr lang="ca-ES" dirty="0" smtClean="0"/>
          </a:p>
          <a:p>
            <a:pPr marL="0" indent="0"/>
            <a:r>
              <a:rPr lang="ca-ES" dirty="0" smtClean="0"/>
              <a:t>¿Qué palabra clave utiliza para empezar la conclusión?</a:t>
            </a:r>
          </a:p>
          <a:p>
            <a:pPr marL="0" indent="0">
              <a:buNone/>
            </a:pPr>
            <a:r>
              <a:rPr lang="ca-ES" dirty="0" smtClean="0">
                <a:solidFill>
                  <a:schemeClr val="accent1">
                    <a:lumMod val="75000"/>
                  </a:schemeClr>
                </a:solidFill>
              </a:rPr>
              <a:t>	“</a:t>
            </a:r>
            <a:r>
              <a:rPr lang="ca-ES" b="1" u="sng" dirty="0" smtClean="0">
                <a:solidFill>
                  <a:schemeClr val="accent1">
                    <a:lumMod val="75000"/>
                  </a:schemeClr>
                </a:solidFill>
              </a:rPr>
              <a:t>El asunto está en </a:t>
            </a:r>
            <a:r>
              <a:rPr lang="ca-ES" dirty="0" smtClean="0">
                <a:solidFill>
                  <a:schemeClr val="accent1">
                    <a:lumMod val="75000"/>
                  </a:schemeClr>
                </a:solidFill>
              </a:rPr>
              <a:t>que nos han dicho tantas veces...” [3.25]</a:t>
            </a:r>
          </a:p>
        </p:txBody>
      </p:sp>
      <p:pic>
        <p:nvPicPr>
          <p:cNvPr id="5" name="Picture 4"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76672"/>
            <a:ext cx="7056785" cy="511175"/>
          </a:xfrm>
        </p:spPr>
        <p:txBody>
          <a:bodyPr/>
          <a:lstStyle/>
          <a:p>
            <a:r>
              <a:rPr lang="ca-ES" dirty="0" smtClean="0"/>
              <a:t>Tomar apuntes: </a:t>
            </a:r>
            <a:r>
              <a:rPr lang="ca-ES" sz="2000" dirty="0" smtClean="0"/>
              <a:t>ESCRIBIR la falta de información</a:t>
            </a:r>
            <a:endParaRPr lang="ca-ES" dirty="0"/>
          </a:p>
        </p:txBody>
      </p:sp>
      <p:sp>
        <p:nvSpPr>
          <p:cNvPr id="3" name="Content Placeholder 2"/>
          <p:cNvSpPr>
            <a:spLocks noGrp="1"/>
          </p:cNvSpPr>
          <p:nvPr>
            <p:ph idx="1"/>
          </p:nvPr>
        </p:nvSpPr>
        <p:spPr>
          <a:xfrm>
            <a:off x="683568" y="1556792"/>
            <a:ext cx="7854950" cy="4345409"/>
          </a:xfrm>
        </p:spPr>
        <p:txBody>
          <a:bodyPr/>
          <a:lstStyle/>
          <a:p>
            <a:pPr marL="0" indent="0" algn="just">
              <a:buNone/>
            </a:pPr>
            <a:r>
              <a:rPr lang="ca-ES" dirty="0" smtClean="0"/>
              <a:t>En el vídeo, el profesor menciona a </a:t>
            </a:r>
            <a:r>
              <a:rPr lang="ca-ES" i="1" dirty="0" smtClean="0"/>
              <a:t>Mario Conde </a:t>
            </a:r>
            <a:r>
              <a:rPr lang="ca-ES" dirty="0" smtClean="0"/>
              <a:t>y a los directivos de </a:t>
            </a:r>
            <a:r>
              <a:rPr lang="ca-ES" i="1" dirty="0" smtClean="0"/>
              <a:t>ENRON</a:t>
            </a:r>
            <a:r>
              <a:rPr lang="ca-ES" dirty="0" smtClean="0"/>
              <a:t> como ejemplos de un mal uso de la inteligencia. Seguramente, tú no sabes quién son ni cómo escribir estas palabras. ¿Qué debes hacer?</a:t>
            </a:r>
          </a:p>
          <a:p>
            <a:pPr marL="0" indent="0">
              <a:buFont typeface="+mj-lt"/>
              <a:buAutoNum type="alphaLcParenR"/>
            </a:pPr>
            <a:endParaRPr lang="ca-ES" dirty="0" smtClean="0"/>
          </a:p>
          <a:p>
            <a:pPr marL="0" indent="0">
              <a:buFont typeface="+mj-lt"/>
              <a:buAutoNum type="alphaLcParenR"/>
            </a:pPr>
            <a:r>
              <a:rPr lang="ca-ES" dirty="0" smtClean="0"/>
              <a:t>Marcar con un (*) en mis apuntes que falta información y hacer un poco más de investigación en labiblioteca por mi cuenta para completar.</a:t>
            </a:r>
          </a:p>
          <a:p>
            <a:pPr marL="0" indent="0">
              <a:buFont typeface="+mj-lt"/>
              <a:buAutoNum type="alphaLcParenR"/>
            </a:pPr>
            <a:endParaRPr lang="ca-ES" dirty="0" smtClean="0"/>
          </a:p>
          <a:p>
            <a:pPr marL="0" indent="0">
              <a:buFont typeface="+mj-lt"/>
              <a:buAutoNum type="alphaLcParenR"/>
            </a:pPr>
            <a:r>
              <a:rPr lang="ca-ES" dirty="0" smtClean="0"/>
              <a:t>Marcar con un (*) en mis apuntes que falta información, esperar hasta la pausa o el final de la clase para preguntar al profesor acerca de estos dos ejemplos.</a:t>
            </a:r>
          </a:p>
          <a:p>
            <a:pPr marL="0" indent="0">
              <a:buFont typeface="+mj-lt"/>
              <a:buAutoNum type="alphaLcParenR"/>
            </a:pPr>
            <a:endParaRPr lang="ca-ES" dirty="0" smtClean="0"/>
          </a:p>
          <a:p>
            <a:pPr marL="0" indent="0">
              <a:buFont typeface="+mj-lt"/>
              <a:buAutoNum type="alphaLcParenR"/>
            </a:pPr>
            <a:r>
              <a:rPr lang="ca-ES" dirty="0" smtClean="0"/>
              <a:t>Marcar con un (*) en mis apuntes que falta información y preguntar a mis compañeros de clase rápidamente.</a:t>
            </a:r>
          </a:p>
          <a:p>
            <a:pPr>
              <a:buNone/>
            </a:pPr>
            <a:endParaRPr lang="ca-ES" dirty="0" smtClean="0"/>
          </a:p>
          <a:p>
            <a:pPr>
              <a:buNone/>
            </a:pPr>
            <a:endParaRPr lang="ca-ES" dirty="0" smtClean="0"/>
          </a:p>
          <a:p>
            <a:pPr>
              <a:buNone/>
            </a:pPr>
            <a:endParaRPr lang="ca-ES" dirty="0" smtClean="0"/>
          </a:p>
          <a:p>
            <a:pPr>
              <a:buNone/>
            </a:pPr>
            <a:endParaRPr lang="ca-ES" dirty="0" smtClean="0"/>
          </a:p>
        </p:txBody>
      </p:sp>
      <p:sp>
        <p:nvSpPr>
          <p:cNvPr id="5" name="Rounded Rectangular Callout 4"/>
          <p:cNvSpPr/>
          <p:nvPr/>
        </p:nvSpPr>
        <p:spPr>
          <a:xfrm>
            <a:off x="2267744" y="3933056"/>
            <a:ext cx="6696744" cy="1944216"/>
          </a:xfrm>
          <a:prstGeom prst="wedgeRoundRectCallout">
            <a:avLst>
              <a:gd name="adj1" fmla="val -68530"/>
              <a:gd name="adj2" fmla="val -808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a-ES" dirty="0" smtClean="0"/>
              <a:t>La respuesta correcta es b). No puedes interrumpir al profesor hablando con tus compañeros. Tampoco puedes investigar en la biblioteca porque la información que necesitas son ejemplos muy particulares que el profesor ha inventado y no están en las lecturas de referencia.</a:t>
            </a:r>
            <a:endParaRPr lang="ca-ES" dirty="0"/>
          </a:p>
        </p:txBody>
      </p:sp>
      <p:pic>
        <p:nvPicPr>
          <p:cNvPr id="6" name="Picture 5" descr="routes_into_languages_cmyk"/>
          <p:cNvPicPr>
            <a:picLocks noChangeAspect="1" noChangeArrowheads="1"/>
          </p:cNvPicPr>
          <p:nvPr/>
        </p:nvPicPr>
        <p:blipFill>
          <a:blip r:embed="rId2"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blinds(horizontal)">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563563"/>
            <a:ext cx="6756425" cy="511175"/>
          </a:xfrm>
        </p:spPr>
        <p:txBody>
          <a:bodyPr/>
          <a:lstStyle/>
          <a:p>
            <a:r>
              <a:rPr lang="ca-ES" dirty="0" smtClean="0"/>
              <a:t>Sintetizar apuntes para estudiar.</a:t>
            </a:r>
            <a:endParaRPr lang="ca-ES" dirty="0"/>
          </a:p>
        </p:txBody>
      </p:sp>
      <p:sp>
        <p:nvSpPr>
          <p:cNvPr id="6" name="Content Placeholder 2"/>
          <p:cNvSpPr>
            <a:spLocks noGrp="1"/>
          </p:cNvSpPr>
          <p:nvPr>
            <p:ph idx="1"/>
          </p:nvPr>
        </p:nvSpPr>
        <p:spPr>
          <a:xfrm>
            <a:off x="611560" y="1484784"/>
            <a:ext cx="7854950" cy="792088"/>
          </a:xfrm>
        </p:spPr>
        <p:txBody>
          <a:bodyPr/>
          <a:lstStyle/>
          <a:p>
            <a:pPr lvl="0"/>
            <a:r>
              <a:rPr lang="ca-ES" dirty="0" smtClean="0"/>
              <a:t>Completa este </a:t>
            </a:r>
            <a:r>
              <a:rPr lang="ca-ES" i="1" dirty="0" smtClean="0"/>
              <a:t>mapa conceptual </a:t>
            </a:r>
            <a:r>
              <a:rPr lang="ca-ES" dirty="0" smtClean="0"/>
              <a:t>(mindmap) con tus apuntes.</a:t>
            </a:r>
          </a:p>
          <a:p>
            <a:endParaRPr lang="ca-ES" dirty="0"/>
          </a:p>
        </p:txBody>
      </p:sp>
      <p:pic>
        <p:nvPicPr>
          <p:cNvPr id="5122" name="Picture 2"/>
          <p:cNvPicPr>
            <a:picLocks noChangeAspect="1" noChangeArrowheads="1"/>
          </p:cNvPicPr>
          <p:nvPr/>
        </p:nvPicPr>
        <p:blipFill>
          <a:blip r:embed="rId2" cstate="print"/>
          <a:srcRect/>
          <a:stretch>
            <a:fillRect/>
          </a:stretch>
        </p:blipFill>
        <p:spPr bwMode="auto">
          <a:xfrm>
            <a:off x="179512" y="404664"/>
            <a:ext cx="1411621" cy="792088"/>
          </a:xfrm>
          <a:prstGeom prst="rect">
            <a:avLst/>
          </a:prstGeom>
          <a:noFill/>
          <a:ln w="9525">
            <a:noFill/>
            <a:miter lim="800000"/>
            <a:headEnd/>
            <a:tailEnd/>
          </a:ln>
        </p:spPr>
      </p:pic>
      <p:grpSp>
        <p:nvGrpSpPr>
          <p:cNvPr id="9" name="Group 2"/>
          <p:cNvGrpSpPr>
            <a:grpSpLocks/>
          </p:cNvGrpSpPr>
          <p:nvPr/>
        </p:nvGrpSpPr>
        <p:grpSpPr bwMode="auto">
          <a:xfrm>
            <a:off x="1511152" y="2564904"/>
            <a:ext cx="7632848" cy="4104456"/>
            <a:chOff x="842" y="8939"/>
            <a:chExt cx="10807" cy="6733"/>
          </a:xfrm>
        </p:grpSpPr>
        <p:grpSp>
          <p:nvGrpSpPr>
            <p:cNvPr id="10" name="Group 3"/>
            <p:cNvGrpSpPr>
              <a:grpSpLocks/>
            </p:cNvGrpSpPr>
            <p:nvPr/>
          </p:nvGrpSpPr>
          <p:grpSpPr bwMode="auto">
            <a:xfrm>
              <a:off x="1795" y="8939"/>
              <a:ext cx="8945" cy="3516"/>
              <a:chOff x="1795" y="8939"/>
              <a:chExt cx="8945" cy="3516"/>
            </a:xfrm>
          </p:grpSpPr>
          <p:sp>
            <p:nvSpPr>
              <p:cNvPr id="22" name="Oval 4"/>
              <p:cNvSpPr>
                <a:spLocks noChangeArrowheads="1"/>
              </p:cNvSpPr>
              <p:nvPr/>
            </p:nvSpPr>
            <p:spPr bwMode="auto">
              <a:xfrm>
                <a:off x="2983" y="11618"/>
                <a:ext cx="3466" cy="837"/>
              </a:xfrm>
              <a:prstGeom prst="ellipse">
                <a:avLst/>
              </a:prstGeom>
              <a:solidFill>
                <a:srgbClr val="FFC000"/>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b="1" i="0" u="none" strike="noStrike" cap="none" normalizeH="0" baseline="0" dirty="0" smtClean="0">
                    <a:ln>
                      <a:noFill/>
                    </a:ln>
                    <a:solidFill>
                      <a:schemeClr val="tx1"/>
                    </a:solidFill>
                    <a:effectLst/>
                    <a:latin typeface="+mj-lt"/>
                  </a:rPr>
                  <a:t>PROBLEMAS</a:t>
                </a:r>
              </a:p>
            </p:txBody>
          </p:sp>
          <p:sp>
            <p:nvSpPr>
              <p:cNvPr id="23" name="Oval 5"/>
              <p:cNvSpPr>
                <a:spLocks noChangeArrowheads="1"/>
              </p:cNvSpPr>
              <p:nvPr/>
            </p:nvSpPr>
            <p:spPr bwMode="auto">
              <a:xfrm>
                <a:off x="1981" y="10398"/>
                <a:ext cx="1852" cy="636"/>
              </a:xfrm>
              <a:prstGeom prst="ellipse">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sz="1100" b="1" i="0" u="none" strike="noStrike" cap="none" normalizeH="0" baseline="0" smtClean="0">
                    <a:ln>
                      <a:noFill/>
                    </a:ln>
                    <a:solidFill>
                      <a:schemeClr val="tx1"/>
                    </a:solidFill>
                    <a:effectLst/>
                    <a:latin typeface="+mj-lt"/>
                  </a:rPr>
                  <a:t>¿Causa?</a:t>
                </a:r>
                <a:endParaRPr kumimoji="0" lang="ca-ES" b="1" i="0" u="none" strike="noStrike" cap="none" normalizeH="0" baseline="0" smtClean="0">
                  <a:ln>
                    <a:noFill/>
                  </a:ln>
                  <a:solidFill>
                    <a:schemeClr val="tx1"/>
                  </a:solidFill>
                  <a:effectLst/>
                  <a:latin typeface="+mj-lt"/>
                </a:endParaRPr>
              </a:p>
            </p:txBody>
          </p:sp>
          <p:sp>
            <p:nvSpPr>
              <p:cNvPr id="24" name="Oval 6"/>
              <p:cNvSpPr>
                <a:spLocks noChangeArrowheads="1"/>
              </p:cNvSpPr>
              <p:nvPr/>
            </p:nvSpPr>
            <p:spPr bwMode="auto">
              <a:xfrm>
                <a:off x="4601" y="9126"/>
                <a:ext cx="2786" cy="636"/>
              </a:xfrm>
              <a:prstGeom prst="ellipse">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sz="1100" b="1" i="0" u="none" strike="noStrike" cap="none" normalizeH="0" baseline="0" dirty="0" smtClean="0">
                    <a:ln>
                      <a:noFill/>
                    </a:ln>
                    <a:solidFill>
                      <a:schemeClr val="tx1"/>
                    </a:solidFill>
                    <a:effectLst/>
                    <a:latin typeface="+mj-lt"/>
                  </a:rPr>
                  <a:t>¿Consecuencias?</a:t>
                </a:r>
                <a:endParaRPr kumimoji="0" lang="ca-ES" b="1" i="0" u="none" strike="noStrike" cap="none" normalizeH="0" baseline="0" dirty="0" smtClean="0">
                  <a:ln>
                    <a:noFill/>
                  </a:ln>
                  <a:solidFill>
                    <a:schemeClr val="tx1"/>
                  </a:solidFill>
                  <a:effectLst/>
                  <a:latin typeface="+mj-lt"/>
                </a:endParaRPr>
              </a:p>
            </p:txBody>
          </p:sp>
          <p:sp>
            <p:nvSpPr>
              <p:cNvPr id="25" name="Rectangle 7"/>
              <p:cNvSpPr>
                <a:spLocks noChangeArrowheads="1"/>
              </p:cNvSpPr>
              <p:nvPr/>
            </p:nvSpPr>
            <p:spPr bwMode="auto">
              <a:xfrm>
                <a:off x="1795" y="9032"/>
                <a:ext cx="2038" cy="730"/>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ca-ES" b="1" i="0" u="none" strike="noStrike" cap="none" normalizeH="0" baseline="0" dirty="0" smtClean="0">
                  <a:ln>
                    <a:noFill/>
                  </a:ln>
                  <a:solidFill>
                    <a:schemeClr val="tx1"/>
                  </a:solidFill>
                  <a:effectLst/>
                  <a:latin typeface="+mj-lt"/>
                </a:endParaRPr>
              </a:p>
            </p:txBody>
          </p:sp>
          <p:sp>
            <p:nvSpPr>
              <p:cNvPr id="26" name="Rectangle 8"/>
              <p:cNvSpPr>
                <a:spLocks noChangeArrowheads="1"/>
              </p:cNvSpPr>
              <p:nvPr/>
            </p:nvSpPr>
            <p:spPr bwMode="auto">
              <a:xfrm>
                <a:off x="8285" y="8939"/>
                <a:ext cx="2446" cy="472"/>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ca-ES" b="1" i="0" u="none" strike="noStrike" cap="none" normalizeH="0" baseline="0" dirty="0" smtClean="0">
                  <a:ln>
                    <a:noFill/>
                  </a:ln>
                  <a:solidFill>
                    <a:schemeClr val="tx1"/>
                  </a:solidFill>
                  <a:effectLst/>
                  <a:latin typeface="+mj-lt"/>
                </a:endParaRPr>
              </a:p>
            </p:txBody>
          </p:sp>
          <p:sp>
            <p:nvSpPr>
              <p:cNvPr id="27" name="Rectangle 9"/>
              <p:cNvSpPr>
                <a:spLocks noChangeArrowheads="1"/>
              </p:cNvSpPr>
              <p:nvPr/>
            </p:nvSpPr>
            <p:spPr bwMode="auto">
              <a:xfrm>
                <a:off x="8285" y="9575"/>
                <a:ext cx="2455" cy="490"/>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ca-ES" b="1" i="0" u="none" strike="noStrike" cap="none" normalizeH="0" baseline="0" dirty="0" smtClean="0">
                  <a:ln>
                    <a:noFill/>
                  </a:ln>
                  <a:solidFill>
                    <a:schemeClr val="tx1"/>
                  </a:solidFill>
                  <a:effectLst/>
                  <a:latin typeface="+mj-lt"/>
                </a:endParaRPr>
              </a:p>
            </p:txBody>
          </p:sp>
          <p:cxnSp>
            <p:nvCxnSpPr>
              <p:cNvPr id="28" name="AutoShape 10"/>
              <p:cNvCxnSpPr>
                <a:cxnSpLocks noChangeShapeType="1"/>
              </p:cNvCxnSpPr>
              <p:nvPr/>
            </p:nvCxnSpPr>
            <p:spPr bwMode="auto">
              <a:xfrm flipH="1" flipV="1">
                <a:off x="3385" y="10922"/>
                <a:ext cx="1365" cy="696"/>
              </a:xfrm>
              <a:prstGeom prst="straightConnector1">
                <a:avLst/>
              </a:prstGeom>
              <a:noFill/>
              <a:ln w="31750">
                <a:solidFill>
                  <a:srgbClr val="000000"/>
                </a:solidFill>
                <a:round/>
                <a:headEnd/>
                <a:tailEnd type="triangle" w="med" len="med"/>
              </a:ln>
              <a:effectLst/>
            </p:spPr>
          </p:cxnSp>
          <p:cxnSp>
            <p:nvCxnSpPr>
              <p:cNvPr id="29" name="AutoShape 11"/>
              <p:cNvCxnSpPr>
                <a:cxnSpLocks noChangeShapeType="1"/>
              </p:cNvCxnSpPr>
              <p:nvPr/>
            </p:nvCxnSpPr>
            <p:spPr bwMode="auto">
              <a:xfrm flipH="1" flipV="1">
                <a:off x="2786" y="9762"/>
                <a:ext cx="19" cy="636"/>
              </a:xfrm>
              <a:prstGeom prst="straightConnector1">
                <a:avLst/>
              </a:prstGeom>
              <a:noFill/>
              <a:ln w="31750">
                <a:solidFill>
                  <a:srgbClr val="000000"/>
                </a:solidFill>
                <a:round/>
                <a:headEnd/>
                <a:tailEnd type="triangle" w="med" len="med"/>
              </a:ln>
              <a:effectLst/>
            </p:spPr>
          </p:cxnSp>
          <p:cxnSp>
            <p:nvCxnSpPr>
              <p:cNvPr id="30" name="AutoShape 12"/>
              <p:cNvCxnSpPr>
                <a:cxnSpLocks noChangeShapeType="1"/>
              </p:cNvCxnSpPr>
              <p:nvPr/>
            </p:nvCxnSpPr>
            <p:spPr bwMode="auto">
              <a:xfrm>
                <a:off x="3833" y="9407"/>
                <a:ext cx="768" cy="0"/>
              </a:xfrm>
              <a:prstGeom prst="straightConnector1">
                <a:avLst/>
              </a:prstGeom>
              <a:noFill/>
              <a:ln w="31750">
                <a:solidFill>
                  <a:srgbClr val="000000"/>
                </a:solidFill>
                <a:round/>
                <a:headEnd/>
                <a:tailEnd type="triangle" w="med" len="med"/>
              </a:ln>
              <a:effectLst/>
            </p:spPr>
          </p:cxnSp>
          <p:cxnSp>
            <p:nvCxnSpPr>
              <p:cNvPr id="31" name="AutoShape 13"/>
              <p:cNvCxnSpPr>
                <a:cxnSpLocks noChangeShapeType="1"/>
              </p:cNvCxnSpPr>
              <p:nvPr/>
            </p:nvCxnSpPr>
            <p:spPr bwMode="auto">
              <a:xfrm flipV="1">
                <a:off x="7387" y="9126"/>
                <a:ext cx="898" cy="281"/>
              </a:xfrm>
              <a:prstGeom prst="straightConnector1">
                <a:avLst/>
              </a:prstGeom>
              <a:noFill/>
              <a:ln w="31750">
                <a:solidFill>
                  <a:srgbClr val="000000"/>
                </a:solidFill>
                <a:round/>
                <a:headEnd/>
                <a:tailEnd type="triangle" w="med" len="med"/>
              </a:ln>
              <a:effectLst/>
            </p:spPr>
          </p:cxnSp>
          <p:cxnSp>
            <p:nvCxnSpPr>
              <p:cNvPr id="32" name="AutoShape 14"/>
              <p:cNvCxnSpPr>
                <a:cxnSpLocks noChangeShapeType="1"/>
              </p:cNvCxnSpPr>
              <p:nvPr/>
            </p:nvCxnSpPr>
            <p:spPr bwMode="auto">
              <a:xfrm>
                <a:off x="7387" y="9407"/>
                <a:ext cx="898" cy="355"/>
              </a:xfrm>
              <a:prstGeom prst="straightConnector1">
                <a:avLst/>
              </a:prstGeom>
              <a:noFill/>
              <a:ln w="31750">
                <a:solidFill>
                  <a:srgbClr val="000000"/>
                </a:solidFill>
                <a:round/>
                <a:headEnd/>
                <a:tailEnd type="triangle" w="med" len="med"/>
              </a:ln>
              <a:effectLst/>
            </p:spPr>
          </p:cxnSp>
        </p:grpSp>
        <p:grpSp>
          <p:nvGrpSpPr>
            <p:cNvPr id="11" name="Group 15"/>
            <p:cNvGrpSpPr>
              <a:grpSpLocks/>
            </p:cNvGrpSpPr>
            <p:nvPr/>
          </p:nvGrpSpPr>
          <p:grpSpPr bwMode="auto">
            <a:xfrm>
              <a:off x="842" y="11314"/>
              <a:ext cx="10807" cy="4358"/>
              <a:chOff x="842" y="11314"/>
              <a:chExt cx="10807" cy="4358"/>
            </a:xfrm>
          </p:grpSpPr>
          <p:sp>
            <p:nvSpPr>
              <p:cNvPr id="12" name="Oval 16"/>
              <p:cNvSpPr>
                <a:spLocks noChangeArrowheads="1"/>
              </p:cNvSpPr>
              <p:nvPr/>
            </p:nvSpPr>
            <p:spPr bwMode="auto">
              <a:xfrm>
                <a:off x="2109" y="13072"/>
                <a:ext cx="2207" cy="636"/>
              </a:xfrm>
              <a:prstGeom prst="ellipse">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sz="1100" b="1" i="0" u="none" strike="noStrike" cap="none" normalizeH="0" baseline="0" smtClean="0">
                    <a:ln>
                      <a:noFill/>
                    </a:ln>
                    <a:solidFill>
                      <a:schemeClr val="tx1"/>
                    </a:solidFill>
                    <a:effectLst/>
                    <a:latin typeface="+mj-lt"/>
                  </a:rPr>
                  <a:t>¿Tipos?</a:t>
                </a:r>
                <a:endParaRPr kumimoji="0" lang="ca-ES" b="1" i="0" u="none" strike="noStrike" cap="none" normalizeH="0" baseline="0" smtClean="0">
                  <a:ln>
                    <a:noFill/>
                  </a:ln>
                  <a:solidFill>
                    <a:schemeClr val="tx1"/>
                  </a:solidFill>
                  <a:effectLst/>
                  <a:latin typeface="+mj-lt"/>
                </a:endParaRPr>
              </a:p>
            </p:txBody>
          </p:sp>
          <p:sp>
            <p:nvSpPr>
              <p:cNvPr id="13" name="Oval 17"/>
              <p:cNvSpPr>
                <a:spLocks noChangeArrowheads="1"/>
              </p:cNvSpPr>
              <p:nvPr/>
            </p:nvSpPr>
            <p:spPr bwMode="auto">
              <a:xfrm>
                <a:off x="7220" y="14306"/>
                <a:ext cx="3390" cy="1141"/>
              </a:xfrm>
              <a:prstGeom prst="ellipse">
                <a:avLst/>
              </a:prstGeom>
              <a:solidFill>
                <a:srgbClr val="FFFFFF"/>
              </a:solidFill>
              <a:ln w="31750">
                <a:solidFill>
                  <a:srgbClr val="000000"/>
                </a:solidFill>
                <a:round/>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ca-ES" sz="1100" b="1" i="0" u="none" strike="noStrike" cap="none" normalizeH="0" baseline="0" dirty="0" smtClean="0">
                    <a:ln>
                      <a:noFill/>
                    </a:ln>
                    <a:solidFill>
                      <a:schemeClr val="tx1"/>
                    </a:solidFill>
                    <a:effectLst/>
                    <a:latin typeface="+mj-lt"/>
                  </a:rPr>
                  <a:t>¿Cómo superar los problemas prácticos?</a:t>
                </a:r>
                <a:endParaRPr kumimoji="0" lang="ca-ES" b="1" i="0" u="none" strike="noStrike" cap="none" normalizeH="0" baseline="0" dirty="0" smtClean="0">
                  <a:ln>
                    <a:noFill/>
                  </a:ln>
                  <a:solidFill>
                    <a:schemeClr val="tx1"/>
                  </a:solidFill>
                  <a:effectLst/>
                  <a:latin typeface="+mj-lt"/>
                </a:endParaRPr>
              </a:p>
            </p:txBody>
          </p:sp>
          <p:sp>
            <p:nvSpPr>
              <p:cNvPr id="14" name="Rectangle 18"/>
              <p:cNvSpPr>
                <a:spLocks noChangeArrowheads="1"/>
              </p:cNvSpPr>
              <p:nvPr/>
            </p:nvSpPr>
            <p:spPr bwMode="auto">
              <a:xfrm>
                <a:off x="7108" y="11314"/>
                <a:ext cx="4541" cy="1983"/>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a-ES" b="1" i="0" u="none" strike="noStrike" cap="none" normalizeH="0" baseline="0" dirty="0" smtClean="0">
                  <a:ln>
                    <a:noFill/>
                  </a:ln>
                  <a:solidFill>
                    <a:schemeClr val="tx1"/>
                  </a:solidFill>
                  <a:effectLst/>
                  <a:latin typeface="+mj-lt"/>
                </a:endParaRPr>
              </a:p>
            </p:txBody>
          </p:sp>
          <p:cxnSp>
            <p:nvCxnSpPr>
              <p:cNvPr id="15" name="AutoShape 19"/>
              <p:cNvCxnSpPr>
                <a:cxnSpLocks noChangeShapeType="1"/>
              </p:cNvCxnSpPr>
              <p:nvPr/>
            </p:nvCxnSpPr>
            <p:spPr bwMode="auto">
              <a:xfrm flipH="1">
                <a:off x="3385" y="12455"/>
                <a:ext cx="1365" cy="617"/>
              </a:xfrm>
              <a:prstGeom prst="straightConnector1">
                <a:avLst/>
              </a:prstGeom>
              <a:noFill/>
              <a:ln w="31750">
                <a:solidFill>
                  <a:srgbClr val="000000"/>
                </a:solidFill>
                <a:round/>
                <a:headEnd/>
                <a:tailEnd type="triangle" w="med" len="med"/>
              </a:ln>
              <a:effectLst/>
            </p:spPr>
          </p:cxnSp>
          <p:sp>
            <p:nvSpPr>
              <p:cNvPr id="16" name="Text Box 20"/>
              <p:cNvSpPr txBox="1">
                <a:spLocks noChangeArrowheads="1"/>
              </p:cNvSpPr>
              <p:nvPr/>
            </p:nvSpPr>
            <p:spPr bwMode="auto">
              <a:xfrm>
                <a:off x="842" y="14306"/>
                <a:ext cx="2132" cy="1366"/>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ca-ES" b="1" i="0" u="none" strike="noStrike" cap="none" normalizeH="0" baseline="0" dirty="0" smtClean="0">
                  <a:ln>
                    <a:noFill/>
                  </a:ln>
                  <a:solidFill>
                    <a:schemeClr val="tx1"/>
                  </a:solidFill>
                  <a:effectLst/>
                  <a:latin typeface="+mj-lt"/>
                </a:endParaRPr>
              </a:p>
            </p:txBody>
          </p:sp>
          <p:sp>
            <p:nvSpPr>
              <p:cNvPr id="17" name="Text Box 21"/>
              <p:cNvSpPr txBox="1">
                <a:spLocks noChangeArrowheads="1"/>
              </p:cNvSpPr>
              <p:nvPr/>
            </p:nvSpPr>
            <p:spPr bwMode="auto">
              <a:xfrm>
                <a:off x="3214" y="14306"/>
                <a:ext cx="2132" cy="1366"/>
              </a:xfrm>
              <a:prstGeom prst="rect">
                <a:avLst/>
              </a:prstGeom>
              <a:solidFill>
                <a:srgbClr val="FFFFFF"/>
              </a:solidFill>
              <a:ln w="31750">
                <a:solidFill>
                  <a:srgbClr val="000000"/>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ca-ES" b="1" i="0" u="none" strike="noStrike" cap="none" normalizeH="0" baseline="0" dirty="0" smtClean="0">
                  <a:ln>
                    <a:noFill/>
                  </a:ln>
                  <a:solidFill>
                    <a:schemeClr val="tx1"/>
                  </a:solidFill>
                  <a:effectLst/>
                  <a:latin typeface="+mj-lt"/>
                </a:endParaRPr>
              </a:p>
            </p:txBody>
          </p:sp>
          <p:cxnSp>
            <p:nvCxnSpPr>
              <p:cNvPr id="18" name="AutoShape 22"/>
              <p:cNvCxnSpPr>
                <a:cxnSpLocks noChangeShapeType="1"/>
              </p:cNvCxnSpPr>
              <p:nvPr/>
            </p:nvCxnSpPr>
            <p:spPr bwMode="auto">
              <a:xfrm flipH="1">
                <a:off x="1981" y="13708"/>
                <a:ext cx="824" cy="598"/>
              </a:xfrm>
              <a:prstGeom prst="straightConnector1">
                <a:avLst/>
              </a:prstGeom>
              <a:noFill/>
              <a:ln w="31750">
                <a:solidFill>
                  <a:srgbClr val="000000"/>
                </a:solidFill>
                <a:round/>
                <a:headEnd/>
                <a:tailEnd type="triangle" w="med" len="med"/>
              </a:ln>
              <a:effectLst/>
            </p:spPr>
          </p:cxnSp>
          <p:cxnSp>
            <p:nvCxnSpPr>
              <p:cNvPr id="19" name="AutoShape 23"/>
              <p:cNvCxnSpPr>
                <a:cxnSpLocks noChangeShapeType="1"/>
              </p:cNvCxnSpPr>
              <p:nvPr/>
            </p:nvCxnSpPr>
            <p:spPr bwMode="auto">
              <a:xfrm>
                <a:off x="3385" y="13708"/>
                <a:ext cx="636" cy="598"/>
              </a:xfrm>
              <a:prstGeom prst="straightConnector1">
                <a:avLst/>
              </a:prstGeom>
              <a:noFill/>
              <a:ln w="31750">
                <a:solidFill>
                  <a:srgbClr val="000000"/>
                </a:solidFill>
                <a:round/>
                <a:headEnd/>
                <a:tailEnd type="triangle" w="med" len="med"/>
              </a:ln>
              <a:effectLst/>
            </p:spPr>
          </p:cxnSp>
          <p:cxnSp>
            <p:nvCxnSpPr>
              <p:cNvPr id="20" name="AutoShape 24"/>
              <p:cNvCxnSpPr>
                <a:cxnSpLocks noChangeShapeType="1"/>
              </p:cNvCxnSpPr>
              <p:nvPr/>
            </p:nvCxnSpPr>
            <p:spPr bwMode="auto">
              <a:xfrm flipV="1">
                <a:off x="5346" y="14924"/>
                <a:ext cx="1874" cy="18"/>
              </a:xfrm>
              <a:prstGeom prst="straightConnector1">
                <a:avLst/>
              </a:prstGeom>
              <a:noFill/>
              <a:ln w="31750">
                <a:solidFill>
                  <a:srgbClr val="000000"/>
                </a:solidFill>
                <a:round/>
                <a:headEnd/>
                <a:tailEnd type="triangle" w="med" len="med"/>
              </a:ln>
              <a:effectLst/>
            </p:spPr>
          </p:cxnSp>
          <p:cxnSp>
            <p:nvCxnSpPr>
              <p:cNvPr id="21" name="AutoShape 25"/>
              <p:cNvCxnSpPr>
                <a:cxnSpLocks noChangeShapeType="1"/>
              </p:cNvCxnSpPr>
              <p:nvPr/>
            </p:nvCxnSpPr>
            <p:spPr bwMode="auto">
              <a:xfrm flipH="1" flipV="1">
                <a:off x="9033" y="13297"/>
                <a:ext cx="18" cy="1009"/>
              </a:xfrm>
              <a:prstGeom prst="straightConnector1">
                <a:avLst/>
              </a:prstGeom>
              <a:noFill/>
              <a:ln w="31750">
                <a:solidFill>
                  <a:srgbClr val="000000"/>
                </a:solidFill>
                <a:round/>
                <a:headEnd/>
                <a:tailEnd type="triangle" w="med" len="med"/>
              </a:ln>
              <a:effectLst/>
            </p:spPr>
          </p:cxnSp>
        </p:grpSp>
      </p:grpSp>
      <p:sp>
        <p:nvSpPr>
          <p:cNvPr id="33" name="TextBox 32"/>
          <p:cNvSpPr txBox="1"/>
          <p:nvPr/>
        </p:nvSpPr>
        <p:spPr>
          <a:xfrm>
            <a:off x="251520" y="4149080"/>
            <a:ext cx="1259632" cy="369332"/>
          </a:xfrm>
          <a:prstGeom prst="rect">
            <a:avLst/>
          </a:prstGeom>
          <a:solidFill>
            <a:srgbClr val="C79900"/>
          </a:solidFill>
        </p:spPr>
        <p:txBody>
          <a:bodyPr wrap="square" rtlCol="0">
            <a:spAutoFit/>
          </a:bodyPr>
          <a:lstStyle/>
          <a:p>
            <a:r>
              <a:rPr lang="ca-ES" dirty="0" smtClean="0">
                <a:hlinkClick r:id="" action="ppaction://hlinkshowjump?jump=nextslide"/>
              </a:rPr>
              <a:t>Solución</a:t>
            </a:r>
            <a:endParaRPr lang="ca-ES" dirty="0"/>
          </a:p>
        </p:txBody>
      </p:sp>
      <p:pic>
        <p:nvPicPr>
          <p:cNvPr id="34" name="Picture 33" descr="routes_into_languages_cmyk"/>
          <p:cNvPicPr>
            <a:picLocks noChangeAspect="1" noChangeArrowheads="1"/>
          </p:cNvPicPr>
          <p:nvPr/>
        </p:nvPicPr>
        <p:blipFill>
          <a:blip r:embed="rId3" cstate="print"/>
          <a:srcRect/>
          <a:stretch>
            <a:fillRect/>
          </a:stretch>
        </p:blipFill>
        <p:spPr bwMode="auto">
          <a:xfrm>
            <a:off x="8316416" y="6165304"/>
            <a:ext cx="683395" cy="55091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additive="base">
                                        <p:cTn id="12" dur="500" fill="hold"/>
                                        <p:tgtEl>
                                          <p:spTgt spid="33"/>
                                        </p:tgtEl>
                                        <p:attrNameLst>
                                          <p:attrName>ppt_x</p:attrName>
                                        </p:attrNameLst>
                                      </p:cBhvr>
                                      <p:tavLst>
                                        <p:tav tm="0">
                                          <p:val>
                                            <p:strVal val="#ppt_x"/>
                                          </p:val>
                                        </p:tav>
                                        <p:tav tm="100000">
                                          <p:val>
                                            <p:strVal val="#ppt_x"/>
                                          </p:val>
                                        </p:tav>
                                      </p:tavLst>
                                    </p:anim>
                                    <p:anim calcmode="lin" valueType="num">
                                      <p:cBhvr additive="base">
                                        <p:cTn id="13"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theme/theme1.xml><?xml version="1.0" encoding="utf-8"?>
<a:theme xmlns:a="http://schemas.openxmlformats.org/drawingml/2006/main" name="dark_yellow">
  <a:themeElements>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stonPPTblue">
  <a:themeElements>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fontScheme name="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ue 2">
        <a:dk1>
          <a:srgbClr val="4D4F53"/>
        </a:dk1>
        <a:lt1>
          <a:srgbClr val="FFFFFF"/>
        </a:lt1>
        <a:dk2>
          <a:srgbClr val="FFFFFF"/>
        </a:dk2>
        <a:lt2>
          <a:srgbClr val="808080"/>
        </a:lt2>
        <a:accent1>
          <a:srgbClr val="C90062"/>
        </a:accent1>
        <a:accent2>
          <a:srgbClr val="641F45"/>
        </a:accent2>
        <a:accent3>
          <a:srgbClr val="FFFFFF"/>
        </a:accent3>
        <a:accent4>
          <a:srgbClr val="404246"/>
        </a:accent4>
        <a:accent5>
          <a:srgbClr val="E1AAB7"/>
        </a:accent5>
        <a:accent6>
          <a:srgbClr val="5A1B3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dark_yellow</Template>
  <TotalTime>479</TotalTime>
  <Words>889</Words>
  <Application>Microsoft Office PowerPoint</Application>
  <PresentationFormat>On-screen Show (4:3)</PresentationFormat>
  <Paragraphs>115</Paragraphs>
  <Slides>12</Slides>
  <Notes>0</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dark_yellow</vt:lpstr>
      <vt:lpstr>Office Theme</vt:lpstr>
      <vt:lpstr>AstonPPTblue</vt:lpstr>
      <vt:lpstr>Tomar apuntes en clase: </vt:lpstr>
      <vt:lpstr>Preparación</vt:lpstr>
      <vt:lpstr>Preparación</vt:lpstr>
      <vt:lpstr>Tomar apuntes</vt:lpstr>
      <vt:lpstr>PowerPoint Presentation</vt:lpstr>
      <vt:lpstr>Tomar apuntes: Escuchar y comprender</vt:lpstr>
      <vt:lpstr>Tomar apuntes: Escuchar y Comprender</vt:lpstr>
      <vt:lpstr>Tomar apuntes: ESCRIBIR la falta de información</vt:lpstr>
      <vt:lpstr>Sintetizar apuntes para estudiar.</vt:lpstr>
      <vt:lpstr>PowerPoint Presentation</vt:lpstr>
      <vt:lpstr>Recuerda:  </vt:lpstr>
      <vt:lpstr>Enlaces útiles.</vt:lpstr>
    </vt:vector>
  </TitlesOfParts>
  <Company>la vida loca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jordina</dc:creator>
  <cp:lastModifiedBy>desilvac</cp:lastModifiedBy>
  <cp:revision>39</cp:revision>
  <dcterms:created xsi:type="dcterms:W3CDTF">2011-09-06T00:33:05Z</dcterms:created>
  <dcterms:modified xsi:type="dcterms:W3CDTF">2012-01-16T17:35:13Z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1822494041</vt:i4>
  </property>
  <property fmtid="{D5CDD505-2E9C-101B-9397-08002B2CF9AE}" pid="3" name="_NewReviewCycle">
    <vt:lpwstr/>
  </property>
  <property fmtid="{D5CDD505-2E9C-101B-9397-08002B2CF9AE}" pid="4" name="_EmailSubject">
    <vt:lpwstr>Module 6</vt:lpwstr>
  </property>
  <property fmtid="{D5CDD505-2E9C-101B-9397-08002B2CF9AE}" pid="5" name="_AuthorEmail">
    <vt:lpwstr>C.DE-SILVA@aston.ac.uk</vt:lpwstr>
  </property>
  <property fmtid="{D5CDD505-2E9C-101B-9397-08002B2CF9AE}" pid="6" name="_AuthorEmailDisplayName">
    <vt:lpwstr>De-Silva, Chantal</vt:lpwstr>
  </property>
  <property fmtid="{D5CDD505-2E9C-101B-9397-08002B2CF9AE}" pid="7" name="_PreviousAdHocReviewCycleID">
    <vt:i4>-1149281756</vt:i4>
  </property>
</Properties>
</file>