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9.xml" ContentType="application/inkml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56" r:id="rId4"/>
    <p:sldId id="261" r:id="rId5"/>
    <p:sldId id="257" r:id="rId6"/>
    <p:sldId id="262" r:id="rId7"/>
    <p:sldId id="258" r:id="rId8"/>
    <p:sldId id="267" r:id="rId9"/>
    <p:sldId id="264" r:id="rId10"/>
    <p:sldId id="265" r:id="rId11"/>
    <p:sldId id="268" r:id="rId12"/>
    <p:sldId id="269" r:id="rId13"/>
    <p:sldId id="272" r:id="rId14"/>
    <p:sldId id="270" r:id="rId15"/>
    <p:sldId id="271" r:id="rId16"/>
    <p:sldId id="277" r:id="rId17"/>
    <p:sldId id="284" r:id="rId18"/>
    <p:sldId id="278" r:id="rId19"/>
    <p:sldId id="273" r:id="rId20"/>
    <p:sldId id="274" r:id="rId21"/>
    <p:sldId id="275" r:id="rId22"/>
    <p:sldId id="276" r:id="rId23"/>
    <p:sldId id="280" r:id="rId24"/>
    <p:sldId id="279" r:id="rId25"/>
    <p:sldId id="285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1:48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4921 4266,'0'0,"20"0,40 0,-1 0,-19 0,39 0,1 0,59 0,-1 20,21-20,20 20,19 0,1 0,19 0,0-1,0 1,-19 0,39 0,-20 0,20 0,-19 0,-61-1,1-19,-20 0,0 20,-40 0,-39-20,39 0,-39 20,-1-20,1 0,-21 0,21 0,-20 0,-21 0,21 0,-40 0,20 0,20 0,-1 0,-19 0,20 0,19 0,1 0,-20 0,19 0,20 0,1 0,-1 0,-19 0,19 0,0-20,1 20,-1 0,1 0,-1-20,-19 20,-1 0,1 0,19 0,-39 0,19 0,-19-20,0 20,-1 0,1-19,-40 19,20 0,0 0,-20 0,39 0,21-20,-1 20,21-20,-1 20,-19 0,19 0,20-20,-19 20,39 0,-40-20,40 0,-59 20,19 0,0-20,1 20,19-19,-40 19,1 0,0-20,-21 20,21 0,-21 0,1 0,20 0,-40 0,19 0,1 0,0-20,-1 20,1 0,20 0,-21 0,21 0,-40 0,-1 0,1 0,0 0,-20 0,20 0,0 0,-20-40,0 20,0 1,0 19,-20-20,20 0,-20 20,-20 0,21 0,-21 0,-39 0,19 0,-39 0,0 0,19 0,1 0,-1 0,-19-20,40 20,-1 0,1 0,-1-20,20 20,1 0,-1 0,20 0,-39 0,19 0,0 0,1 0,-21 0,1 0,-1 0,0 0,1 0,-1 20,1-20,-1 0,1 20,-1-20,-19 0,19 0,-19 0,19 0,1 0,-20 0,19 0,20 0,-39 0,19 0,-19 0,0 0,-1 0,1 0,-20 0,19 0,21 0,-21 0,21 0,-21 0,21 0,-1 0,1 0,-1 0,-19 0,19 0,1 0,-1 0,1 0,-1 0,21 0,-21 0,1 0,-1 0,20 0,-19 0,19 0,-19 0,39 0,-40 0,21 0,-21 0,20 0,-19 0,-1 0,-19 0,19 0,1 0,19 0,0 0,1 0,-21 0,21 0,-21 0,1 0,19 0,-20 0,21 0,-41 0,41 0,-21 0,0 0,-19 0,0 0,19 0,1 0,-21 0,1 0,19 0,1 0,19 0,-19 0,-1 0,1 0,-1 0,20 0,1 0,-1 0,0 0,1 0,19 0,0 0,0 0,-20 0,21 0,-21 0,20 0,-20 0,1 0,-1 0,0 0,-19 0,19-20,-20 20,21 0,-21 0,21 0,-1 0,0 0,20 0,-19 0,-1 0,0 0,40 0,-39 0,19-20,0 20,0 0,0 0,0 0,1 0,-1 0,0 0,0 0,0 0,-19 0,-1 0,20 0,0 0,0 0,0 0,1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6:06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1806 4088,'20'0,"-1"0,1 0,20 0,0 0,-1 0,1 0,20 0,-21 0,21 0,-21 0,21 0,-20 0,19 0,1 0,-1 0,1 0,-1 0,1 0,-1 0,1 0,0 0,-21 0,1 0,0 0,-1 0,1 0,19 0,-19 0,20 0,-21 0,1 0,0 0,-1 0,1 0,20 0,-21 0,1 0,-20 0,20 0,-1 0,21 0,-21 0,1 0,0 0,0 0,-1 0,1 0,19 0,-19 0,-20 0,40 0,-41 0,41 0,-40 0,0 0,19 0,1 0,-20 0,0 0,-1 0,21 0,-20 0,0 0,20 0,-21 0,1 0,20 0,-20 0,0 0,-1 0,21 0,-20 0,0 0,19 0,1 0,-20 0,0 0,39 0,-39 0,0 0,0 0,20 0,-21 0,1 0,20 0,-40 0,20 0,20 0,-21 0,1 0,20 0,-20 0,19 0,1 0,0 0,0 0,19 0,-19 0,-1 0,1 0,-20 0,20 0,19 0,-39 0,20 0,-1 0,1 0,0 0,-1 0,1 0,0 0,-1 0,1 0,20 0,-21 0,1 0,20 0,-21 0,1 0,0 0,19 0,-19 0,0 0,19 0,1 0,-1 0,1 0,-1 0,1 0,-1 0,1 0,-1 0,1 0,-1 0,1 0,19 0,-19 0,-1 0,21 0,-21 0,21 0,-21 0,21 0,-1 0,0 0,1 0,-1 0,-19 0,19 0,0 0,-19 0,19 0,-19 0,19 0,-19 0,19 0,-19 0,-1 0,21 0,-1 0,0 0,1 0,-21 0,21 0,-21 0,1 0,-1 0,1 0,-21 0,41 0,-41 0,21 0,-20 0,19 0,1 0,-1 0,1 0,-1 0,1 0,-1 0,1 0,-1 0,1 0,19 0,-39 0,20 0,-1 0,1 0,-21 0,21 0,-20 0,-1 0,1 0,19 0,1 0,-20 0,19 0,-19 0,19 0,1 0,-1 0,1 0,0 0,-1 0,1 0,-1 0,-19 0,19 0,1 0,-20 0,19 0,1 0,-1 0,-19 0,0 0,-1 0,21 0,-40 0,19 0,1 0,-20 0,0 0,19 0,-19 0,0 0,0 0,39 0,-59 0,40-20,-20 20,20 0,-21 0,1 0,0 0,0-20,0 20,20 0,-21 0,1 0,20-20,0 20,19 0,-19 0,19-20,-19 20,20 0,-21 0,21 0,-21-19,1 19,0 0,19-20,-19 20,-20 0,20 0,-1 0,-19 0,20 0,-20 0,-1 0,1 0,0 0,0 0,-20 0,40-20,-40 20,20 0,19 0,-19 0,20 0,-20 0,39 0,-39 0,20 0,-20 0,19 0,1 0,0 0,-21 0,21 0,0 0,-20 0,0 0,19 0,-39 0,20 0,-20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6:14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3790 2957,'20'0,"-20"0,20 0,-20 0,20 0,0 0,-1 0,1 0,0 0,20 0,-1 0,-19 0,20 0,0 0,19 0,-19 0,0 0,19 0,1 0,-1 0,21 0,-21 0,1 0,19 0,-20 0,21 0,-21 0,1 0,-1 0,1 0,0 0,-1 0,20 0,-19 0,0 0,39 0,-20 0,0 0,21 0,-1 0,-20 0,1 0,-1 0,-19 0,19 0,20 0,-19 0,-1 0,-20 0,41 0,-21 20,20-20,-19 0,19 0,0 0,0 0,20 0,-39 0,-1 0,0 0,-19 0,19 0,1 0,-21 0,1 0,-20 0,39 19,-39 1,19-20,1 0,19 0,-19 20,-1-20,1 0,-21 0,41 0,-41 0,41 0,-21 0,-19 0,39 0,-19 0,-1 0,1 0,-1 20,1-20,0 0,19 0,-20 0,1 0,-1 0,1 0,0 0,-1 0,20 0,-19 0,-1 0,41 0,-21 0,-19 0,19 0,20 0,0 0,-19 0,19 0,-20 0,40 0,-39 0,-1 0,1 0,-1 0,0 0,-19 0,-1 0,21 0,-21 0,1 0,-1 0,21 20,-21-20,1 0,-1 0,1 0,-20 0,19 0,1 0,-1 0,1 0,-1 0,1 0,-1 0,-19 0,39 0,-19 0,-20 0,39 0,-39 0,19 0,1 0,-1 0,1 0,-1 0,1 0,-1 0,1 0,-1 0,1 0,-1 0,21 0,-21 0,1 0,-1 0,1 0,19 0,-19 0,19 0,1 0,-21 0,21 0,-1 0,0 0,21 0,-21 0,0 0,-19 0,19 0,-19 0,-1 0,1 0,-1 0,1 0,19 0,-39 0,19 0,1 0,-20 0,19 0,1 0,-1 0,-19 0,19 0,-19 0,20 0,-1 0,1 0,-1 0,1 0,-1 0,-19 0,20 0,-1 0,-19 0,19 0,1 0,-1 0,-19 0,39 0,-39 0,39 0,-19 0,0 0,-1 0,20 0,-19 0,0 0,-1 0,20 0,-19 0,-1 0,21 0,-40 0,39 0,-39 0,19 0,1 0,-1 0,-19 0,0 0,19 0,-19 0,-1 0,21 0,-20 0,-1-20,1 20,0 0,19 0,-19 0,20-20,-1 20,1 0,-1 0,1 0,-1 0,1 0,-1 0,1 0,-21 0,21 0,-20 0,-1 0,1 0,0 0,-1 0,-19 0,-20 0,20 0,0 0,20 0,-40 0,19 0,-19 0,20 0,40-20,-60 20,40 0,-21 0,21 0,0 0,-1 0,1 0,-20 0,40 0,-21 0,1 0,19 0,-19 0,20 0,-21 0,21 0,-20 0,-1 0,21 0,-1 0,-19 0,-20 0,0 0,19 0,1 0,-20 0,0 0,19 0,-19 0,-20 0,40 0,0 0,-40-20,19 20,41 0,-20 0,-1 0,1 0,20 0,-1 0,-19 0,39 0,-19 0,-1 0,1 0,19 0,-19 0,-21 0,21 0,-20 0,-1 0,-19 0,0 0,20 0,-21 0,1 0,0 0,-20 0,20 0,0 0,-20 0,20 0,-20 0,20 0,-1 0,1 0,0 0,-20 0,20 0,0 0,0 0,-20 0,39 0,1 0,-40 0,40 0,-20 0,19 0,-19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25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15002 1845,'20'0,"19"-19,1 19,20 0,-1-20,40 20,20 0,20-20,20 20,-40 0,80 0,-41 0,1 0,0 0,0 0,-1 0,1 20,-20-20,0 0,-20 0,20 0,-20 0,0 0,-40 0,21 0,-21 0,0-20,1 20,-21 0,1 0,-1 0,-19 0,0 0,-1 0,-39 0,40 0,-20 0,-20 0,40 0,-21 0,1 0,0 20,0-20,20 0,-21 0,21 0,0 0,0 0,-1 0,1 0,0 0,-21 0,1 0,-20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29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2302 3433,'0'0,"20"0,0 0,-1 0,21 0,20-20,19 20,40 0,-20 0,40 0,20 0,-20 0,0 0,19 20,-38-20,18 0,-18 0,-21 0,-20 0,1 0,-21 0,-19 0,-1 0,1 0,0 0,19 0,-19 0,20 0,-1 0,1 0,-21 0,21 0,-21 0,21 0,-40 0,39 0,-19 0,20 0,-41 0,1 0,0 0,20 0,-20 0,0 0,-1 0,-19 0,20 0,-20 0,20 0,0 0,-20 0,40 0,-21 0,21-20,0 20,0 0,-1 0,1 0,0 0,-21 0,1 0,0 0,-20 0,20 0,0-20,0 20,-1 0,1 0,0 0,0 0,0 0,20-20,-40 20,19 0,1 0,-20 0,20 0,0 0,0 0,0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30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 3354,'0'0,"19"0,-19 0,20 0,0 0,0 0,20 0,-40 0,19 0,1 0,0 0,0 0,-20 0,20 0,-20 0,20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35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3235 4048,'19'0,"21"0,-20 0,20 0,-1 0,41 0,-21 0,21 0,-1 0,40 0,-40 0,21 0,-21 0,40 0,-20 0,-19 0,39 0,20 0,-40 0,0 0,20 0,0 20,-20-20,-19 0,-21 20,41-20,-61 0,21 0,-21 0,1 0,0 0,-1 0,1 0,-40 0,40 0,-40 0,20 0,0 0,-1 0,1 0,0 0,0 0,0 0,0 0,-1 0,1 0,0 0,0 0,0 0,0 0,-1-20,-19 20,40 0,-20 0,-20 0,20 0,0 0,0 0,-1 0,1 0,-20 0,20 0,-20 0,20 0,0 0,0 0,-1 0,1 0,20 0,-40 0,20 0,-20 0,20 0,-20 0,20 0,-1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49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 9148,'0'0,"20"0,0 0,0 0,19 0,21 0,19 0,21 0,-1 0,40 0,0 0,0 0,-20 0,0 0,39 0,-39 0,-19 0,-21 0,40 0,-40 0,41 20,-21-20,20 0,-20 20,20-20,-20 0,-19 0,39 0,-40 20,20-20,-39 0,19 0,-19 0,-21 0,21 0,-20 0,-1 0,1 0,-20 0,0 0,-20 0,20 0,-1 0,-19 0,40 0,-20 0,20 0,-1 0,1 0,-20 0,0 0,0 0,-20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53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2064 10577,'0'20,"20"-20,19 0,-19 0,20 19,-1 1,21-20,19 20,21-20,19 0,0 0,20 0,-20 0,0 0,0 0,-20 0,20 0,-20 0,-19 0,39 0,-60 0,21 0,-1 0,-19 0,-1 0,1 0,-21 0,1 0,0 0,19 0,-19 0,0 0,19 0,-19 0,19 0,1 0,-1 0,1 0,-20 0,19 0,-39 0,20 0,-20 0,19 0,1 0,-20 0,19 0,1 0,0 0,0 0,-21 0,1 0,-20 0,40 0,0 0,-40 0,39 0,-19 0,0 0,0 0,-20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55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5219 11569,'-20'0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7:57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11430,'40'0,"-1"0,1 0,39 0,-19 0,19 0,60 0,-40 0,60 0,0 0,0 0,39 20,-39-20,0 0,19 0,-39 0,20 0,-20 0,0 0,-20 0,0 0,20 0,-40 0,20 0,20 0,-60 0,20 0,-39 0,39 0,-59 0,0 0,-21 0,21 0,-20 0,0 0,0 0,19 0,-39 0,20 0,0 0,0 0,20 0,-40 0,19 0,1 0,0 0,0 0,20 0,-40 0,39 0,-39 0,20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2:33.7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16192 12978,'0'0,"20"0,-20 0,20 0,0 0,0 0,20 0,-1 0,1 0,0 0,19 0,-19 0,0 0,-1 0,21 0,19 0,-39 0,0 0,19 0,-39 0,39 0,-19 0,20 0,-21 0,-19 0,40 0,-21 0,1 0,0 0,19 0,-19 0,19 0,-19 0,20 0,-21 0,21 0,-20 0,-1 0,1 0,20 0,-21 0,1 0,0 0,-1 0,1 0,20 0,-21 0,-19 0,40 0,-41 0,41 0,-20 0,-1 0,1 0,-20 0,20 0,19 0,-39 0,20 0,-1 0,1 0,0 0,-1 0,1 0,0 0,-1 0,1 0,0 0,-1 0,1 0,0 0,0 0,-1 0,21 0,-21 0,-19 0,20 0,0 0,19 0,-19 0,0 0,-1 0,1 0,0 0,-1 0,21 0,-1 0,-19 0,0 0,19 0,-19 0,0 0,19 0,-19 0,19 0,1 0,-1 0,-19 0,20 0,-21 0,21 0,-20 0,19 0,1 0,-21 0,1 0,0 0,19 0,-19 0,-20 0,0 0,19 0,-19 0,0 0,20 0,19 0,-39 0,20 0,-20 0,19 0,21 0,-21 0,1 0,0 0,19 0,-19 0,0 0,-1 0,21 0,0 0,-21-20,1 20,-20 0,39 0,-39 0,40 0,-21 0,1 0,0 0,-20 0,19 0,21 0,-21 0,21 0,-20 0,19 0,1 0,-1 0,-19 0,19 0,-19 0,0 0,0 0,-1 0,-19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8:06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3969 6350,'0'0,"20"0,-20 0,19 0,21 0,-20 0,20 0,19 0,21 0,-1 0,20 0,0 0,40 0,-20 0,0 20,20-20,20 20,-20 0,0-20,0 0,0 19,0 1,-20-20,20 0,-1 20,1 0,0-20,-39 0,38 20,1-20,-20 0,0 0,0 0,20 0,-20 0,1 0,18 0,-38 20,19-20,-20 0,20 0,-40 0,40 0,-59 0,39 0,-39 0,19 0,-19 0,-1 0,1 0,-1 0,1 0,-1 0,1 0,-20 0,19 0,1 0,-1 0,-19 0,19 0,1 0,-20 0,19 0,-19 0,19 0,-19-20,0 20,-1 0,1 0,0-20,-1 20,21 0,-20 0,-1 0,1-20,0 20,-1 0,1 0,0 0,19 0,-39 0,20-20,19 20,-19 0,20 0,-21 0,1 0,0 0,-1 0,1 0,-20 0,39 0,-39 0,0 0,40 0,-41 0,41 0,-1 0,-19 0,0 0,19 0,-19 0,0 0,-1 0,21 0,-20 0,39 0,-19 0,-1 0,-19 0,19 0,1 0,-20 0,-1 0,1 0,0 0,19 0,1 0,-21 0,1 20,20-20,-21 0,1 0,0 0,19 0,-19 0,0 0,-1 20,-19-20,40 0,-21 0,-19 0,20 0,0 0,19 0,1 0,-1 0,1 0,19 20,0-20,-19 0,59 20,-59-20,19 0,20 0,0 0,-19 0,-1 0,0 0,41 0,-41 0,40 0,-20 0,20 0,-20 0,21 0,-41 0,20 0,20 0,-20 0,20 0,-19 0,19 0,-40 0,40 0,-20 0,-19 0,39 0,-20 0,20 0,-20 0,40 0,-40 0,40 0,-20 0,1 0,18 0,1 0,0 0,-20 0,20 0,0 0,0 0,-40 0,40 0,-40 0,20 0,-19 0,-1 0,-20 0,1 0,-1 0,0 0,1 0,-1 0,0-20,1 20,-1-20,-19 20,19-20,-19 20,19-20,0 20,21-20,-41 20,21-19,-21 19,1-20,-1 0,1 20,-1-20,-19 20,0-20,-1 20,1 0,0-20,-1 20,1 0,20-20,-21 20,21-19,-21 19,21-20,-20 20,19-20,-19 20,19-20,1 0,-1 20,1 0,0-20,-1 20,-19 0,39-19,-39 19,-1 0,1-20,0 20,0-20,19 20,-19 0,-1-20,-19 20,0 0,-20 0,20 0,20 0,-20 0,-1 0,1 0,-20 0,20 0,0 0,0 20,0-20,-1 0,-19 20,20-20,0 20,0-20,0 19,-20 1,40-20,-21 0,-19 0,20 0,0 0,-20 20,20-20,-20 0,20 20,-20-20,0 20,0-20,0 39,0 1,0-20,0 0,0 20,0-40,-20 19,0-19,20 40,-20-40,20 0,-20 0,1 0,-1 0,0 0,0 0,-20 0,1 0,-1 0,20 0,-20 0,1-20,-21 20,1-20,39 20,-20 0,20 0,-19 0,-1 0,20 0,0 0,-20 0,21 0,-21 0,20 0,-39 0,39 0,-20 0,20 0,-19 0,19 0,0 0,0 0,-20 0,20 0,1 0,-21 0,20 0,0 0,-19 0,-21 0,40 0,-19 0,-1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8:10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2024 7045,'20'0,"0"-20,19 20,1-20,20 20,39 0,0-20,40 20,-20 0,0 0,20-20,-20 20,0 0,-20 0,40 0,-59 0,59 0,-40 0,20 0,20 0,-40 0,20 0,-40 0,21 0,-21 0,20 0,0 0,-19 0,19 0,-20 0,21 0,-1 0,0 0,-20 0,41 0,-1 0,0 0,0 0,-20 0,0 0,20 0,-20 0,20 0,20 0,-39 20,19-20,-20 0,20 0,-40 0,1 0,39 0,-40 0,20 0,20 0,-19 0,39 0,-20 0,0 0,0 0,20 0,-40 0,20 0,-20 0,40 0,-20 0,-20 0,1 0,19 0,-20 0,0 0,-20 0,1 0,-1 0,40 0,-39 0,-1 0,0 0,40 0,-39 0,-1 0,1 0,-1 0,-20 0,21 0,39 0,-40 0,1 0,-1 0,0 0,21 0,-21 0,0 0,-19 0,19 0,20 0,-19 0,19 0,-20 0,21 0,-21 0,0 0,1 0,-21 0,1 0,-1 0,1 0,-20 0,19 0,1 0,-1 0,1 0,-1 0,1 0,-1 0,1 0,-1 0,1 0,-1 0,-19 0,0 0,19 0,-19 0,0 0,19 0,-19 0,19 0,1 0,0 0,-1 0,1 0,-1 0,20 0,-19 0,0 0,-1 0,1 0,-1 0,1 0,19 0,-19 0,-1 0,21 0,-21 0,1 0,19 0,-39 0,39 0,-19 0,-1 0,-19 0,19 0,1 0,-1 0,1 0,-1 0,1 0,-1 0,21 0,-21-20,21 20,-1 0,1 0,-1 0,0 0,40 0,-39 0,-1 0,0 0,-19 0,19 0,-39 0,20 0,-21 0,1 0,-20 0,19 0,-19 0,-20 0,40 0,-20 0,0 0,19 0,1 0,-20 0,39 0,-19 0,20 0,-21 0,1 20,-20 0,0-20,-20 0,20 0,-20 0,19 0,1 0,0 20,-20-20,20 0,0 0,-20 0,20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8:41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17522 7203,'20'0,"20"0,-21 0,41 0,-1 0,1 0,19 0,1 0,19 0,40 0,-20 0,40 20,-20-20,-1 0,21 40,-20-40,-20 20,20-20,0 0,-20 0,-20 0,20 19,-39-19,19 0,0 0,-19 20,-1-20,0 0,40 0,-39 0,-1 0,20 0,-19 20,-1 0,0-20,41 0,-61 20,20-20,-19 0,-1 20,1-20,0 0,19 0,-39 0,-1 0,1 0,0 0,-20 0,-1 0,1 0,0 0,0 0,0 0,-60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8:43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 7878,'0'0,"19"0,1 0,20 0,0 0,-1 0,1 0,39 0,-19 20,-1 0,21-20,39 0,-40 0,40 0,-19 0,19 0,-40 0,0 0,1 0,-21 0,1 0,-1 0,1 0,-1 0,1 0,-1 0,-19 0,20 0,-21 0,21 0,-40 0,39 0,-39 0,20 0,-20 0,19 0,1 0,-20 0,20 0,-1 0,21 0,-21 0,21 0,-1 0,-19 0,-20 0,20 0,-20 0,39 0,-39 0,20 0,-1 0,1 0,0 0,19 0,-19 0,0 0,-1 0,-19 0,20 0,-20 0,-1 0,1 0,0 0,0 0,-20 0,20 0,-20 0,20 0,0 0,-1 0,1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01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8176 15022,'0'0,"19"0,-19 0,40 0,0 0,0 0,19 0,20 0,40 0,1 0,38 0,21 20,0-20,-1 39,21-39,-21 20,21 0,-21 0,-19-20,39 20,-39-1,20-19,-21 20,1-20,0 20,20 0,-21 0,1-20,-20 0,20 0,-20 0,19 0,-19 0,-20 0,20 0,0 0,0 0,-20 0,20 0,-20 0,-20 0,40 0,-59 0,19 0,20 0,-40-20,1 20,-21 0,1-20,-1 20,1 0,-1-20,1 20,19-20,-19 20,-1-19,1 19,19-20,-39 20,19-20,21 20,-41-20,41 20,-41-20,21 20,0-20,-1 20,-19 0,19-19,-39 19,40 0,-21 0,1 0,20 0,-21 0,21 0,-21 0,1 0,0 0,19 0,-19 0,0 0,19 0,-19 0,0 0,-21 0,1 0,40 0,-40 0,0 0,-1 0,-19 0,40 0,-20 0,-20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11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14526,'-40'0,"40"0,-39 0,-1 0,-40 0,-39 0,20 0,-60 0,21 0,-21 0,0 0,20 0,-20-40,20 40,20 0,-39 0,19 0,0 0,0 0,40 0,0 0,-21 0,41 0,-40 0,20 0,-20 0,19 0,1 0,-20 0,20-20,-20 20,20 0,0-20,19 20,1-20,-1 20,21 0,-21 0,21 0,-1 0,1-19,-1 19,1 0,19 0,-19 0,-1 0,1 0,-1 0,0 0,1 0,-1 0,1 0,-1 0,1 0,-1 0,1 0,-1 0,-19 0,19 0,1 0,-1 0,1 0,19 0,-20 0,21 0,-21 0,1 0,-1 0,1 0,-21 0,21 0,-21 0,21 0,-20 0,19 0,0 0,-19 0,20 0,-1 0,0 0,1 0,19 0,-19 0,19 0,-20 0,1 0,19 0,1 0,-1 0,0 0,-19 0,-1 0,20 0,-19 0,-1 0,1 0,19 0,1 0,-21 0,0 0,21 0,-1 0,0 0,1 0,-21 0,20 0,1 0,-21 0,21 0,-1 0,0 0,20 0,-19 0,-1 0,0 0,40 0,-39 0,39 0,-20 0,0 0,0 0,20 0,-20 0,20 0,-20 0,-19 0,19 0,0 0,0 0,0 0,0 0,1 0,-1 0,20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13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6985 13672,'0'0,"20"0,-20 0,40 0,-40 0,39 0,-19 0,40 0,-1 0,1 0,19 0,20 0,40 0,0 0,0 0,0 0,20 0,-40 0,59 0,-59 0,0 0,-19 0,-21 0,40 0,-20 0,1 0,-21 0,0 0,20 0,1 0,-1 0,20 0,-20 0,0 0,1 0,19 0,-40 20,20-20,-19 0,-1 0,-19 0,-1 0,1 0,-1 0,-19 0,19 0,-19 0,20 0,-21 0,21 0,-1 0,1 0,-1 0,1 0,-1 0,1 0,0 0,-1 0,1 0,-1 0,1 0,-1 0,21 0,-21 0,40 0,-19 0,-21 0,21 0,-21 0,20 0,-19 0,19 0,-19 0,-1 0,21 0,-21 0,1 0,-1 0,1 0,0 0,19 0,-20 0,21 0,-21 0,21 0,-21 0,1 0,19 0,-19 0,-1 0,1 0,-1 0,40 0,-39 20,19-20,-19 0,19 20,1-20,-21 0,40 0,-19 0,-21 0,1 0,-1 0,1 0,-20 0,-1 0,1 0,19 0,-19 0,-20 0,0 0,20 0,-21 0,-19 0,20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27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4008 13692,'0'0,"40"0,0 0,0 0,19 0,20 0,-19 0,39 0,-19 20,19-20,0 0,-20 0,40 0,-39 0,-1 0,40 0,-39 0,-1 0,0 0,1 0,-1 0,-19 0,19 0,20 0,-19 0,-1 0,40 0,-20 0,-19 0,39 0,-20 0,20 0,-20 0,20 0,-20 0,21 20,-21-20,40 0,-20 0,-20 0,-20 0,21 0,-21 0,0 0,1 0,-21 0,21 0,-21 0,20 0,1 0,-21 0,21 0,-21 0,1 0,-1-20,1 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29.6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14843 13772,'20'0,"20"0,-1 0,1-20,20 20,-1 0,1-20,19 20,0 0,1 0,-1 0,20 0,-19 0,-1 0,40 20,-39-20,39 0,-40 20,40-1,-40 1,40 0,-59-20,19 0,1 20,-21 0,1-20,-1 0,1 0,-20 0,19 0,-19 0,39 0,-19 0,-21 0,21 0,-1 0,-19 0,20 0,-21 0,21 0,-1 0,1 0,-1 0,1 0,0 0,-1 0,20 0,-39 0,20 0,-1 0,1 0,-1 0,1 0,-1 0,1 0,-1 0,1 0,-1 0,-19 0,20 0,-1 0,1 0,-1 0,1 0,-1 0,-19 0,0 0,-1 0,1 0,0 0,19 0,-19 0,0 0,-20 0,19 0,1 0,19 0,-19 0,0 0,19 0,-19 0,20 0,-21 0,21 0,-1 0,1 0,-1 0,-19 0,39 0,-19 0,-1 0,1 0,0 0,-1 0,-19 0,19 0,-19 0,20 0,-21 0,1 0,0 0,19 0,-19 0,19 0,-19 0,20 0,-21 0,1 0,0 0,-1 0,21 0,-21 0,21 0,-20 0,-1 0,1 0,0 0,-20 0,19 0,1 0,-20 0,20 0,-21 0,-19 0,40 0,-20 0,20 0,-21 0,21 0,-20 0,-20 0,40 0,-20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34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10180 14545,'20'0,"19"-19,1 19,0 0,19-20,21 20,-1 0,0-20,40 20,-19-20,19 20,20-20,19 20,-19-20,20 20,0 0,0-39,19 39,1 0,-1-40,1 40,0 0,19 0,-39 0,-1 0,21 0,-20 20,0-20,-1 20,1-20,-20 0,20 0,-60 0,40 0,0 0,-40 0,40 0,0 0,20 0,-21 0,-18 0,18 0,-19 0,-19 0,39 0,-40 0,20 0,0 0,0 0,0 0,20 0,-20 0,0 0,20 0,-40 0,40 0,-40 0,20 0,-39 0,19-20,20 20,-40-20,41 20,-41 0,0-20,1 20,39-20,-40 20,20 0,20 0,-19-19,19 19,-20 0,40 0,-40 0,40 0,-40 0,40 0,-20 0,-20 0,40 0,-40 0,20 0,-19 0,19 0,-20 0,20 0,-20 0,20 0,-19 0,19 0,-20 0,20 19,-20-19,40 0,-60 0,40 0,1 20,-21-20,-20 0,20 20,1-20,-41 0,1 0,-1 0,-19 0,-1 0,-39 0,20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2:36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2858 14605,'19'0,"1"0,0 0,20 0,-40 0,39 0,-19 0,20 0,0 0,19 0,-19 0,19 0,1 0,-1 0,1 0,19 0,1 0,19 0,-20 20,1-20,-1 0,20 0,-19 0,-1 20,0-20,21 0,-41 0,21 0,-1 0,-20 0,21 0,-21 0,21 0,-1 0,0 0,21 0,-21 0,0 0,1 0,-1 0,20 0,-39 0,-1 0,1 0,-20 0,-1 0,1 0,0 0,-1 0,-19 0,20 0,-20 0,39 0,-39 0,20 0,-20 0,19 0,21 0,-40 0,19 0,-19 0,40 0,-40 0,0 0,-1 0,21 0,-20 0,0 0,19 0,-19 0,0 0,0 0,0 0,0 0,0 0,19 0,-19 0,0 0,0 0,0 0,-1 0,21 0,-20 0,0 0,19 0,-19 0,0 0,0 0,0 0,0 0,0 0,-1 0,1 0,20 0,-40 0,20 0,-20 0,20 0,-20 0,19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9:37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 15141,'0'0,"20"0,0 0,0 0,19 0,21 0,-20 0,39 0,20 0,-19 0,19 0,40 0,-20 0,20 0,-20 0,39 20,-19-20,0 0,0 19,20-19,-20 0,0 0,20 20,-40-20,0 0,20 0,-40 0,-20 0,40 0,-39 0,-1 0,20 0,-19 0,19 0,-40 0,21 0,19 0,-40 0,1 0,19 0,-19 0,19 0,-19 0,-1 0,1 0,-21 0,21 0,-40 0,20 0,-1 0,-19 0,0 0,20 0,-21 0,1 0,0 0,20 0,-20 0,19 0,-19 0,20 0,-20 0,19 0,1 0,0 0,0 0,-1 0,-19 0,20 0,19 0,-39 0,20 0,-20 0,19 0,1 0,-20 0,0 0,19 0,1 0,-20 0,0 0,19 0,-19 0,0 0,0 0,-20 0,20 0,0 0,-1 0,-19 0,20 0,0 0,0 0,20 0,-40 0,20 0,-20 0,39 0,-19 0,0 0,0 0,0 0,-1 0,-19 0,20 0,-20 0,20 0,0 0,0 0,-20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6:12:33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 7977,'20'0,"20"0,-20 20,0 0,39-20,1 20,-21-20,41 0,-21 0,1 0,19 0,0 0,21 0,-41 0,1 0,-1 0,1 0,-1 0,-19 0,20 0,-21 0,21 0,-1 0,1 0,-1 0,1 0,-1 0,1 0,-1 0,21 0,-40 0,59 0,-60 0,21 0,-1 0,-19 0,0 0,19 0,-39 0,20 0,19 0,-19 0,0 0,-20 0,39 0,-19 0,19 0,1 0,-20 0,19 0,-19 0,19 0,1 0,-1 0,-19 0,20 0,-21 0,21 0,-1 0,-19 0,20 0,-1 0,-19 0,0 0,-21 0,21 0,0 0,-20 0,-1 0,21 0,0 0,-20 0,19 0,1 0,-20 0,0 0,0 0,-1 0,21 0,-20 0,20 0,-1 0,-19 0,20 0,0 0,-21 0,21 0,0 0,-1 0,1 0,-20 0,20 0,-1 0,21 0,-20 0,-1 0,1 0,0 0,-1 0,21 0,-20 0,-1 0,-19 0,20 0,-1 0,1 0,0 0,-20 0,39 0,-39 0,20 0,-1 0,21 20,-20-20,-1 0,41 0,-41 0,21 0,-20 19,-1-19,21 0,-20 0,-1 0,1 0,0 0,-21 0,21 0,-20 0,0 0,0 0,19 0,1 0,-20 0,20 0,-1 0,1 0,-20 0,0 0,39 0,-39 0,20 0,-20 0,19 0,-19 0,0 0,-20 0,20 0,-20 0,20 0,-20 0,19 0,1 0</inkml:trace>
  <inkml:trace contextRef="#ctx0" brushRef="#br0" timeOffset="3421.875">7203 10616,'20'0,"40"0,-1-19,1 19,-1 0,21-20,-21 20,21 0,-41 0,1 0,-20 0,0 0</inkml:trace>
  <inkml:trace contextRef="#ctx0" brushRef="#br0" timeOffset="5156.25">17661 10616,'0'0,"40"0,19 0,21 0,19 0,20 0,40-39,-1 39,21 0,-20 0,39 0,-19 0,-1 0,-19 0,20 20,-21-20,-39 0,20 0,-20 0,-19 0,-21 0,0 0,21 0,-21 0,0 0,1 0,-1 0,0 0,1 0,-21 0,21 0,-41 0,21 0,19 0,-39 0,0 0,-20 0,19 0,-19 0,-20 0,20 0</inkml:trace>
  <inkml:trace contextRef="#ctx0" brushRef="#br0" timeOffset="7656.25">8116 11311,'20'20,"20"-20,-1 20,1-1,39 1,1-20,19 0,0 0,0 0,-19 0,-21 0,1 0,-20 0,-40 0,19 0</inkml:trace>
  <inkml:trace contextRef="#ctx0" brushRef="#br0" timeOffset="12656.25">8195 12263,'20'0,"20"0,0 0,-1 0,21 0,-20 0,19 0,-19 0,-40 0,20 0,-20 0,19 0,21 0,-20 0,20 0,-1 0,21 0,-20 0,-1 0,-19 0,0 0,-20 0,20 0,0 0,0-19,-1 19,1 0,0 0,40-20,-1 0,-19 20,0 0,-1-20,-19 20,40 0,-41-20,1 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7:59:58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4167 5159,'20'0,"20"0,-1 0,21 0,59 20,-40 0,21-20,38 0,-18 20,-21-20,0 0,-20 0,-19 0,-1 0,1 0,-20 0,-20 0,39 0,-19 0,-20 0,19 20,1-20,-20 0,0 0,-1 0,21 0,0 0,-20 0,0 0,19 0,1 0,-20 0,19 0,1 0,-20 0,0 0,19 0,-19 0,0 0,0 0,0 0,0 0,0 0,-1 0,1 0,20 0,0 0,-40 0,39 0,-19 0,-20 0,20 0,0 0,-20 0,20 0,19 0,-39 0,20 0,0 0,0 0,0 0,-20 0,20 0,-1 0,1 0,-20 0,20 0,-20 0,20 0,0 0,0 0,0 0,-1 0,1 0,-20 0,40 0,-20 0,0 0</inkml:trace>
  <inkml:trace contextRef="#ctx0" brushRef="#br0" timeOffset="31734.375">6231 8731,'0'0,"40"0,-21 0,1 0,40 0,-1 20,1-20,-1 0,21 0,-1 0,40 0,0 0,20 0,20 0,-20 0,20 0,-1 0,-39 0,60 0,-20 0,-40 0,40 0,-40 0,39 20,-58-20,-1 0,0 0,20 0,-39 20,19-20,0 0,0 0,20 0,-39 0,19 0,-20 0,40 0,-39 0,39 0,0 0,0 0,-20 0,40 0,-40 0,40 0,-20 0,-20 0,20-20,-19 20,-1 0,0 0,-20-20,-19 20,0 0,-1 0,-19-20,-1 20,1 0,0 0,19 0,-39 0,20 0,0 0,-21 0,41 0,-40 0,0 0,-1 0,21 0,-20 0,0 0,0 0,-1 0,1 0,-20 0,20 0,-20 0,20 0,-20 0,40 0,-40 0,20-20,-1 20,1 0,0 0,0 0,20 0,-1-19,-19 19,-20 0,40 0,-40 0,20 0,19-20,-39 20,40 0,-20 0,-20 0,40 0,-40 0,19-20,1 20,0 0,20-20,-20 20,-20 0,39 0,-19 0,0 0,20 0,-1 0,-19 0,20 0,0 0,-21 0,41 0,-20 0,-1 0,1 0,20 0,-21 0,21 0,-21 0,21 0,0 0,-21 0,21 0,-1 0,1 0,-20 0,-1 0,1 0,0 0,19 0,-19 0,19 0,-19 0,20 0,-1 0,1 0,-21 0,21 0,-1 0,-19 0,20 0,-21 0,21 0,-21 0,1 0,0 0,19 0,1 0,-1 0,1 0,0 0,-21 0,21 0,-21 0,21 0,0 0,-1 0,-19 0,-1 0,21 0,-20 0,-1 0,1 0,0 0,-1 0,-19 0,0 0,20 0,-20-20,-1 20,1 0,0 0,0 0,0 0,0 0,-1 0,-19 0,20 0,-20 0,20 0,0 0,-20 0,20 0</inkml:trace>
  <inkml:trace contextRef="#ctx0" brushRef="#br0" timeOffset="40875">19070 10061,'0'0,"20"0,-20 0,20 0,-1-20,1 20,20 0,39-20,-39 20,39 0,-19 0,39-20,-20 20,1 0,-1-20,-19 20,-1 0,-19 0,0 0,-1 0,-19 0,0 0,20 0,-20 0,-1 0,21 0,0 0,-1 0,1 0,-20 0,20 0,19 0,-19 0,0 0,-1 0,21 0,-20 0,-1 0,21 0,-1-19,-19 19,19 0,1 0,0 0,-1 0,1-20,-1 20,-19 0,-1 0,1-20,0 20,0 0,19-20,-39 20,20 0,-1 0,-19 0,40-20,-21 20,1 0,0 0,19 0,1 0,-20-20,19 20,1 0,19 0,-20 0,21 0,19 0,-39 0,-1 0,20 0,-39 0,20 0,-1 0,1 0,-1 0,1 0,-1 0,-19 0,20 0,-21 0,1 0,-20 0,0 0,0 0,-20 0</inkml:trace>
  <inkml:trace contextRef="#ctx0" brushRef="#br0" timeOffset="43265.6248">2024 11172,'20'0,"0"0,19 0,21 20,-20-20,19 0,21 0,39 0,-40 0,20 0,40 0,-20 0,-39 0,39 0,-40 0,0 0,1 0,-21 0,1 0,19 0,-19 0,19 0,20 0,1 0,19 0,-40 0,20 0,0 0,-39 0,39 0,-39 0,19 0,0 0,21 0,-1 0,-20 0,20 0,-19 0,19 0,-20 0,1 0,-1 0,1 0,-1 0,20 0,-19 0,19 0,-20 0,40 0,-39 0,19 0,-20 0,1 0,-21 0,20 0,-19 0,0 0,-1 0,-19 0,19 0,1-20,-1 20,-19 0,20 0,-1-20,1 20,-21 0,21 0,-1 0,1 0,-1-20,-19 0,20 20,-1-19,1 19,-1 0,-19 0,19-20,-19 20,20 0,-21 0,21 0,-1 0,-19 0,20 0,-1 0,-19 0,19 0,1 0,-1 0,-19 0,20 0,-21 0,21 0,-1 0,-39 0,20 0,-20 0,19 0,-39 0,20 0,0 0,0 0,20 0,-40 0,20 0,19 0,-39 0,20 0,20 0,-40 0,20 0,19 0,-19 0,0 0,0 0,0 0,0 0,-20 0,19 0,1 0,0 0,0 0,-20 0,20 0,0 0,-20-20,19 20,1 0,0 0,0-20,-20 20,20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8:03:43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11013 9088,'20'0,"0"0,0 0,0 0,39 0,-19 0,19 0,21 0,-1 20,60 0,20-20,0 20,-1 0,41 0,-21 0,-19-1,20-19,-21 20,-19 0,-20-20,0 0,-19 0,-1 20,-20-20,1 0,-41 0,21 0,-1 0,-19 0,20 0,-1 0,1 0,-21 0,21 0,-1 0,21 0,-21 0,21 0,-1 0,0 0,1 0,-1 0,20 0,-19 0,-21 0,21 0,-21 0,1 0,-1-20,1 20,-1 0,1-20,-1 20,1 0,0-20,-1 1,20 19,1 0,-1-20,20 20,-19 0,-1-20,0 20,21-20,-1 20,20-20,-40 0,21 20,-1-20,0 20,-20-19,21 19,-1-20,-20 20,-19 0,-1 0,1 0,19 0,-19 0,-1 0,1 0,-1 0,1 0,-20 0,19 0,1 0,-21 0,21 0,19 0,-19 0,-1 0,21 0,-1-20,-19 20,-1 0,1 0,-21-20,21 20,-21 0,1 0,20 0,-40-20,19 20,21 0,-1 0,-19 0,20 0,-1 0,1 0,-1 0,1 0,-1 0,-19 0,39 0,-39 0,0 0,-1 0,21 0,-20 0,-1 0,21 0,-21 0,1 0,20 0,-21 0,-19 0,20 0,-20 0</inkml:trace>
  <inkml:trace contextRef="#ctx0" brushRef="#br0" timeOffset="4312.5">2480 11370,'20'0,"20"0,-20 0,20 0,19-19,40 19,1 0,-1 0,40 0,19 0,1 0,0 0,-20 0,0 0,-40 0,0 0,-39 0,-1 0,1 0,-1 0,1 0,19 0,-19 0,-1 0,1 0,-1 0,1 0,-1 0,1 0,-1 0,-19 0,20-20,-21 20,1 0,-20 0,-20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0:45:18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9664 2064,'0'0,"20"0,19 0,-19 0,0 0,20 0,19 0,1 0,-1 0,-19 0,20 0,-1 0,1 0,-1 0,1 0,-1 0,1 0,-1 0,1 0,-1 0,21 0,-41 0,21 0,-20 0,19 0,-19 0,0 0,-1 0,1 0,0 0,-21 0,1 0,40 0,-40 0,19 0,-19 0,40 0,-21 0,21 0,0 0,-21 0,21 0,-1 0,-19 0,20 0,-41 0,41 0,-20 0,-1 0,-19 0,20 0,-20 0,-1 0,1 0,20 0,-40 0,40 0,-20 0,-1 0,1 0,20 0,0 0,-21 0,21 0,0 0,-20 0,19 0,1 0,0 0,-1 0,1 0,-20 0,20 0,19 0,-19 0,-20 0,0 0,19 0,-39 0,20 0,0 0,0 0,0 0,-1 0,1 0,-20 0,20 0,0 0,0 0,0 0,0 0,-1 0,1 0,0 0,0 0,0 0,0 0</inkml:trace>
  <inkml:trace contextRef="#ctx0" brushRef="#br0" timeOffset="6562.5">15141 5993,'20'0,"-20"0,19 0,21 0,-20 0,20 0,-20 0,39 0,-19 0,19 0,-19 0,20 0,-1 0,20 0,1 0,-1 0,20 0,-19 0,-1 0,0 0,-19 0,19 0,1 0,-21 0,1 0,-20 0,19 0,1-20,-1 20,-19 0,19 0,1 0,-20 0,19 0,1 0,-21 0,1 0,0 0,-1 0,1 0,0 0,-1 0,-19 0,0 0,0 0,0 0,19 0,-19 0,-20 0,40 0,-20 0,0 0,19 0,1 0,-20 0,0 0,19 0,1 0,20 0,-21 0,-19 0,20 0,0 0,-1 0,1 0,-20 0,0 0,19 0,-19 0,0 0,20 0,-20 0,-1 0,1 0,20 0,0 0,-21 0,1 0,20 0,-40 0,20 0,20 0,-40 0,39 0,-19 0,-20 0,40 0,-40 0,20 0,19 0,-39 0,20 0,0 0,0 0,0 0,-20 0,19 0,-19 0,20 0,0 0,-20 0,20 0,-20 0,20 0,-20 0,20 0,0 0</inkml:trace>
  <inkml:trace contextRef="#ctx0" brushRef="#br0" timeOffset="8500">1687 6767,'0'-20,"20"20,19 0,1 0,19 0,1-20,0 20,19 0,0 0,-19 0,39 0,-39 0,-1 0,20 0,-19 0,0 0,-1 0,-19 0,-20 0,19 0,-19 0,40 0,-21 0,21 0,-1 0,1 0,-1 0,1 0,19 0,-19 0,19 0,-19 0,-1 0,1 0,-1 0,-19 0,0 0,19 0,-19 0,0 0,-20 0,19 0,1 0,19 0,-39 0,20 0,-20 0,20 0,-21 0,1 0,0 0,0 0,0 0,0 0,19-20,-19 20,20 0,-1 0,-19 0,0 0,0 0,0 0,-20 0,20 0,0 0,19 0,-19 0,-20 0,40 0,-40 0,20 0,19 0,-19 0,-20 0</inkml:trace>
  <inkml:trace contextRef="#ctx0" brushRef="#br0" timeOffset="10531.25">10914 4743,'20'0,"20"0,-21 0,21 0,0 0,19 0,21 0,19 0,-20 0,21 0,19 0,-20 0,-20 0,40 0,-39 0,-1 0,0 0,-19 0,-1 0,21 0,-21 0,1 0,-20 0,-1 0,1 0,0 0,-1 0,1 0,20 0,-1 0,1 0,-21 0,21 0,-20 0,19 0,-19 0,19 0,-19 0,0 0,-1 0,1 0,0 0,-20 0,19 0,21 0,-40 0,19 0,1 0,0 0,-1 0,21 0,-20 0,-1 0,1 0,0 0,-1 0,1 0,20 0,-41 0,1 0,20 0,0 0,-21 0,1 0,0 0,20 0,0 0,-21 0,21 0,0 0,-20 0,19 0,-19 0,0 0,0 0,0 0,-1 0,-19 0,40 0,-20 0,0 0,-20 0,20 0,0 0,-20 0,39 0,-19 0</inkml:trace>
  <inkml:trace contextRef="#ctx0" brushRef="#br0" timeOffset="23875">10160 10120,'20'0,"-20"0,20 0,0 0,-1 0,21 0,20 0,-1 0,21 0,-21 0,20 0,21 0,-21 0,40 0,-59 0,-1 0,1 0,-21 0,-19 0,20 0,-20 0,0 0,-1 0,21 0,-20 0,0 0,19 0,1 0,0 0,0 0,19 0,1 0,-1 0,1 0,-1 0,1 0,-1 0,1 0,-1 0,1 0,-20 0,-1 0,-19 0,20 0,-1 0,-19 0,0 0,0 0,20 0,-40 0,39 0,-39 0,20 0,0 0,0 0,0 0,0 0,-1 0,1 0,-20 0,20 0,20 0,-40 0,20 0,-20 0,19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8:51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4842 8751,'20'20,"39"-20,21 20,-1 0,0-1,60 1,-20 0,20 0,0-20,-20 0,0 20,-20-20,1 0,-21 0,0 0,-19 0,0 0,-1 0,1 0,-21 0,1 0,20 0,-21 0,1 0,0 0,19 0,-39 0,39 0,-19 0,20 0,-21 0,1 0,0 0,-1 0,1 0,-20 0,0 0,0 0,19 0,-19 0,0 0,20 0,-20 0,-1 0,1 0,40 0,-40 0,19 0,-19 0,40 0,-40 0,19 0,1 0,-20 0,39 0,-39 0,20 0,0 0,-1 0,21 0,-40 0,-1 0,21 0,0 0,-1 0,1 0,-20 0,20 0,-20 0,-1 0,21 0,0 0,-20 0,-1 0,21 0,-20 0,0 0,19 0,-19 0,0 0,0 0,20 0,-20 0,-1 0,21 0,0 0,-20 0,-1 0,21 0,-20 0,0 0,0 0,19 0,-19 0,0 0,20 0,-40 0,20 0,-20 0,19 0,-19 0,40 0,-20 0,0 0,20 0,-40 0,19 0,21 0,-40 0,20 0,-20 0,20 0,0 0,-1 0,-19 0,20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8:58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12125 14506,'19'0,"-19"0,40 20,-20-20,0 0,0 0,-1 0,1 0,20 0,0 0,-1 0,1 0,0 0,-1 0,1 0,0 0,-1 0,-19 0,0 0,0 0,0 0,20 0,-40 19,19-19,-19 0,20 0,-20 0,20 0,0 0,0 0,-20 0,39 0,1 0,-40 0,40 0,-20 0,0 0,-1 0,1 0,0 0,0 0,0 0,0 0,-20 0,19 0,-19 0,20 0,0 0,20 0,-40 0,20 0,-1 0,1 0,20 0,-40 0,20 0,-20 0,20 0,0 0,-1 0,-19 0,20 0,-20 0,20 0,-20 0,20 0,0 0,-20 0,20 0,-20 0,19 0,-19 0,20 0,0 0,-20 0,20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9:01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4385 15438,'0'0,"20"0,20 0,-20 0,0 0,19 0,1 0,0 0,39 0,-19 0,19 0,0 0,21 0,19 0,-40 0,40 0,-39 0,-1 0,-20 0,21 0,-21 0,1 0,-20 0,19 0,-19 0,-1 0,1 0,-20 0,20 0,-21 0,1 0,20 0,0 0,-20 0,19 0,1 0,-20 0,-20 0,39 0,1 0,-40 0,20 0,20 0,-20 0,-1 0,21 0,-40 0,20 0,-20 0,40 0,-40 0,19 0,-19 0,20 0,0 0,0 0,-20 0,20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9:08.2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4227 5100,'0'0,"20"0,39 0,20 0,41 0,18 20,21-20,20 20,19-1,-19 1,39 0,-59 0,39-20,-39 20,-60-20,40 0,-59 0,-21 0,1 0,-21 0,1 0,-20 0,0 0,0 0,-20 0,19 0,1 0,20 0,-20 0,39 0,-19 0,19 0,1 0,0 0,-1 0,1 20,-1-20,-19 0,19 0,-19 0,20 0,-21 0,-19 0,0 0,-20 0,20 0,0 0,-1 0,21 0,-20 0,20 0,-20 0,39 0,-19 0,-20 0,-1 0,1 0,-20 0,20 0,-20 0,20 0,0 0,-20 0,20 0,-20-20,0 0,0 0,0 0,0 0,-20 1,0-1,20 0,-40 0,20 20,1-20,19 20,-20-20,-40 20,40-20,1 20,-21-19,20 19,0 0,0-20,-19 20,19 0,0 0,-20 0,1 0,19 0,-20 0,20 0,-39 0,39 0,0 0,-20 0,1 0,-1 0,0 0,20 0,-39 0,19 0,-19 0,-1 0,20 0,-19 0,-20-20,39 20,0 0,-19 0,39 0,-20 0,20 0,-19 0,19 0,0 0,-20 0,40 0,-20 0,20 0,-39 0,19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9:15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13196 7521,'20'0,"-20"0,20 0,0 0,19 0,1 0,20 0,19 0,40 0,-20 0,40 0,-20 0,-20 0,20 0,1 0,-1 0,-20 0,20 20,-20-20,20 0,20 0,-40 0,-19 0,39 0,-20 0,-20 0,40 0,-19 0,19 0,-40 0,0 0,21 0,-41 0,1 0,-1 0,1 0,-1 0,1 0,-21 0,1 0,-20 0,20 0,-20 0,-1 0,1 0,-20 0,20 0,-20 0,40 0,-20 0,-20 0,39 0,-39 0,20 0,20 0,-20 0,0 0,-1 0,-19 0,20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2:53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5616 5417,'20'0,"19"0,-19 0,0 0,20 0,-1 0,-19 0,40 0,-1 0,21 0,19 0,-20 0,20 0,21 0,-21 0,40 0,-20 0,0 0,20 0,0 0,-1 0,21 20,-20-20,20 20,20-20,-21 20,1-20,20 20,-60 0,39-20,21 19,-60-19,40 20,-20-20,0 0,0 0,-1 0,-38 0,19 0,-20 0,20 0,-20 0,0 0,21 0,-21 0,20 0,-20 0,40 0,-20 0,-20 0,40 0,-40 0,20 0,-19 0,-21 0,40 0,-20 0,20 0,-19 0,-21 0,40 0,-20 0,-19 0,39 0,-20-20,-20 20,40 0,-19 0,19 0,-40 0,20 0,20 0,-20 0,-19 0,-1 0,1 0,19 0,-20 0,-19 0,19 0,-39 0,19 0,1 0,-20 0,-1 0,1 0,0 0,19 0,1 0,-21 0,1 0,0-19,-1 19,1 0,20 0,-21 0,21 0,-21 0,1 0,0 0,0 0,-21 0,21 0,-20 0,0 0,-20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9:19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 10100,'20'0,"0"0,20 0,0 0,39 0,40 0,-20 0,60 0,20 0,19 0,-19 0,39 0,-20 0,40 0,-19 0,19 0,0 0,-40 0,21 20,-1 0,-20-20,1 20,-21-20,-19 20,20 0,-20-20,-40 0,20 20,19-20,-39 0,20 19,-40-19,40 0,-20 0,-19 0,-1 0,20 0,-20 0,20 0,-39 0,-1 0,60 0,-60 0,20 0,1 0,-21 0,0 0,1 0,-21 0,1 0,-1 0,-19 0,0 0,19 0,-19 0,-20-19,20 19,-1 0,1 0,0-20,-1 20,-19 0,20 0,-20-20,-20 20,39 0,-19 0,0-20,-20 0,0 20,0-20,0 0,0 1,0 19,0-20,0 20,0-20,0 20,0-20,0 0,0 20,0-20,0 20,0-19,-20 19,0-20,20 20,-20-20,-19 20,-1-20,0 20,-19 0,-1 0,-19 0,0 0,-1 0,1 0,-20 0,19 0,21 20,-21-20,21 0,-1 0,1 0,-1 20,1-20,-1 0,1 0,-1 0,20 20,-19-20,-1 0,1 0,-21 0,1 0,0 0,-40 0,19 0,-19 0,20 0,20 0,19 0,-19 0,19 0,1 0,-21 0,21 0,-1 0,1 0,-40 0,-1 0,41 0,-21 0,21 0,-1 0,1 0,-1 0,21 0,-21 0,20 0,-19 0,19 0,1 0,19 0,0 0,-20 0,20 0,0 0,1 0,-1 0,0 0,0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29:56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17502 11410,'0'0,"20"0,40 20,-1-20,1 0,19 20,80 0,-20-20,39 20,-19-20,0 19,19 1,1-20,0 20,19-20,-19 0,-21 20,41-20,-1 20,-39-20,0 20,-1-20,21 0,-20 19,-20 1,19-20,1 20,-20 0,-20-20,20 0,-20 0,-20 0,20 0,-39 0,19 0,0 0,-19 0,-21 0,1 0,-21 0,1 0,0 0,-1 0,-39 0,40 0,-20 0,0 0,0 0,19 0,-19 0,0 0,0 0,20 0,-21 0,1 0,0 0,20 0,-20 0,-1 0,1 0,0 0,-20 0,20 0,0-20,0 20,0 0,19 0,1 0,0-20,-1 20,-19 0,0 0,0-20,-20 1,0 19,0-20,0 0,0 0,-20 20,0-20,0 0,0 1,1 19,19-20,-40 20,20 0,0-20,-39 20,-1-20,1 20,-1 0,-19 0,19 0,1 0,-1 0,20 0,-19 0,19 0,-19 0,19 0,0 0,20 0,1 0,-21 0,20 0,0 0,20 0,-20 0,1 0,-1 0,-20 0,0 0,1 0,-1 0,0 0,1 0,19 0,-20 0,20 0,0 0,1 0,19 0,-40 0,40 0,-20 0,0 0,0 0,20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30:07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5358 4703,'20'0,"0"0,-1 0,1 0,40 0,-1 0,1 0,19 0,1 0,19 0,-20 0,0 0,1 0,-21 0,1 0,-1 0,-19 0,0 0,19 0,-19 0,20 0,-1 0,1 0,-1 0,1 0,-21 0,-19 0,0 0,0 0,0 0,-20 0,20 0,-20 0,19 0,21 0,-20 0,0 0,-20 0,20 0,0 0,-1 0,1 0,-20 0,20 0,-20 0,20 0,0 0,-20 0,20 0,-1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30:16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11053,'0'0,"20"0,0 0,0 0,-1 0,41 0,-20 0,19 0,20 0,1 0,-1 0,1 0,59 0,-20 0,-20 0,40 0,-40 0,40 0,-20 0,-40 0,20 0,21 0,-41 0,0 0,1 0,-21 0,21 0,-1 0,-19 0,19 0,20 0,-39 0,-1 0,1 0,-21 0,1 0,-20 0,20 0,-1 0,1 0,-20 0,19 0,1 0,0 0,-20 0,19 0,1 0,0 0,-20 0,19 0,1 0,0 0,-1 0,1 0,-20 0,20 0,-21 0,1 0,0 0,0 0,-20 0,40 0,-20 0,-20 0,39 0,-19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22:30:18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8950 15141,'0'0,"19"0,-19 0,20 0,-20 0,20 0,0 0,0 0,39 0,-19 0,20 0,19 0,0 0,1 0,19 0,40 0,-20 0,-20 0,0 0,-39 0,19 0,-19 0,-1 0,1 0,-21 0,1 0,-20 0,0 0,0 0,0 0,-1 0,1 0,0 0,0 0,20 0,-21 0,1 0,-20 0,20 0,0 0,-20 0,40 0,-21 0,1 0,0 0,0 0,0 0,0 0,0 0,-1 0,1 0,-20 0,20 0,0 0,20 0,-21 0,-19 0,20 0,0 0,20 0,-40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2:54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20975 5159,'20'0,"0"0,-1 0,21-19,0 19,19 0,21-20,-1 20,60 0,0 0,-20 0,20-20,0 20,0-20,-40 20,20 0,-20 0,-20 0,-19 0,-20 0,-1 0,1 0,-40 0,20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2:58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2996 6846,'20'0,"0"0,0 0,20 0,19 0,-19-20,39 20,-19 0,19 0,20-20,1 20,-21 0,20 0,-39-19,19 19,-19 0,-21 0,21 0,-1 0,-39 0,0 0,0 0,20 0,-21 0,1 0,20 0,-20 0,0 0,-1 0,21 0,0 0,-20 0,0 0,19 0,-19 0,0 0,0 0,-20 0,39 0,-39 0,20 0,40 0,-40 0,-1 0,21 0,-20 0,0 0,0 0,-20 0,20 0,-1 0,1 0,0 0,20-20,-1 20,-19 0,20 0,20 0,-21 0,-19 0,0 0,0 0,-20 0,39 0,-19 0,20 0,0 0,-1 0,21 0,-20 0,-21 0,1 0,0 0,-20 0,0 20,0 19,-20-19,20 0,-20 0,1-20,19 39,-20-39,20 20,-20-20,0 0,20 0,-20 0,0 0,-19 0,-1 0,0 0,-19 0,-21 0,21 0,-1 0,-19 0,0 0,19-20,-39 20,39 0,21 0,-21 0,20 0,-19 0,19 0,-19 0,-1 0,1 0,-1 0,1 0,-1 0,0 0,1 0,19 0,1 0,-1 0,-20 0,40 0,1 0,-21 0,20 0,0 0,0 0,-39 0,39 0,0 0,0 0,-19 0,19 0,0 0,20 0,-20 0,0 0,0 0,-19 0,19 0,0 0,0 0,0 0,20 0,-39 0,39 0,-20 0,-20 0,40 0,-40 0,40 0,-19 0,-21 0,40 0,-20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3:02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18871 5239,'0'0,"20"0,0 0,0 0,20 0,-1 0,-19 0,40 0,-1 0,21 0,-1 0,20 0,20 0,20 0,-40 0,40 0,0 0,-40 0,40 0,-39 0,38 0,-18 0,-41 0,20 0,-20 0,1 0,19 0,-39 0,-1 0,-19 0,-1 0,-19 0,20 0,0 0,-40 0,20 0,19 0,-19 0,0 0,0 0,-20 0,20 0,-20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5:53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13851 11172,'20'0,"0"0,-1 0,21 0,-20 0,0 0,20-20,-21 20,41-20,-20 20,19-20,21 20,-21 0,1-19,-1 19,1 0,-1 0,-19 0,19 0,-19 0,0 0,-1 0,-19 0,20 0,0 0,-21 0,1 0,20 0,0 0,-20 0,19 0,1 0,0 0,-1-20,-19 20,20 0,0 0,19 0,-39 0,0 0,19 0,1 0,-20 0,0 0,20 0,-1 0,1 0,0 0,-21 0,1 0,40 0,-40 0,-1 0,1 0,20 0,-20 0,20 0,-21 0,21 0,-20 0,0 0,19 0,1 0,0 0,-20 0,19 0,1 0,0 0,-1 0,-19 0,20 0,0 0,-1 0,1 0,-20 0,20 0,-1 0,1 0,0 0,-21 0,21 0,0 0,0 0,-1 0,1 0,-20 0,19 0,21 0,-40 0,19 0,-19 0,20 0,-40 0,40 0,-20 0,19 0,-19 0,20 0,-20 0,19 0,1 0,-20 0,0 0,39 0,-39 0,0 0,20 0,-1 0,-19 0,0 0,0 0,19 0,-19 0,0 0,20 0,-40 0,20 0,0 0,-1 0,1 0,0 0,0 0,0 0,0 0,-1 0,21 0,-20 0,0 0,20 0,-40 0,19 0,21 0,-20 0,-20 0,40 0,-21 0,1 0,20 0,-40 0,20 0,0 0,-1 0,1 0,0 0,-20 0,40 0,-40 0,40 0,-40 0,19 0,1 0,-20 0,20 0,0 0,-20 0,20 0,-20 0,20 0,-20 0,19 0,1 0,-20 0,20 0,20 0,-20 0,-1 0,1 0,-20 0,20 0,-20 0,20 0,0 0,-20 0,20 0,0 0,-1 0,1 0,20 0,-40 0,20 0,-20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6-23T15:16:01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3790 2679,'0'0,"20"0,0 0,0 0,19 0,-19 0,20 0,19 0,-19 0,40 0,-1 0,0 0,20 0,1 0,19 0,-20 0,0 0,0 0,1 0,-21-20,0 20,-19 0,19 0,-19 0,19 0,20 0,-19 0,-1 0,20 0,20 0,-19 0,19 0,-20 0,20 0,-20 0,-19 0,-1 0,20 0,-19 0,-21 0,20 0,-19 0,19 0,-19 0,-1 0,1 0,19 0,1 0,19 0,-40 0,21 0,-1 0,-19 0,19 0,1 0,-1 0,20 0,-20 0,1 0,-1 20,-19-20,-1 0,40 0,-19 0,-21 0,1 0,19 0,-19 0,-20 0,19 0,1 0,-1 0,-19 0,19 0,-19 0,20 0,-1 0,1 0,-21 0,1 0,20 0,-21 0,1 0,19 0,-19 0,20 0,-1 0,1 0,-1 0,-19 0,39 0,-39 0,20 0,-21 0,21 0,-21 0,21 0,-20 0,19 0,1 0,-1 0,-19 0,19 0,-19 0,20 0,-1 0,-19 0,0 0,19 0,1 0,-21 0,21 0,-1 0,-19 0,20 0,19 0,-19 0,-1 0,1 0,-1 0,1 0,19 0,-19 0,-1 0,1 0,-1 0,21 0,-1 0,-20 0,1 0,19 0,-19 0,19 0,-19 0,-1 0,1 0,19 0,-19 0,-1 0,-19 0,20 0,-1 0,1 0,-21 0,1 0,0 0,19 0,1 0,-21 0,1 0,0 0,-1 0,1 0,0 0,-1 0,-19 0,0 0,20 0,-20 0,0 0,-1 0,1 0,0 0,20 0,-1 0,-39 0,40 0,0 0,-20 0,0 0,19 0,21 0,-21 0,1 0,20 0,-21 0,21 0,-1 0,1 0,-20 0,39 0,-19 0,-1 0,1 0,-1 0,-19 0,-1 0,21 0,0 0,-1 0,-19 0,19 0,-19 0,0 0,-1 0,1 0,0 0,19 0,-19 0,-20 0,20 0,-1 0,1 0,19 0,-19 0,0 0,-1 0,1 0,0 0,19 0,-19 0,0 0,-1 0,1 0,20 0,-21 0,21 0,-1 0,-19 0,0 0,19 0,-19 0,20 0,-21 0,21 0,-1 0,-19 0,20 0,-1 0,1 0,-1 0,1 0,-1 0,1 0,-1 0,1 0,19 0,-19 0,19 0,-19 0,-1 0,1 0,-1 0,-19 0,19 0,-19 0,20 0,-21 0,1 0,0 0,-1 0,1 0,0 0,19 0,-19 0,0 0,-1 0,1 0,0 0,-1 0,1 0,20 0,-21 0,-19-20,20 20,-1 0,1 0,-20 0,0 0,20-20,-21 20,1 0,0 0,0 0,20 0,-21 0,21-20,0 20,0 0,-1 0,21 0,-1 0,1 0,-1 0,21 0,-21 0,21 0,-21 0,1 0,-21 0,21 0,-20 0,-1 0,21 0,-40 0,-1 0,1 0,20 0,0 0,-20 0,-1 0,21 0,-20 0,0 0,19 0,-19 0,0 0,20 0,19 0,-39 0,40 0,-21 0,-19 0,40 0,-20 0,-1 0,1 0,-20 0,19 0,21 0,-40 0,19 0,1 0,0 0,19 0,-39 0,20 0,-20 0,19 0,-19 0,0 0,0 0,0 0,0 0,-1 0,1 0,0 0,0 0,0 0,0 0,0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16D73-B210-4732-AD97-E5A41562C788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B3DF-B9EC-4ACB-998A-3ACF6107A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2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3DF-B9EC-4ACB-998A-3ACF6107AD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3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3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17763"/>
            <a:ext cx="7847013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908675"/>
            <a:ext cx="7847013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>
            <a:off x="9144000" y="4149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8" name="AutoShape 16"/>
          <p:cNvSpPr>
            <a:spLocks noChangeArrowheads="1"/>
          </p:cNvSpPr>
          <p:nvPr/>
        </p:nvSpPr>
        <p:spPr bwMode="auto">
          <a:xfrm rot="5400000">
            <a:off x="8302625" y="6019800"/>
            <a:ext cx="838200" cy="838200"/>
          </a:xfrm>
          <a:prstGeom prst="rtTriangle">
            <a:avLst/>
          </a:prstGeom>
          <a:solidFill>
            <a:srgbClr val="0083B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  <p:pic>
        <p:nvPicPr>
          <p:cNvPr id="3094" name="Picture 22" descr="aston_uni_birm_p7461_CMYK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162175" cy="881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6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563563"/>
            <a:ext cx="1957388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63563"/>
            <a:ext cx="5724525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2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102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551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93913"/>
            <a:ext cx="3657600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093913"/>
            <a:ext cx="3657600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171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7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42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976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8501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1898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63563"/>
            <a:ext cx="78343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93913"/>
            <a:ext cx="74676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5400000">
            <a:off x="8302625" y="6019800"/>
            <a:ext cx="838200" cy="838200"/>
          </a:xfrm>
          <a:prstGeom prst="rtTriangle">
            <a:avLst/>
          </a:prstGeom>
          <a:solidFill>
            <a:srgbClr val="0083B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15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31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customXml" Target="../ink/ink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customXml" Target="../ink/ink36.xm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customXml" Target="../ink/ink39.xml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customXml" Target="../ink/ink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9.emf"/><Relationship Id="rId7" Type="http://schemas.openxmlformats.org/officeDocument/2006/relationships/customXml" Target="../ink/ink43.xml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customXml" Target="../ink/ink42.xml"/><Relationship Id="rId10" Type="http://schemas.openxmlformats.org/officeDocument/2006/relationships/image" Target="../media/image63.emf"/><Relationship Id="rId4" Type="http://schemas.openxmlformats.org/officeDocument/2006/relationships/image" Target="../media/image60.png"/><Relationship Id="rId9" Type="http://schemas.openxmlformats.org/officeDocument/2006/relationships/customXml" Target="../ink/ink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3.emf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9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17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9" Type="http://schemas.openxmlformats.org/officeDocument/2006/relationships/customXml" Target="../ink/ink30.xml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34" Type="http://schemas.openxmlformats.org/officeDocument/2006/relationships/image" Target="../media/image32.emf"/><Relationship Id="rId7" Type="http://schemas.openxmlformats.org/officeDocument/2006/relationships/customXml" Target="../ink/ink14.xml"/><Relationship Id="rId12" Type="http://schemas.openxmlformats.org/officeDocument/2006/relationships/image" Target="../media/image21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4.emf"/><Relationship Id="rId2" Type="http://schemas.openxmlformats.org/officeDocument/2006/relationships/image" Target="../media/image16.emf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customXml" Target="../ink/ink16.xml"/><Relationship Id="rId24" Type="http://schemas.openxmlformats.org/officeDocument/2006/relationships/image" Target="../media/image27.emf"/><Relationship Id="rId32" Type="http://schemas.openxmlformats.org/officeDocument/2006/relationships/image" Target="../media/image31.emf"/><Relationship Id="rId37" Type="http://schemas.openxmlformats.org/officeDocument/2006/relationships/customXml" Target="../ink/ink29.xml"/><Relationship Id="rId40" Type="http://schemas.openxmlformats.org/officeDocument/2006/relationships/image" Target="../media/image35.emf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9.emf"/><Relationship Id="rId36" Type="http://schemas.openxmlformats.org/officeDocument/2006/relationships/image" Target="../media/image33.emf"/><Relationship Id="rId10" Type="http://schemas.openxmlformats.org/officeDocument/2006/relationships/image" Target="../media/image20.e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" Type="http://schemas.openxmlformats.org/officeDocument/2006/relationships/image" Target="../media/image17.emf"/><Relationship Id="rId9" Type="http://schemas.openxmlformats.org/officeDocument/2006/relationships/customXml" Target="../ink/ink15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24.xml"/><Relationship Id="rId30" Type="http://schemas.openxmlformats.org/officeDocument/2006/relationships/image" Target="../media/image30.emf"/><Relationship Id="rId35" Type="http://schemas.openxmlformats.org/officeDocument/2006/relationships/customXml" Target="../ink/ink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13681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dirty="0" smtClean="0"/>
              <a:t>Señala aquellas frases que cumplen una de las funciones de la introducción: presentar el tema general, la tesis específica del trabajo, la estructura  o la metodología.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09320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9" y="692696"/>
            <a:ext cx="7885789" cy="56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755576" y="440668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755576" y="2348880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D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727956" y="5085184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2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Solución actividad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340768"/>
            <a:ext cx="7488832" cy="47525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a-ES" dirty="0" smtClean="0"/>
              <a:t>La </a:t>
            </a:r>
            <a:r>
              <a:rPr lang="ca-ES" b="1" dirty="0" smtClean="0"/>
              <a:t>introducción B es la mejor</a:t>
            </a:r>
            <a:r>
              <a:rPr lang="ca-ES" dirty="0" smtClean="0"/>
              <a:t> porque presenta un tema y a continuación nos plantea una problemática relacionada que habrá que explicar y que será el objeto del estudio. Es el inicio de un discurso académico.</a:t>
            </a:r>
          </a:p>
          <a:p>
            <a:endParaRPr lang="ca-ES" dirty="0" smtClean="0"/>
          </a:p>
          <a:p>
            <a:r>
              <a:rPr lang="ca-ES" dirty="0" smtClean="0"/>
              <a:t>Las introducciones A y C son dos ejemplos de definición de </a:t>
            </a:r>
            <a:r>
              <a:rPr lang="ca-ES" i="1" dirty="0" smtClean="0"/>
              <a:t>ironía</a:t>
            </a:r>
            <a:r>
              <a:rPr lang="ca-ES" dirty="0" smtClean="0"/>
              <a:t>, una del diccionario y otra como recurso literario. El concepto de describe pero no se discute.</a:t>
            </a:r>
          </a:p>
          <a:p>
            <a:endParaRPr lang="ca-ES" dirty="0"/>
          </a:p>
          <a:p>
            <a:r>
              <a:rPr lang="ca-ES" dirty="0" smtClean="0"/>
              <a:t>En cambio, las introducciones E y D, que aparentemente responden a las expectativas de un discurso académico, no plantean el tema general, adoptan un tono demasiado coloquial y próximo y el texto parece poco planificado, como si se tratara de una conferencia o discurso oral.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46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11" r="1706"/>
          <a:stretch/>
        </p:blipFill>
        <p:spPr bwMode="auto">
          <a:xfrm>
            <a:off x="336239" y="603809"/>
            <a:ext cx="7751238" cy="39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519707" y="603809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D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03548" y="3284984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23763" y="4598007"/>
            <a:ext cx="5636469" cy="2125889"/>
          </a:xfrm>
          <a:prstGeom prst="wedgeRoundRectCallout">
            <a:avLst>
              <a:gd name="adj1" fmla="val 80004"/>
              <a:gd name="adj2" fmla="val 22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Para concluir, es importante recordar que además de estructurar las ideas hay que saber expresarlas en el registro adecuado, utilizando un lenguaje culto y un trato de cortesía. </a:t>
            </a:r>
          </a:p>
          <a:p>
            <a:pPr algn="ctr"/>
            <a:endParaRPr lang="ca-ES" dirty="0"/>
          </a:p>
          <a:p>
            <a:pPr algn="ctr"/>
            <a:r>
              <a:rPr lang="ca-ES" dirty="0" smtClean="0"/>
              <a:t>Lo veremos más adelante en este módulo.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5680" y="2871720"/>
              <a:ext cx="7194240" cy="154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6320" y="2862360"/>
                <a:ext cx="7212960" cy="15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9213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s-ES" dirty="0" smtClean="0"/>
              <a:t>¿Conclusión abierta o cerrada? </a:t>
            </a:r>
            <a:r>
              <a:rPr lang="ca-ES" dirty="0" smtClean="0"/>
              <a:t>Identifica a </a:t>
            </a:r>
            <a:r>
              <a:rPr lang="ca-ES" dirty="0" err="1" smtClean="0"/>
              <a:t>qué</a:t>
            </a:r>
            <a:r>
              <a:rPr lang="ca-ES" dirty="0" smtClean="0"/>
              <a:t> tipo de </a:t>
            </a:r>
            <a:r>
              <a:rPr lang="ca-ES" dirty="0" err="1" smtClean="0"/>
              <a:t>conclusión</a:t>
            </a:r>
            <a:r>
              <a:rPr lang="ca-ES" dirty="0" smtClean="0"/>
              <a:t> </a:t>
            </a:r>
            <a:r>
              <a:rPr lang="ca-ES" dirty="0" err="1" smtClean="0"/>
              <a:t>corresponden</a:t>
            </a:r>
            <a:r>
              <a:rPr lang="ca-ES" dirty="0" smtClean="0"/>
              <a:t> los </a:t>
            </a:r>
            <a:r>
              <a:rPr lang="ca-ES" dirty="0" err="1" smtClean="0"/>
              <a:t>siguientes</a:t>
            </a:r>
            <a:r>
              <a:rPr lang="ca-ES" dirty="0" smtClean="0"/>
              <a:t> ejemplos.</a:t>
            </a:r>
            <a:endParaRPr lang="en-US" dirty="0" smtClean="0"/>
          </a:p>
          <a:p>
            <a:pPr marL="457200" lvl="1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81328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1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Esto es una conclusión...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4526">
            <a:off x="517127" y="2611647"/>
            <a:ext cx="7993518" cy="26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" y="1484784"/>
            <a:ext cx="860869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88640"/>
            <a:ext cx="403244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ca-ES" dirty="0" smtClean="0"/>
              <a:t>CERRADA, porque resume y evalua el contenido expuesto en el trabajo resaltando su nueva contribución al tema general.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28640" y="1857240"/>
              <a:ext cx="7615800" cy="217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9280" y="1847880"/>
                <a:ext cx="7634520" cy="21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8334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Esto es una conclusión...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7251">
            <a:off x="351350" y="1700808"/>
            <a:ext cx="80852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188640"/>
            <a:ext cx="403244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ca-ES" dirty="0" smtClean="0"/>
              <a:t>ABIERTA, porque señala las limitaciones de los resultados y aquellos aspectos que requerirían más investigación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92800" y="3236040"/>
              <a:ext cx="6344280" cy="857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83440" y="3226680"/>
                <a:ext cx="6363000" cy="8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7813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s-ES" dirty="0">
                <a:solidFill>
                  <a:schemeClr val="bg1"/>
                </a:solidFill>
              </a:rPr>
              <a:t>Lee el siguiente texto y realiza los cambios necesarios para despersonalizar el texto.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81328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1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" y="402754"/>
            <a:ext cx="8803816" cy="43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0" y="4169194"/>
            <a:ext cx="8504495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3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660308" cy="32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" y="3284984"/>
            <a:ext cx="6550966" cy="135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35003"/>
            <a:ext cx="666030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Las </a:t>
            </a:r>
            <a:r>
              <a:rPr lang="en-GB" dirty="0" err="1" smtClean="0"/>
              <a:t>palabras</a:t>
            </a:r>
            <a:r>
              <a:rPr lang="en-GB" dirty="0" smtClean="0"/>
              <a:t> </a:t>
            </a:r>
            <a:r>
              <a:rPr lang="en-GB" dirty="0" err="1" smtClean="0"/>
              <a:t>señaladas</a:t>
            </a:r>
            <a:r>
              <a:rPr lang="en-GB" dirty="0" smtClean="0"/>
              <a:t> </a:t>
            </a:r>
            <a:r>
              <a:rPr lang="en-GB" dirty="0" err="1" smtClean="0"/>
              <a:t>podrían</a:t>
            </a:r>
            <a:r>
              <a:rPr lang="en-GB" dirty="0" smtClean="0"/>
              <a:t> </a:t>
            </a:r>
            <a:r>
              <a:rPr lang="en-GB" dirty="0" err="1" smtClean="0"/>
              <a:t>cambiarse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…</a:t>
            </a:r>
            <a:r>
              <a:rPr lang="en-GB" dirty="0" err="1" smtClean="0"/>
              <a:t>si</a:t>
            </a:r>
            <a:r>
              <a:rPr lang="en-GB" dirty="0" smtClean="0"/>
              <a:t> se </a:t>
            </a:r>
            <a:r>
              <a:rPr lang="en-GB" dirty="0" err="1" smtClean="0"/>
              <a:t>quiere</a:t>
            </a:r>
            <a:r>
              <a:rPr lang="en-GB" dirty="0" smtClean="0"/>
              <a:t>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La </a:t>
            </a:r>
            <a:r>
              <a:rPr lang="en-GB" dirty="0" err="1" smtClean="0"/>
              <a:t>discriminación</a:t>
            </a:r>
            <a:r>
              <a:rPr lang="en-GB" dirty="0" smtClean="0"/>
              <a:t> </a:t>
            </a:r>
            <a:r>
              <a:rPr lang="en-GB" dirty="0" err="1" smtClean="0"/>
              <a:t>positiva</a:t>
            </a:r>
            <a:r>
              <a:rPr lang="en-GB" dirty="0" smtClean="0"/>
              <a:t> en los EEUU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considerarse</a:t>
            </a:r>
            <a:r>
              <a:rPr lang="en-GB" dirty="0" smtClean="0"/>
              <a:t> un </a:t>
            </a:r>
            <a:r>
              <a:rPr lang="en-GB" dirty="0" err="1" smtClean="0"/>
              <a:t>tema</a:t>
            </a:r>
            <a:r>
              <a:rPr lang="en-GB" dirty="0" smtClean="0"/>
              <a:t> </a:t>
            </a:r>
            <a:r>
              <a:rPr lang="en-GB" dirty="0" err="1" smtClean="0"/>
              <a:t>clásico</a:t>
            </a:r>
            <a:r>
              <a:rPr lang="en-GB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err="1" smtClean="0"/>
              <a:t>Supóngase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se </a:t>
            </a:r>
            <a:r>
              <a:rPr lang="en-GB" dirty="0" err="1" smtClean="0"/>
              <a:t>contrae</a:t>
            </a:r>
            <a:r>
              <a:rPr lang="en-GB" dirty="0" smtClean="0"/>
              <a:t>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… se </a:t>
            </a:r>
            <a:r>
              <a:rPr lang="en-GB" dirty="0" err="1" smtClean="0"/>
              <a:t>está</a:t>
            </a:r>
            <a:r>
              <a:rPr lang="en-GB" dirty="0" smtClean="0"/>
              <a:t>/ </a:t>
            </a:r>
            <a:r>
              <a:rPr lang="en-GB" dirty="0" err="1" smtClean="0"/>
              <a:t>estamos</a:t>
            </a:r>
            <a:r>
              <a:rPr lang="en-GB" dirty="0" smtClean="0"/>
              <a:t> en </a:t>
            </a:r>
            <a:r>
              <a:rPr lang="en-GB" dirty="0" err="1" smtClean="0"/>
              <a:t>situación</a:t>
            </a:r>
            <a:r>
              <a:rPr lang="en-GB" dirty="0" smtClean="0"/>
              <a:t> de </a:t>
            </a:r>
            <a:r>
              <a:rPr lang="en-GB" dirty="0" err="1" smtClean="0"/>
              <a:t>adivinar</a:t>
            </a:r>
            <a:r>
              <a:rPr lang="en-GB" dirty="0" smtClean="0"/>
              <a:t>…</a:t>
            </a: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7320" y="743040"/>
              <a:ext cx="6179760" cy="2900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7960" y="733680"/>
                <a:ext cx="6198480" cy="2919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ular Callout 3"/>
          <p:cNvSpPr/>
          <p:nvPr/>
        </p:nvSpPr>
        <p:spPr>
          <a:xfrm>
            <a:off x="1907704" y="2348880"/>
            <a:ext cx="6134301" cy="2232248"/>
          </a:xfrm>
          <a:prstGeom prst="wedgeRoundRectCallout">
            <a:avLst>
              <a:gd name="adj1" fmla="val 52761"/>
              <a:gd name="adj2" fmla="val 11003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Hay que destacar que aunque el texto original no sea incorrecto gramaticalmente, su registro es inapropiado para un texto académico escrito. Los cambios propuestos mejoran su adecuación gracias a la </a:t>
            </a:r>
            <a:r>
              <a:rPr lang="ca-ES" dirty="0" err="1" smtClean="0"/>
              <a:t>técnica</a:t>
            </a:r>
            <a:r>
              <a:rPr lang="ca-ES" dirty="0" smtClean="0"/>
              <a:t> de despersonalización del lector.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36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</a:t>
            </a:r>
            <a:r>
              <a:rPr lang="ca-ES" dirty="0" smtClean="0"/>
              <a:t>7: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11560" y="3284984"/>
            <a:ext cx="7704856" cy="1368152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Indica qué tipo de argumentación se emplea en los siguientes párrafos. ¿Qué estrategia presenta el argumento de forma más suave?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7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56084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11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0630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2202"/>
            <a:ext cx="144016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Tabula rasa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3137" y="4023255"/>
            <a:ext cx="215460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Negación- Afirmación</a:t>
            </a:r>
            <a:endParaRPr lang="en-US" sz="1600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43120" y="3150360"/>
              <a:ext cx="1636200" cy="5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27280" y="3087000"/>
                <a:ext cx="16678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365000" y="5222160"/>
              <a:ext cx="528840" cy="1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348800" y="5158440"/>
                <a:ext cx="560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578600" y="5557680"/>
              <a:ext cx="80784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62760" y="5494320"/>
                <a:ext cx="83952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Explosion 2 8"/>
          <p:cNvSpPr/>
          <p:nvPr/>
        </p:nvSpPr>
        <p:spPr>
          <a:xfrm>
            <a:off x="5076056" y="620688"/>
            <a:ext cx="3672408" cy="194421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Observa las expresiones destacadas.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1858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60708" cy="412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052736"/>
            <a:ext cx="2952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Argumentación</a:t>
            </a:r>
            <a:r>
              <a:rPr lang="ca-ES" dirty="0" smtClean="0"/>
              <a:t> in crescendo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21720" y="1785960"/>
              <a:ext cx="1329120" cy="107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05880" y="1722600"/>
                <a:ext cx="1360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750560" y="2707560"/>
              <a:ext cx="1321920" cy="7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734720" y="2643840"/>
                <a:ext cx="1353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99920" y="3564720"/>
              <a:ext cx="2629440" cy="12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4080" y="3501360"/>
                <a:ext cx="26611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300720" y="4107600"/>
              <a:ext cx="2122200" cy="100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284880" y="4044240"/>
                <a:ext cx="215388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8958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90"/>
          <a:stretch/>
        </p:blipFill>
        <p:spPr bwMode="auto">
          <a:xfrm>
            <a:off x="301151" y="3582518"/>
            <a:ext cx="8308732" cy="106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81"/>
          <a:stretch/>
        </p:blipFill>
        <p:spPr bwMode="auto">
          <a:xfrm>
            <a:off x="467544" y="5068885"/>
            <a:ext cx="8064896" cy="120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213187"/>
            <a:ext cx="1912664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Ejemplificación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638" y="4699553"/>
            <a:ext cx="187957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Corroboración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3" y="1476186"/>
            <a:ext cx="7978635" cy="1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450" y="1329917"/>
            <a:ext cx="1266115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600" dirty="0" smtClean="0"/>
              <a:t>Concesión</a:t>
            </a:r>
            <a:endParaRPr lang="en-US" dirty="0"/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928880" y="1693080"/>
              <a:ext cx="657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13040" y="1629720"/>
                <a:ext cx="689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800600" y="3979080"/>
              <a:ext cx="127908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84760" y="3915720"/>
                <a:ext cx="1310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222000" y="5450760"/>
              <a:ext cx="76464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205800" y="5387040"/>
                <a:ext cx="79668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arrodonit 1"/>
          <p:cNvSpPr/>
          <p:nvPr/>
        </p:nvSpPr>
        <p:spPr>
          <a:xfrm>
            <a:off x="2127772" y="1499194"/>
            <a:ext cx="6624736" cy="1167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De </a:t>
            </a:r>
            <a:r>
              <a:rPr lang="ca-ES" sz="1400" dirty="0" err="1" smtClean="0"/>
              <a:t>todas</a:t>
            </a:r>
            <a:r>
              <a:rPr lang="ca-ES" sz="1400" dirty="0" smtClean="0"/>
              <a:t> </a:t>
            </a:r>
            <a:r>
              <a:rPr lang="ca-ES" sz="1400" dirty="0" err="1" smtClean="0"/>
              <a:t>estas</a:t>
            </a:r>
            <a:r>
              <a:rPr lang="ca-ES" sz="1400" dirty="0" smtClean="0"/>
              <a:t> </a:t>
            </a:r>
            <a:r>
              <a:rPr lang="ca-ES" sz="1400" dirty="0" err="1" smtClean="0"/>
              <a:t>formas</a:t>
            </a:r>
            <a:r>
              <a:rPr lang="ca-ES" sz="1400" dirty="0" smtClean="0"/>
              <a:t>, el </a:t>
            </a:r>
            <a:r>
              <a:rPr lang="ca-ES" sz="1400" i="1" dirty="0" smtClean="0"/>
              <a:t>argumento </a:t>
            </a:r>
            <a:r>
              <a:rPr lang="ca-ES" sz="1400" i="1" dirty="0" err="1" smtClean="0"/>
              <a:t>concesivo</a:t>
            </a:r>
            <a:r>
              <a:rPr lang="ca-ES" sz="1400" i="1" dirty="0" smtClean="0"/>
              <a:t> es </a:t>
            </a:r>
            <a:r>
              <a:rPr lang="ca-ES" sz="1400" i="1" dirty="0" err="1" smtClean="0"/>
              <a:t>mucho</a:t>
            </a:r>
            <a:r>
              <a:rPr lang="ca-ES" sz="1400" i="1" dirty="0" smtClean="0"/>
              <a:t> </a:t>
            </a:r>
            <a:r>
              <a:rPr lang="ca-ES" sz="1400" i="1" dirty="0" err="1" smtClean="0"/>
              <a:t>más</a:t>
            </a:r>
            <a:r>
              <a:rPr lang="ca-ES" sz="1400" i="1" dirty="0" smtClean="0"/>
              <a:t> </a:t>
            </a:r>
            <a:r>
              <a:rPr lang="ca-ES" sz="1400" i="1" dirty="0" err="1" smtClean="0"/>
              <a:t>suave</a:t>
            </a:r>
            <a:r>
              <a:rPr lang="ca-ES" sz="1400" i="1" dirty="0" smtClean="0"/>
              <a:t> </a:t>
            </a:r>
            <a:r>
              <a:rPr lang="ca-ES" sz="1400" dirty="0" smtClean="0"/>
              <a:t>que el resto </a:t>
            </a:r>
            <a:r>
              <a:rPr lang="ca-ES" sz="1400" dirty="0" err="1" smtClean="0"/>
              <a:t>porque</a:t>
            </a:r>
            <a:r>
              <a:rPr lang="ca-ES" sz="1400" dirty="0" smtClean="0"/>
              <a:t> antes de afirmar </a:t>
            </a:r>
            <a:r>
              <a:rPr lang="ca-ES" sz="1400" dirty="0" err="1" smtClean="0"/>
              <a:t>su</a:t>
            </a:r>
            <a:r>
              <a:rPr lang="ca-ES" sz="1400" dirty="0" smtClean="0"/>
              <a:t> tesis toma en </a:t>
            </a:r>
            <a:r>
              <a:rPr lang="ca-ES" sz="1400" dirty="0" err="1" smtClean="0"/>
              <a:t>consideración</a:t>
            </a:r>
            <a:r>
              <a:rPr lang="ca-ES" sz="1400" dirty="0" smtClean="0"/>
              <a:t> </a:t>
            </a:r>
            <a:r>
              <a:rPr lang="ca-ES" sz="1400" dirty="0" err="1" smtClean="0"/>
              <a:t>otros</a:t>
            </a:r>
            <a:r>
              <a:rPr lang="ca-ES" sz="1400" dirty="0" smtClean="0"/>
              <a:t> </a:t>
            </a:r>
            <a:r>
              <a:rPr lang="ca-ES" sz="1400" dirty="0" err="1" smtClean="0"/>
              <a:t>contraargumentos</a:t>
            </a:r>
            <a:r>
              <a:rPr lang="ca-ES" sz="1400" dirty="0" smtClean="0"/>
              <a:t> </a:t>
            </a:r>
            <a:r>
              <a:rPr lang="ca-ES" sz="1400" dirty="0" err="1" smtClean="0"/>
              <a:t>explícitamente</a:t>
            </a:r>
            <a:r>
              <a:rPr lang="ca-ES" sz="1400" dirty="0" smtClean="0"/>
              <a:t>.</a:t>
            </a:r>
            <a:endParaRPr lang="ca-ES" sz="1400" dirty="0"/>
          </a:p>
        </p:txBody>
      </p:sp>
    </p:spTree>
    <p:extLst>
      <p:ext uri="{BB962C8B-B14F-4D97-AF65-F5344CB8AC3E}">
        <p14:creationId xmlns="" xmlns:p14="http://schemas.microsoft.com/office/powerpoint/2010/main" val="30153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</a:t>
            </a:r>
            <a:r>
              <a:rPr lang="ca-ES" dirty="0" smtClean="0"/>
              <a:t>8: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21602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a-ES" sz="1600" kern="1200" dirty="0">
                <a:solidFill>
                  <a:schemeClr val="bg1"/>
                </a:solidFill>
              </a:rPr>
              <a:t>Redacta un </a:t>
            </a:r>
            <a:r>
              <a:rPr lang="ca-ES" sz="1600" kern="1200" dirty="0" err="1">
                <a:solidFill>
                  <a:schemeClr val="bg1"/>
                </a:solidFill>
              </a:rPr>
              <a:t>párrafo</a:t>
            </a:r>
            <a:r>
              <a:rPr lang="ca-ES" sz="1600" kern="1200" dirty="0">
                <a:solidFill>
                  <a:schemeClr val="bg1"/>
                </a:solidFill>
              </a:rPr>
              <a:t> </a:t>
            </a:r>
            <a:r>
              <a:rPr lang="ca-ES" sz="1600" b="1" kern="1200" dirty="0">
                <a:solidFill>
                  <a:schemeClr val="bg1"/>
                </a:solidFill>
              </a:rPr>
              <a:t>con estructura </a:t>
            </a:r>
            <a:r>
              <a:rPr lang="ca-ES" sz="1600" b="1" kern="1200" dirty="0" err="1">
                <a:solidFill>
                  <a:schemeClr val="bg1"/>
                </a:solidFill>
              </a:rPr>
              <a:t>concesiva</a:t>
            </a:r>
            <a:r>
              <a:rPr lang="ca-ES" sz="1600" b="1" kern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a-ES" sz="1600" kern="1200" dirty="0" err="1">
                <a:solidFill>
                  <a:schemeClr val="bg1"/>
                </a:solidFill>
              </a:rPr>
              <a:t>utilizando</a:t>
            </a:r>
            <a:r>
              <a:rPr lang="ca-ES" sz="1600" kern="1200" dirty="0">
                <a:solidFill>
                  <a:schemeClr val="bg1"/>
                </a:solidFill>
              </a:rPr>
              <a:t> el </a:t>
            </a:r>
            <a:r>
              <a:rPr lang="ca-ES" sz="1600" kern="1200" dirty="0" err="1">
                <a:solidFill>
                  <a:schemeClr val="bg1"/>
                </a:solidFill>
              </a:rPr>
              <a:t>siguiente</a:t>
            </a:r>
            <a:r>
              <a:rPr lang="ca-ES" sz="1600" kern="1200" dirty="0">
                <a:solidFill>
                  <a:schemeClr val="bg1"/>
                </a:solidFill>
              </a:rPr>
              <a:t> </a:t>
            </a:r>
            <a:r>
              <a:rPr lang="ca-ES" sz="1600" kern="1200" dirty="0" err="1">
                <a:solidFill>
                  <a:schemeClr val="bg1"/>
                </a:solidFill>
              </a:rPr>
              <a:t>contenido</a:t>
            </a:r>
            <a:r>
              <a:rPr lang="ca-ES" sz="1600" kern="12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ca-ES" sz="1600" kern="1200" dirty="0">
              <a:solidFill>
                <a:schemeClr val="bg1"/>
              </a:solidFill>
            </a:endParaRPr>
          </a:p>
          <a:p>
            <a:pPr algn="ctr"/>
            <a:r>
              <a:rPr lang="ca-ES" sz="1600" kern="1200" dirty="0">
                <a:solidFill>
                  <a:schemeClr val="bg1"/>
                </a:solidFill>
              </a:rPr>
              <a:t>	TESIS- Los </a:t>
            </a:r>
            <a:r>
              <a:rPr lang="ca-ES" sz="1600" kern="1200" dirty="0" err="1">
                <a:solidFill>
                  <a:schemeClr val="bg1"/>
                </a:solidFill>
              </a:rPr>
              <a:t>niños</a:t>
            </a:r>
            <a:r>
              <a:rPr lang="ca-ES" sz="1600" kern="1200" dirty="0">
                <a:solidFill>
                  <a:schemeClr val="bg1"/>
                </a:solidFill>
              </a:rPr>
              <a:t> bilingües </a:t>
            </a:r>
            <a:r>
              <a:rPr lang="ca-ES" sz="1600" kern="1200" dirty="0" err="1">
                <a:solidFill>
                  <a:schemeClr val="bg1"/>
                </a:solidFill>
              </a:rPr>
              <a:t>demuestran</a:t>
            </a:r>
            <a:r>
              <a:rPr lang="ca-ES" sz="1600" kern="1200" dirty="0">
                <a:solidFill>
                  <a:schemeClr val="bg1"/>
                </a:solidFill>
              </a:rPr>
              <a:t> una </a:t>
            </a:r>
            <a:r>
              <a:rPr lang="ca-ES" sz="1600" kern="1200" dirty="0" err="1">
                <a:solidFill>
                  <a:schemeClr val="bg1"/>
                </a:solidFill>
              </a:rPr>
              <a:t>mayor</a:t>
            </a:r>
            <a:r>
              <a:rPr lang="ca-ES" sz="1600" kern="1200" dirty="0">
                <a:solidFill>
                  <a:schemeClr val="bg1"/>
                </a:solidFill>
              </a:rPr>
              <a:t> </a:t>
            </a:r>
            <a:r>
              <a:rPr lang="ca-ES" sz="1600" kern="1200" dirty="0" err="1">
                <a:solidFill>
                  <a:schemeClr val="bg1"/>
                </a:solidFill>
              </a:rPr>
              <a:t>capacidad</a:t>
            </a:r>
            <a:r>
              <a:rPr lang="ca-ES" sz="1600" kern="1200" dirty="0">
                <a:solidFill>
                  <a:schemeClr val="bg1"/>
                </a:solidFill>
              </a:rPr>
              <a:t> y </a:t>
            </a:r>
            <a:r>
              <a:rPr lang="ca-ES" sz="1600" kern="1200" dirty="0" err="1">
                <a:solidFill>
                  <a:schemeClr val="bg1"/>
                </a:solidFill>
              </a:rPr>
              <a:t>flexibilidad</a:t>
            </a:r>
            <a:r>
              <a:rPr lang="ca-ES" sz="1600" kern="1200" dirty="0">
                <a:solidFill>
                  <a:schemeClr val="bg1"/>
                </a:solidFill>
              </a:rPr>
              <a:t> para </a:t>
            </a:r>
            <a:r>
              <a:rPr lang="ca-ES" sz="1600" kern="1200" dirty="0" err="1">
                <a:solidFill>
                  <a:schemeClr val="bg1"/>
                </a:solidFill>
              </a:rPr>
              <a:t>adaptarse</a:t>
            </a:r>
            <a:r>
              <a:rPr lang="ca-ES" sz="1600" kern="1200" dirty="0">
                <a:solidFill>
                  <a:schemeClr val="bg1"/>
                </a:solidFill>
              </a:rPr>
              <a:t> a </a:t>
            </a:r>
            <a:r>
              <a:rPr lang="ca-ES" sz="1600" kern="1200" dirty="0" err="1">
                <a:solidFill>
                  <a:schemeClr val="bg1"/>
                </a:solidFill>
              </a:rPr>
              <a:t>nuevos</a:t>
            </a:r>
            <a:r>
              <a:rPr lang="ca-ES" sz="1600" kern="1200" dirty="0">
                <a:solidFill>
                  <a:schemeClr val="bg1"/>
                </a:solidFill>
              </a:rPr>
              <a:t> </a:t>
            </a:r>
            <a:r>
              <a:rPr lang="ca-ES" sz="1600" kern="1200" dirty="0" err="1">
                <a:solidFill>
                  <a:schemeClr val="bg1"/>
                </a:solidFill>
              </a:rPr>
              <a:t>entornos</a:t>
            </a:r>
            <a:r>
              <a:rPr lang="ca-ES" sz="1600" kern="12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ca-ES" sz="1600" kern="1200" dirty="0">
              <a:solidFill>
                <a:schemeClr val="bg1"/>
              </a:solidFill>
            </a:endParaRPr>
          </a:p>
          <a:p>
            <a:pPr algn="ctr"/>
            <a:r>
              <a:rPr lang="ca-ES" sz="1600" kern="1200" dirty="0">
                <a:solidFill>
                  <a:schemeClr val="bg1"/>
                </a:solidFill>
              </a:rPr>
              <a:t>	</a:t>
            </a:r>
            <a:r>
              <a:rPr lang="ca-ES" sz="1600" kern="1200" dirty="0" err="1">
                <a:solidFill>
                  <a:schemeClr val="bg1"/>
                </a:solidFill>
              </a:rPr>
              <a:t>CONTRATESIS</a:t>
            </a:r>
            <a:r>
              <a:rPr lang="ca-ES" sz="1600" kern="1200" dirty="0">
                <a:solidFill>
                  <a:schemeClr val="bg1"/>
                </a:solidFill>
              </a:rPr>
              <a:t>- El </a:t>
            </a:r>
            <a:r>
              <a:rPr lang="ca-ES" sz="1600" kern="1200" dirty="0" err="1">
                <a:solidFill>
                  <a:schemeClr val="bg1"/>
                </a:solidFill>
              </a:rPr>
              <a:t>bilingüismo</a:t>
            </a:r>
            <a:r>
              <a:rPr lang="ca-ES" sz="1600" kern="1200" dirty="0">
                <a:solidFill>
                  <a:schemeClr val="bg1"/>
                </a:solidFill>
              </a:rPr>
              <a:t> dificulta y por lo </a:t>
            </a:r>
            <a:r>
              <a:rPr lang="ca-ES" sz="1600" kern="1200" dirty="0" err="1">
                <a:solidFill>
                  <a:schemeClr val="bg1"/>
                </a:solidFill>
              </a:rPr>
              <a:t>tanto</a:t>
            </a:r>
            <a:r>
              <a:rPr lang="ca-ES" sz="1600" kern="1200" dirty="0">
                <a:solidFill>
                  <a:schemeClr val="bg1"/>
                </a:solidFill>
              </a:rPr>
              <a:t> </a:t>
            </a:r>
            <a:r>
              <a:rPr lang="ca-ES" sz="1600" kern="1200" dirty="0" err="1">
                <a:solidFill>
                  <a:schemeClr val="bg1"/>
                </a:solidFill>
              </a:rPr>
              <a:t>retrasa</a:t>
            </a:r>
            <a:r>
              <a:rPr lang="ca-ES" sz="1600" kern="1200" dirty="0">
                <a:solidFill>
                  <a:schemeClr val="bg1"/>
                </a:solidFill>
              </a:rPr>
              <a:t> el </a:t>
            </a:r>
            <a:r>
              <a:rPr lang="ca-ES" sz="1600" kern="1200" dirty="0" err="1">
                <a:solidFill>
                  <a:schemeClr val="bg1"/>
                </a:solidFill>
              </a:rPr>
              <a:t>aprendizaje</a:t>
            </a:r>
            <a:r>
              <a:rPr lang="ca-ES" sz="1600" kern="1200" dirty="0">
                <a:solidFill>
                  <a:schemeClr val="bg1"/>
                </a:solidFill>
              </a:rPr>
              <a:t> de la </a:t>
            </a:r>
            <a:r>
              <a:rPr lang="ca-ES" sz="1600" kern="1200" dirty="0" err="1">
                <a:solidFill>
                  <a:schemeClr val="bg1"/>
                </a:solidFill>
              </a:rPr>
              <a:t>capaciad</a:t>
            </a:r>
            <a:r>
              <a:rPr lang="ca-ES" sz="1600" kern="1200" dirty="0">
                <a:solidFill>
                  <a:schemeClr val="bg1"/>
                </a:solidFill>
              </a:rPr>
              <a:t> del </a:t>
            </a:r>
            <a:r>
              <a:rPr lang="ca-ES" sz="1600" kern="1200" dirty="0" err="1">
                <a:solidFill>
                  <a:schemeClr val="bg1"/>
                </a:solidFill>
              </a:rPr>
              <a:t>habla</a:t>
            </a:r>
            <a:r>
              <a:rPr lang="ca-ES" sz="1600" kern="1200" dirty="0">
                <a:solidFill>
                  <a:schemeClr val="bg1"/>
                </a:solidFill>
              </a:rPr>
              <a:t> del </a:t>
            </a:r>
            <a:r>
              <a:rPr lang="ca-ES" sz="1600" kern="1200" dirty="0" err="1">
                <a:solidFill>
                  <a:schemeClr val="bg1"/>
                </a:solidFill>
              </a:rPr>
              <a:t>niño</a:t>
            </a:r>
            <a:r>
              <a:rPr lang="ca-ES" sz="1600" kern="1200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81328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9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Solución</a:t>
            </a:r>
            <a:r>
              <a:rPr lang="ca-ES" dirty="0" smtClean="0"/>
              <a:t>: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sz="2000" dirty="0" err="1" smtClean="0"/>
              <a:t>Aunque</a:t>
            </a:r>
            <a:r>
              <a:rPr lang="ca-ES" sz="2000" dirty="0" smtClean="0"/>
              <a:t>...</a:t>
            </a:r>
          </a:p>
          <a:p>
            <a:r>
              <a:rPr lang="ca-ES" sz="2000" dirty="0" smtClean="0"/>
              <a:t>A </a:t>
            </a:r>
            <a:r>
              <a:rPr lang="ca-ES" sz="2000" dirty="0" err="1" smtClean="0"/>
              <a:t>pasear</a:t>
            </a:r>
            <a:r>
              <a:rPr lang="ca-ES" sz="2000" dirty="0" smtClean="0"/>
              <a:t> de que ...</a:t>
            </a:r>
          </a:p>
          <a:p>
            <a:r>
              <a:rPr lang="ca-ES" sz="2000" dirty="0" err="1" smtClean="0"/>
              <a:t>Bien</a:t>
            </a:r>
            <a:r>
              <a:rPr lang="ca-ES" sz="2000" dirty="0" smtClean="0"/>
              <a:t> que...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half" idx="2"/>
          </p:nvPr>
        </p:nvSpPr>
        <p:spPr>
          <a:xfrm>
            <a:off x="3707904" y="2093913"/>
            <a:ext cx="4896544" cy="4024312"/>
          </a:xfrm>
        </p:spPr>
        <p:txBody>
          <a:bodyPr/>
          <a:lstStyle/>
          <a:p>
            <a:endParaRPr lang="ca-ES" sz="2000" dirty="0" smtClean="0"/>
          </a:p>
          <a:p>
            <a:endParaRPr lang="ca-ES" sz="2000" dirty="0"/>
          </a:p>
          <a:p>
            <a:endParaRPr lang="ca-ES" sz="2000" dirty="0" smtClean="0"/>
          </a:p>
          <a:p>
            <a:r>
              <a:rPr lang="ca-ES" sz="2000" dirty="0" smtClean="0"/>
              <a:t>...</a:t>
            </a:r>
            <a:r>
              <a:rPr lang="ca-ES" sz="2000" dirty="0" err="1"/>
              <a:t>algunos</a:t>
            </a:r>
            <a:r>
              <a:rPr lang="ca-ES" sz="2000" dirty="0"/>
              <a:t> </a:t>
            </a:r>
            <a:r>
              <a:rPr lang="ca-ES" sz="2000" dirty="0" err="1"/>
              <a:t>defiendan</a:t>
            </a:r>
            <a:r>
              <a:rPr lang="ca-ES" sz="2000" dirty="0"/>
              <a:t> que el </a:t>
            </a:r>
            <a:r>
              <a:rPr lang="ca-ES" sz="2000" dirty="0" err="1"/>
              <a:t>bilingüismo</a:t>
            </a:r>
            <a:r>
              <a:rPr lang="ca-ES" sz="2000" dirty="0"/>
              <a:t> dificulta y </a:t>
            </a:r>
            <a:r>
              <a:rPr lang="ca-ES" sz="2000" dirty="0" err="1"/>
              <a:t>retrasa</a:t>
            </a:r>
            <a:r>
              <a:rPr lang="ca-ES" sz="2000" dirty="0"/>
              <a:t> el </a:t>
            </a:r>
            <a:r>
              <a:rPr lang="ca-ES" sz="2000" dirty="0" err="1"/>
              <a:t>aprendizaje</a:t>
            </a:r>
            <a:r>
              <a:rPr lang="ca-ES" sz="2000" dirty="0"/>
              <a:t> de la </a:t>
            </a:r>
            <a:r>
              <a:rPr lang="ca-ES" sz="2000" dirty="0" err="1"/>
              <a:t>capaciad</a:t>
            </a:r>
            <a:r>
              <a:rPr lang="ca-ES" sz="2000" dirty="0"/>
              <a:t> del </a:t>
            </a:r>
            <a:r>
              <a:rPr lang="ca-ES" sz="2000" dirty="0" err="1"/>
              <a:t>habla</a:t>
            </a:r>
            <a:r>
              <a:rPr lang="ca-ES" sz="2000" dirty="0"/>
              <a:t> del </a:t>
            </a:r>
            <a:r>
              <a:rPr lang="ca-ES" sz="2000" dirty="0" err="1"/>
              <a:t>niño</a:t>
            </a:r>
            <a:r>
              <a:rPr lang="ca-ES" sz="1800" dirty="0"/>
              <a:t>,</a:t>
            </a:r>
            <a:r>
              <a:rPr lang="ca-ES" sz="2000" dirty="0"/>
              <a:t> un estudio </a:t>
            </a:r>
            <a:r>
              <a:rPr lang="ca-ES" sz="2000" dirty="0" err="1"/>
              <a:t>reciente</a:t>
            </a:r>
            <a:r>
              <a:rPr lang="ca-ES" sz="2000" dirty="0"/>
              <a:t> </a:t>
            </a:r>
            <a:r>
              <a:rPr lang="ca-ES" sz="2000" dirty="0" err="1"/>
              <a:t>demuestra</a:t>
            </a:r>
            <a:r>
              <a:rPr lang="ca-ES" sz="2000" dirty="0"/>
              <a:t> que los </a:t>
            </a:r>
            <a:r>
              <a:rPr lang="ca-ES" sz="2000" dirty="0" err="1"/>
              <a:t>niños</a:t>
            </a:r>
            <a:r>
              <a:rPr lang="ca-ES" sz="2000" dirty="0"/>
              <a:t> bilingües </a:t>
            </a:r>
            <a:r>
              <a:rPr lang="ca-ES" sz="2000" dirty="0" err="1"/>
              <a:t>muestran</a:t>
            </a:r>
            <a:r>
              <a:rPr lang="ca-ES" sz="2000" dirty="0"/>
              <a:t> una </a:t>
            </a:r>
            <a:r>
              <a:rPr lang="ca-ES" sz="2000" dirty="0" err="1"/>
              <a:t>mayor</a:t>
            </a:r>
            <a:r>
              <a:rPr lang="ca-ES" sz="2000" dirty="0"/>
              <a:t> </a:t>
            </a:r>
            <a:r>
              <a:rPr lang="ca-ES" sz="2000" dirty="0" err="1"/>
              <a:t>capacidad</a:t>
            </a:r>
            <a:r>
              <a:rPr lang="ca-ES" sz="2000" dirty="0"/>
              <a:t> y </a:t>
            </a:r>
            <a:r>
              <a:rPr lang="ca-ES" sz="2000" dirty="0" err="1"/>
              <a:t>flexibilidad</a:t>
            </a:r>
            <a:r>
              <a:rPr lang="ca-ES" sz="2000" dirty="0"/>
              <a:t> para </a:t>
            </a:r>
            <a:r>
              <a:rPr lang="ca-ES" sz="2000" dirty="0" err="1"/>
              <a:t>adaptarse</a:t>
            </a:r>
            <a:r>
              <a:rPr lang="ca-ES" sz="2000" dirty="0"/>
              <a:t> a </a:t>
            </a:r>
            <a:r>
              <a:rPr lang="ca-ES" sz="2000" dirty="0" err="1"/>
              <a:t>nuevos</a:t>
            </a:r>
            <a:r>
              <a:rPr lang="ca-ES" sz="2000" dirty="0"/>
              <a:t> </a:t>
            </a:r>
            <a:r>
              <a:rPr lang="ca-ES" sz="2000" dirty="0" err="1"/>
              <a:t>entornos</a:t>
            </a:r>
            <a:r>
              <a:rPr lang="ca-ES" sz="2000" dirty="0"/>
              <a:t>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21498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</a:t>
            </a:r>
            <a:r>
              <a:rPr lang="ca-ES" dirty="0" smtClean="0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ca-ES" kern="1200" dirty="0" smtClean="0">
              <a:solidFill>
                <a:schemeClr val="bg1"/>
              </a:solidFill>
            </a:endParaRPr>
          </a:p>
          <a:p>
            <a:pPr algn="ctr"/>
            <a:r>
              <a:rPr lang="ca-ES" kern="1200" dirty="0" smtClean="0">
                <a:solidFill>
                  <a:schemeClr val="bg1"/>
                </a:solidFill>
              </a:rPr>
              <a:t>Identifica </a:t>
            </a:r>
            <a:r>
              <a:rPr lang="ca-ES" kern="1200" dirty="0">
                <a:solidFill>
                  <a:schemeClr val="bg1"/>
                </a:solidFill>
              </a:rPr>
              <a:t>los valores de la </a:t>
            </a:r>
            <a:r>
              <a:rPr lang="ca-ES" kern="1200" dirty="0" err="1">
                <a:solidFill>
                  <a:schemeClr val="bg1"/>
                </a:solidFill>
              </a:rPr>
              <a:t>palabra</a:t>
            </a:r>
            <a:r>
              <a:rPr lang="ca-ES" kern="1200" dirty="0">
                <a:solidFill>
                  <a:schemeClr val="bg1"/>
                </a:solidFill>
              </a:rPr>
              <a:t> PUES en los </a:t>
            </a:r>
            <a:r>
              <a:rPr lang="ca-ES" kern="1200" dirty="0" err="1">
                <a:solidFill>
                  <a:schemeClr val="bg1"/>
                </a:solidFill>
              </a:rPr>
              <a:t>siguientes</a:t>
            </a:r>
            <a:r>
              <a:rPr lang="ca-ES" kern="1200" dirty="0">
                <a:solidFill>
                  <a:schemeClr val="bg1"/>
                </a:solidFill>
              </a:rPr>
              <a:t> textos:</a:t>
            </a:r>
          </a:p>
          <a:p>
            <a:endParaRPr lang="es-ES" kern="1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81328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81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9432"/>
            <a:ext cx="58175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53"/>
          <a:stretch/>
        </p:blipFill>
        <p:spPr bwMode="auto">
          <a:xfrm>
            <a:off x="611560" y="679010"/>
            <a:ext cx="5673528" cy="352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arrodonit 4"/>
          <p:cNvSpPr/>
          <p:nvPr/>
        </p:nvSpPr>
        <p:spPr>
          <a:xfrm>
            <a:off x="6516216" y="980728"/>
            <a:ext cx="16561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 smtClean="0"/>
              <a:t>consecuencia</a:t>
            </a:r>
            <a:endParaRPr lang="ca-ES" dirty="0"/>
          </a:p>
        </p:txBody>
      </p:sp>
      <p:sp>
        <p:nvSpPr>
          <p:cNvPr id="8" name="Rectangle arrodonit 7"/>
          <p:cNvSpPr/>
          <p:nvPr/>
        </p:nvSpPr>
        <p:spPr>
          <a:xfrm>
            <a:off x="6516216" y="3429000"/>
            <a:ext cx="16561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causa</a:t>
            </a:r>
            <a:endParaRPr lang="ca-ES" dirty="0"/>
          </a:p>
        </p:txBody>
      </p:sp>
      <p:sp>
        <p:nvSpPr>
          <p:cNvPr id="11" name="Rectangle arrodonit 10"/>
          <p:cNvSpPr/>
          <p:nvPr/>
        </p:nvSpPr>
        <p:spPr>
          <a:xfrm>
            <a:off x="6516216" y="5005536"/>
            <a:ext cx="16561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causa</a:t>
            </a:r>
            <a:endParaRPr lang="ca-ES" dirty="0"/>
          </a:p>
        </p:txBody>
      </p:sp>
      <p:sp>
        <p:nvSpPr>
          <p:cNvPr id="12" name="Rectangle arrodonit 11"/>
          <p:cNvSpPr/>
          <p:nvPr/>
        </p:nvSpPr>
        <p:spPr>
          <a:xfrm>
            <a:off x="6516216" y="6021288"/>
            <a:ext cx="16561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causa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8538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4680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71560" y="1500120"/>
              <a:ext cx="2993760" cy="150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5720" y="1436760"/>
                <a:ext cx="30254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829120" y="4664880"/>
              <a:ext cx="2365200" cy="7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13280" y="4601520"/>
                <a:ext cx="2396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028880" y="5257800"/>
              <a:ext cx="1557360" cy="14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2680" y="5194440"/>
                <a:ext cx="1589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021760" y="1950120"/>
              <a:ext cx="3429360" cy="50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05920" y="1886760"/>
                <a:ext cx="3461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7551000" y="1828800"/>
              <a:ext cx="636120" cy="28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535160" y="1765440"/>
                <a:ext cx="667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1078560" y="2436120"/>
              <a:ext cx="929160" cy="64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062720" y="2372400"/>
                <a:ext cx="960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6793560" y="1886040"/>
              <a:ext cx="9507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777720" y="1822320"/>
                <a:ext cx="98244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Line Callout 1 14"/>
          <p:cNvSpPr/>
          <p:nvPr/>
        </p:nvSpPr>
        <p:spPr>
          <a:xfrm>
            <a:off x="5677132" y="1036712"/>
            <a:ext cx="2542200" cy="792088"/>
          </a:xfrm>
          <a:prstGeom prst="borderCallout1">
            <a:avLst>
              <a:gd name="adj1" fmla="val 18750"/>
              <a:gd name="adj2" fmla="val -8333"/>
              <a:gd name="adj3" fmla="val 80265"/>
              <a:gd name="adj4" fmla="val -34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Tema general del estudio.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7092280" y="3412164"/>
            <a:ext cx="1728192" cy="9529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Tema específico de investigación.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21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439">
            <a:off x="848634" y="719273"/>
            <a:ext cx="7662757" cy="520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443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439">
            <a:off x="605725" y="311485"/>
            <a:ext cx="7577623" cy="55194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86360" y="3986280"/>
              <a:ext cx="1836360" cy="3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70520" y="3922560"/>
                <a:ext cx="1868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364400" y="942840"/>
              <a:ext cx="6337080" cy="2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48560" y="879480"/>
                <a:ext cx="6368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50160" y="1421640"/>
              <a:ext cx="4515120" cy="5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4320" y="1358280"/>
                <a:ext cx="4546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364400" y="1064520"/>
              <a:ext cx="6458400" cy="43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48560" y="1000800"/>
                <a:ext cx="6490080" cy="170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Line Callout 1 7"/>
          <p:cNvSpPr/>
          <p:nvPr/>
        </p:nvSpPr>
        <p:spPr>
          <a:xfrm>
            <a:off x="5931721" y="394268"/>
            <a:ext cx="2409400" cy="1097144"/>
          </a:xfrm>
          <a:prstGeom prst="borderCallout1">
            <a:avLst>
              <a:gd name="adj1" fmla="val 18750"/>
              <a:gd name="adj2" fmla="val -8333"/>
              <a:gd name="adj3" fmla="val 87135"/>
              <a:gd name="adj4" fmla="val -46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Tema del estudio.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123089" y="3204199"/>
            <a:ext cx="2026664" cy="80930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Tesis específica de trabajo.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9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50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9046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00720" y="642960"/>
              <a:ext cx="1443240" cy="2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84880" y="579600"/>
                <a:ext cx="1474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28720" y="1214280"/>
              <a:ext cx="1300320" cy="2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12880" y="1150920"/>
                <a:ext cx="13323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07400" y="1207440"/>
              <a:ext cx="8604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1200" y="1143720"/>
                <a:ext cx="118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164600" y="1457280"/>
              <a:ext cx="1150200" cy="14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48400" y="1393920"/>
                <a:ext cx="1182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721440" y="3293280"/>
              <a:ext cx="1265040" cy="21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05600" y="3229920"/>
                <a:ext cx="1296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743040" y="3807720"/>
              <a:ext cx="1186200" cy="28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27200" y="3744000"/>
                <a:ext cx="1217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1871640" y="4164840"/>
              <a:ext cx="75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55800" y="4101480"/>
                <a:ext cx="39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785960" y="4114800"/>
              <a:ext cx="1429200" cy="7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770120" y="4051440"/>
                <a:ext cx="1460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1428840" y="2193120"/>
              <a:ext cx="6494040" cy="157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13000" y="2129760"/>
                <a:ext cx="65257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728640" y="2507400"/>
              <a:ext cx="5415480" cy="29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12800" y="2444040"/>
                <a:ext cx="5447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307920" y="2593080"/>
              <a:ext cx="1522080" cy="72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2080" y="2529720"/>
                <a:ext cx="1553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707400" y="2836080"/>
              <a:ext cx="1157400" cy="14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1200" y="2772720"/>
                <a:ext cx="1189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2943360" y="5407920"/>
              <a:ext cx="2957760" cy="860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927520" y="5344200"/>
                <a:ext cx="29894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650160" y="5186520"/>
              <a:ext cx="3057840" cy="43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34320" y="5122800"/>
                <a:ext cx="3089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2514600" y="4921920"/>
              <a:ext cx="2929320" cy="219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2498760" y="4858560"/>
                <a:ext cx="2961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1442880" y="4929120"/>
              <a:ext cx="1672200" cy="147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427040" y="4865760"/>
                <a:ext cx="1703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5343480" y="4943520"/>
              <a:ext cx="2543760" cy="504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5327640" y="4879800"/>
                <a:ext cx="2575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3664800" y="5143680"/>
              <a:ext cx="4457880" cy="928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3648960" y="5079960"/>
                <a:ext cx="44895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678600" y="5450760"/>
              <a:ext cx="2072160" cy="21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662760" y="5387040"/>
                <a:ext cx="2103840" cy="1490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Line Callout 1 21"/>
          <p:cNvSpPr/>
          <p:nvPr/>
        </p:nvSpPr>
        <p:spPr>
          <a:xfrm>
            <a:off x="2769965" y="469923"/>
            <a:ext cx="2232248" cy="70939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Estructura del trabajo.</a:t>
            </a:r>
            <a:endParaRPr lang="en-US" dirty="0"/>
          </a:p>
        </p:txBody>
      </p:sp>
      <p:sp>
        <p:nvSpPr>
          <p:cNvPr id="23" name="Line Callout 1 22"/>
          <p:cNvSpPr/>
          <p:nvPr/>
        </p:nvSpPr>
        <p:spPr>
          <a:xfrm>
            <a:off x="5014779" y="4553760"/>
            <a:ext cx="2364952" cy="64807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Metodología.</a:t>
            </a:r>
            <a:endParaRPr lang="en-US" dirty="0"/>
          </a:p>
        </p:txBody>
      </p:sp>
      <p:sp>
        <p:nvSpPr>
          <p:cNvPr id="24" name="Line Callout 1 23"/>
          <p:cNvSpPr/>
          <p:nvPr/>
        </p:nvSpPr>
        <p:spPr>
          <a:xfrm>
            <a:off x="3769893" y="1614240"/>
            <a:ext cx="2396872" cy="57888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Tema del trabajo</a:t>
            </a:r>
            <a:endParaRPr lang="en-US" dirty="0"/>
          </a:p>
        </p:txBody>
      </p:sp>
      <p:sp>
        <p:nvSpPr>
          <p:cNvPr id="25" name="Line Callout 1 24"/>
          <p:cNvSpPr/>
          <p:nvPr/>
        </p:nvSpPr>
        <p:spPr>
          <a:xfrm>
            <a:off x="7651968" y="1472040"/>
            <a:ext cx="1566272" cy="91471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smtClean="0"/>
              <a:t>Introducción a la tesis de partida.</a:t>
            </a:r>
            <a:endParaRPr lang="en-US" sz="1600" dirty="0"/>
          </a:p>
        </p:txBody>
      </p:sp>
      <p:sp>
        <p:nvSpPr>
          <p:cNvPr id="26" name="Line Callout 1 25"/>
          <p:cNvSpPr/>
          <p:nvPr/>
        </p:nvSpPr>
        <p:spPr>
          <a:xfrm>
            <a:off x="2587700" y="2960816"/>
            <a:ext cx="1697360" cy="66492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Estructura del trabajo.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26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Actividad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20880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ca-ES" dirty="0" smtClean="0"/>
              <a:t>¿Cuál de las siguientes introducciones és mejor? ¿Por qué? </a:t>
            </a:r>
          </a:p>
          <a:p>
            <a:pPr marL="457200" lvl="1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27784" y="6381328"/>
            <a:ext cx="5689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dirty="0" smtClean="0"/>
              <a:t>Módulo 5- Los secretos de la escritura académica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248"/>
          <a:stretch/>
        </p:blipFill>
        <p:spPr bwMode="auto">
          <a:xfrm>
            <a:off x="428328" y="1023459"/>
            <a:ext cx="8270433" cy="13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3" y="3388093"/>
            <a:ext cx="8602907" cy="101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0" y="4402155"/>
            <a:ext cx="8406478" cy="11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827584" y="836712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A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896481" y="3136065"/>
            <a:ext cx="50405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22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_blue_bh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dark_blue_bham</Template>
  <TotalTime>583</TotalTime>
  <Words>620</Words>
  <Application>Microsoft Office PowerPoint</Application>
  <PresentationFormat>On-screen Show (4:3)</PresentationFormat>
  <Paragraphs>97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dark_blue_bham</vt:lpstr>
      <vt:lpstr>Actividad 2</vt:lpstr>
      <vt:lpstr>Slide 2</vt:lpstr>
      <vt:lpstr>Slide 3</vt:lpstr>
      <vt:lpstr>Slide 4</vt:lpstr>
      <vt:lpstr>Slide 5</vt:lpstr>
      <vt:lpstr>Slide 6</vt:lpstr>
      <vt:lpstr>Slide 7</vt:lpstr>
      <vt:lpstr>Actividad 3</vt:lpstr>
      <vt:lpstr>Slide 9</vt:lpstr>
      <vt:lpstr>Slide 10</vt:lpstr>
      <vt:lpstr>Solución actividad 3</vt:lpstr>
      <vt:lpstr>Slide 12</vt:lpstr>
      <vt:lpstr>Actividad 4</vt:lpstr>
      <vt:lpstr>Esto es una conclusión... </vt:lpstr>
      <vt:lpstr>Esto es una conclusión...</vt:lpstr>
      <vt:lpstr>Actividad 5</vt:lpstr>
      <vt:lpstr>Slide 17</vt:lpstr>
      <vt:lpstr>Slide 18</vt:lpstr>
      <vt:lpstr>Actividad 7:</vt:lpstr>
      <vt:lpstr>Slide 20</vt:lpstr>
      <vt:lpstr>Slide 21</vt:lpstr>
      <vt:lpstr>Slide 22</vt:lpstr>
      <vt:lpstr>Actividad 8:</vt:lpstr>
      <vt:lpstr>Solución:</vt:lpstr>
      <vt:lpstr>Actividad 9</vt:lpstr>
      <vt:lpstr>Slide 26</vt:lpstr>
    </vt:vector>
  </TitlesOfParts>
  <Company>la vida loca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jordina</dc:creator>
  <cp:lastModifiedBy>Jordina</cp:lastModifiedBy>
  <cp:revision>36</cp:revision>
  <dcterms:created xsi:type="dcterms:W3CDTF">2012-06-23T14:56:07Z</dcterms:created>
  <dcterms:modified xsi:type="dcterms:W3CDTF">2012-07-02T19:39:25Z</dcterms:modified>
</cp:coreProperties>
</file>