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0" r:id="rId2"/>
    <p:sldId id="269" r:id="rId3"/>
    <p:sldId id="270" r:id="rId4"/>
    <p:sldId id="271" r:id="rId5"/>
    <p:sldId id="272" r:id="rId6"/>
  </p:sldIdLst>
  <p:sldSz cx="9144000" cy="6858000" type="screen4x3"/>
  <p:notesSz cx="6797675" cy="9928225"/>
  <p:custDataLst>
    <p:tags r:id="rId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FF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744" y="0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6225"/>
            <a:ext cx="5438776" cy="446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744" y="9430861"/>
            <a:ext cx="2945341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29F4B-D925-4E47-809B-310F1B218B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ABCD6-D8A1-094F-9975-544615A448FA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MIER-MINISTRE.GOUV.FR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ELYSEE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NAT.FR" TargetMode="External"/><Relationship Id="rId5" Type="http://schemas.openxmlformats.org/officeDocument/2006/relationships/hyperlink" Target="http://WWW.ASSEMBLEE-NATIONALE.FR" TargetMode="External"/><Relationship Id="rId4" Type="http://schemas.openxmlformats.org/officeDocument/2006/relationships/hyperlink" Target="http://WWW.PREMIER-MINISTRE.GOUV.FR/FR/P.CFM?REF=1700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OP.COM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WWW.INSEE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A-FR.COM" TargetMode="External"/><Relationship Id="rId5" Type="http://schemas.openxmlformats.org/officeDocument/2006/relationships/hyperlink" Target="http://www.tns-sofres.com/DEFAULT.ASP" TargetMode="External"/><Relationship Id="rId4" Type="http://schemas.openxmlformats.org/officeDocument/2006/relationships/hyperlink" Target="http://WWW.IPSOS.F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france.gouv.fr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vosdroits.service-public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plomatie.gouv.fr/" TargetMode="External"/><Relationship Id="rId5" Type="http://schemas.openxmlformats.org/officeDocument/2006/relationships/hyperlink" Target="http://www.vie-publique.fr/" TargetMode="External"/><Relationship Id="rId4" Type="http://schemas.openxmlformats.org/officeDocument/2006/relationships/hyperlink" Target="http://www.ladocumentationfrancaise.fr/index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827584" y="2132856"/>
            <a:ext cx="7585075" cy="2091357"/>
          </a:xfrm>
        </p:spPr>
        <p:txBody>
          <a:bodyPr/>
          <a:lstStyle/>
          <a:p>
            <a:r>
              <a:rPr lang="en-US" b="1" dirty="0" smtClean="0"/>
              <a:t>RESEARCH AND LIBRARY SKILLS</a:t>
            </a:r>
            <a:br>
              <a:rPr lang="en-US" b="1" dirty="0" smtClean="0"/>
            </a:br>
            <a:r>
              <a:rPr lang="en-US" b="1" dirty="0" err="1" smtClean="0"/>
              <a:t>Activités</a:t>
            </a:r>
            <a:r>
              <a:rPr lang="en-US" b="1" dirty="0" smtClean="0"/>
              <a:t> en </a:t>
            </a:r>
            <a:r>
              <a:rPr lang="en-US" b="1" dirty="0" err="1" smtClean="0"/>
              <a:t>français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3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343400"/>
            <a:ext cx="7585075" cy="360363"/>
          </a:xfrm>
        </p:spPr>
        <p:txBody>
          <a:bodyPr/>
          <a:lstStyle/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endParaRPr lang="fr-FR" b="1" dirty="0" smtClean="0"/>
          </a:p>
          <a:p>
            <a:endParaRPr lang="fr-FR" b="1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fr-FR" b="1" dirty="0" err="1" smtClean="0"/>
              <a:t>Developed</a:t>
            </a:r>
            <a:r>
              <a:rPr lang="fr-FR" b="1" dirty="0" smtClean="0"/>
              <a:t> by Céline Benoit,</a:t>
            </a:r>
            <a:br>
              <a:rPr lang="fr-FR" b="1" dirty="0" smtClean="0"/>
            </a:br>
            <a:r>
              <a:rPr lang="fr-FR" b="1" dirty="0" smtClean="0"/>
              <a:t>Aston </a:t>
            </a:r>
            <a:r>
              <a:rPr lang="fr-FR" b="1" dirty="0" err="1" smtClean="0"/>
              <a:t>University</a:t>
            </a:r>
            <a:endParaRPr lang="fr-FR" b="1" dirty="0" smtClean="0"/>
          </a:p>
          <a:p>
            <a:endParaRPr lang="fr-FR" b="1" dirty="0" smtClean="0"/>
          </a:p>
          <a:p>
            <a:endParaRPr lang="en-US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332656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SITES INTERNET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fr-FR" dirty="0" smtClean="0"/>
              <a:t>Pouvez-vous trouver des sites sérieux ? 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Nous cherchons les sites du gouvernement français, des sites contenant des statistiques officiels et des sondages.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Pouvez-vous trouver cela sur Internet ? N’oubliez pas : votre site doit être sûr.</a:t>
            </a:r>
          </a:p>
          <a:p>
            <a:pPr marL="0" indent="0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Bonne chance !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desilvac\Local Settings\Temporary Internet Files\Content.IE5\54RWJVR3\MC900325214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912" y="4581128"/>
            <a:ext cx="1814170" cy="151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 de SITES INTERNET OFFICIELS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MINISTÈRES ET ÉLYSÉE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WWW.ELYSEE.FR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WWW.PREMIER-MINISTRE.GOUV.FR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LISTE </a:t>
            </a:r>
            <a:r>
              <a:rPr lang="fr-F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SITES DES MINISTERES 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WWW.PREMIER-MINISTRE.GOUV.FR/FR/P.CFM?REF=17004</a:t>
            </a:r>
            <a:endParaRPr lang="fr-FR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PARLEMENT </a:t>
            </a:r>
          </a:p>
          <a:p>
            <a:pPr lvl="0"/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WWW.ASSEMBLEE-NATIONALE.FR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WWW.SENAT.FR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566025" cy="993229"/>
          </a:xfrm>
        </p:spPr>
        <p:txBody>
          <a:bodyPr/>
          <a:lstStyle/>
          <a:p>
            <a:r>
              <a:rPr lang="fr-FR" dirty="0" smtClean="0"/>
              <a:t>Exemples de SITES INTERNET </a:t>
            </a:r>
            <a:br>
              <a:rPr lang="fr-FR" dirty="0" smtClean="0"/>
            </a:br>
            <a:r>
              <a:rPr lang="fr-FR" dirty="0" smtClean="0"/>
              <a:t>pour les sondages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SITE DE L’INSEE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(INSTITUT NATIONAL DE LA </a:t>
            </a:r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STATISTIQUE</a:t>
            </a:r>
          </a:p>
          <a:p>
            <a:r>
              <a:rPr lang="fr-F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 ETUDES ECONOMIQUES) : </a:t>
            </a:r>
            <a:r>
              <a:rPr lang="en-US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WWW.INSEE.FR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SITES D’INSTITUTS DE SONDAGES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WWW.IFOP.COM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WWW.IPSOS.FR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WWW.TNS-SOFRES.COM/DEFAULT.ASP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WWW.CSA-FR.COM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AUTRES SITES OFFICIELS</a:t>
            </a:r>
            <a: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fr-FR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http://vosdroits.service-public.fr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http://www.legifrance.gouv.fr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http://www.ladocumentationfrancaise.fr/index.shtml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(site officiel où vous pourrez trouver tous les rapports réalisés pour les ministres)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http://www.vie-publique.fr/</a:t>
            </a:r>
            <a:r>
              <a:rPr lang="fr-F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(site du même type + traitement des actualités).</a:t>
            </a:r>
            <a:endParaRPr lang="fr-FR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u="sng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http://www.diplomatie.gouv.fr</a:t>
            </a:r>
            <a:endParaRPr lang="fr-F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ESEARCH AND LIBRARY SKILLS&amp;#x0D;&amp;#x0A;&amp;amp;#x09;Activités en français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QUOTIDIENS &amp;#x0D;&amp;#x0A;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QUOTIDIENS  &amp;#x0D;&amp;#x0A;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JOURNAUX REGIONAUX 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Exemples de JOURNAUX RÉGIONAUX 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De quelles regions sont issus ces quotidiens?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Suite…&amp;quot;&quot;/&gt;&lt;property id=&quot;20307&quot; value=&quot;263&quot;/&gt;&lt;/object&gt;&lt;object type=&quot;3&quot; unique_id=&quot;10011&quot;&gt;&lt;property id=&quot;20148&quot; value=&quot;5&quot;/&gt;&lt;property id=&quot;20300&quot; value=&quot;Slide 8 - &amp;quot;JOURNAUX QUOTIDIENS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HEBDOMADAIRES&amp;#x0D;&amp;#x0A;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HEBDOMADAIRES&amp;#x0D;&amp;#x0A;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Activité : A vous de jouer !&amp;quot;&quot;/&gt;&lt;property id=&quot;20307&quot; value=&quot;273&quot;/&gt;&lt;/object&gt;&lt;object type=&quot;3&quot; unique_id=&quot;10015&quot;&gt;&lt;property id=&quot;20148&quot; value=&quot;5&quot;/&gt;&lt;property id=&quot;20300&quot; value=&quot;Slide 12 - &amp;quot;Affiliations politiques des HEBDOMADAIRES&amp;#x0D;&amp;#x0A;&amp;quot;&quot;/&gt;&lt;property id=&quot;20307&quot; value=&quot;274&quot;/&gt;&lt;/object&gt;&lt;object type=&quot;3&quot; unique_id=&quot;10016&quot;&gt;&lt;property id=&quot;20148&quot; value=&quot;5&quot;/&gt;&lt;property id=&quot;20300&quot; value=&quot;Slide 13 - &amp;quot;MENSUELS&amp;#x0D;&amp;#x0A;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REVUES&amp;#x0D;&amp;#x0A;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SITES INTERNET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Exemples de SITES INTERNET OFFICIELS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Exemples de SITES INTERNET pour les sondages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AUTRES SITES OFFICIELS&amp;#x0D;&amp;#x0A;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Les sources primaires et secondaires… en français !&amp;quot;&quot;/&gt;&lt;property id=&quot;20307&quot; value=&quot;275&quot;/&gt;&lt;/object&gt;&lt;object type=&quot;3&quot; unique_id=&quot;10023&quot;&gt;&lt;property id=&quot;20148&quot; value=&quot;5&quot;/&gt;&lt;property id=&quot;20300&quot; value=&quot;Slide 20 - &amp;quot;Exemples de sources primaires sur la Seconde Guerre mondiale&amp;quot;&quot;/&gt;&lt;property id=&quot;20307&quot; value=&quot;276&quot;/&gt;&lt;/object&gt;&lt;object type=&quot;3&quot; unique_id=&quot;10024&quot;&gt;&lt;property id=&quot;20148&quot; value=&quot;5&quot;/&gt;&lt;property id=&quot;20300&quot; value=&quot;Slide 21 - &amp;quot;Utiliser le catalogue de la bibliothèque&amp;quot;&quot;/&gt;&lt;property id=&quot;20307&quot; value=&quot;277&quot;/&gt;&lt;/object&gt;&lt;object type=&quot;3&quot; unique_id=&quot;10025&quot;&gt;&lt;property id=&quot;20148&quot; value=&quot;5&quot;/&gt;&lt;property id=&quot;20300&quot; value=&quot;Slide 22 - &amp;quot;Utiliser le catalogue de la bibliothèque&amp;quot;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151</TotalTime>
  <Words>62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AstonPPTblue</vt:lpstr>
      <vt:lpstr>RESEARCH AND LIBRARY SKILLS Activités en français Part 3</vt:lpstr>
      <vt:lpstr>SITES INTERNET</vt:lpstr>
      <vt:lpstr>Exemples de SITES INTERNET OFFICIELS</vt:lpstr>
      <vt:lpstr>Exemples de SITES INTERNET  pour les sondages</vt:lpstr>
      <vt:lpstr>AUTRES SITES OFFICIELS 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Library Skills  Activités en français</dc:title>
  <dc:creator>Céline Benoit</dc:creator>
  <cp:lastModifiedBy>desilvac</cp:lastModifiedBy>
  <cp:revision>39</cp:revision>
  <dcterms:created xsi:type="dcterms:W3CDTF">2011-09-07T10:56:08Z</dcterms:created>
  <dcterms:modified xsi:type="dcterms:W3CDTF">2011-11-16T11:57:42Z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426331978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