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72" r:id="rId3"/>
  </p:sldMasterIdLst>
  <p:sldIdLst>
    <p:sldId id="256" r:id="rId4"/>
    <p:sldId id="274" r:id="rId5"/>
    <p:sldId id="260" r:id="rId6"/>
    <p:sldId id="258" r:id="rId7"/>
    <p:sldId id="267" r:id="rId8"/>
    <p:sldId id="272" r:id="rId9"/>
  </p:sldIdLst>
  <p:sldSz cx="9144000" cy="6858000" type="screen4x3"/>
  <p:notesSz cx="6781800" cy="9918700"/>
  <p:custDataLst>
    <p:tags r:id="rId10"/>
  </p:custDataLst>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lvac" initials="c"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79900"/>
    <a:srgbClr val="6992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47" autoAdjust="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1-10T13:56:05.410" idx="3">
    <p:pos x="10" y="10"/>
    <p:text>Video needs removing </p:tex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90" name="Picture 18" descr="normal_bg_02.bmp                                               000F5E2APowerBook G4                   C3232463:"/>
          <p:cNvPicPr>
            <a:picLocks noChangeAspect="1" noChangeArrowheads="1"/>
          </p:cNvPicPr>
          <p:nvPr/>
        </p:nvPicPr>
        <p:blipFill>
          <a:blip r:embed="rId2" cstate="print"/>
          <a:srcRect/>
          <a:stretch>
            <a:fillRect/>
          </a:stretch>
        </p:blipFill>
        <p:spPr bwMode="auto">
          <a:xfrm>
            <a:off x="-1588" y="-1588"/>
            <a:ext cx="9148763" cy="6861176"/>
          </a:xfrm>
          <a:prstGeom prst="rect">
            <a:avLst/>
          </a:prstGeom>
          <a:noFill/>
        </p:spPr>
      </p:pic>
      <p:sp>
        <p:nvSpPr>
          <p:cNvPr id="3074" name="Rectangle 2"/>
          <p:cNvSpPr>
            <a:spLocks noGrp="1" noChangeArrowheads="1"/>
          </p:cNvSpPr>
          <p:nvPr>
            <p:ph type="ctrTitle"/>
          </p:nvPr>
        </p:nvSpPr>
        <p:spPr>
          <a:xfrm>
            <a:off x="665163" y="2417763"/>
            <a:ext cx="4592637" cy="1439862"/>
          </a:xfrm>
        </p:spPr>
        <p:txBody>
          <a:bodyPr/>
          <a:lstStyle>
            <a:lvl1pPr>
              <a:defRPr sz="4000">
                <a:solidFill>
                  <a:srgbClr val="C79900"/>
                </a:solidFill>
              </a:defRPr>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665163" y="5029200"/>
            <a:ext cx="3068637" cy="1239838"/>
          </a:xfrm>
        </p:spPr>
        <p:txBody>
          <a:bodyPr/>
          <a:lstStyle>
            <a:lvl1pPr marL="0" indent="0">
              <a:lnSpc>
                <a:spcPct val="100000"/>
              </a:lnSpc>
              <a:buFontTx/>
              <a:buNone/>
              <a:defRPr>
                <a:solidFill>
                  <a:srgbClr val="C79900"/>
                </a:solidFill>
              </a:defRPr>
            </a:lvl1pPr>
          </a:lstStyle>
          <a:p>
            <a:r>
              <a:rPr lang="en-US" smtClean="0"/>
              <a:t>Click to edit Master subtitle style</a:t>
            </a:r>
            <a:endParaRPr lang="en-GB"/>
          </a:p>
        </p:txBody>
      </p:sp>
      <p:pic>
        <p:nvPicPr>
          <p:cNvPr id="3091" name="Picture 19" descr="aston_uni_birm_p117_RGB.bmp                                    000F5E2APowerBook G4                   C3232463:"/>
          <p:cNvPicPr>
            <a:picLocks noChangeAspect="1" noChangeArrowheads="1"/>
          </p:cNvPicPr>
          <p:nvPr/>
        </p:nvPicPr>
        <p:blipFill>
          <a:blip r:embed="rId3" cstate="print"/>
          <a:srcRect/>
          <a:stretch>
            <a:fillRect/>
          </a:stretch>
        </p:blipFill>
        <p:spPr bwMode="auto">
          <a:xfrm>
            <a:off x="254000" y="260350"/>
            <a:ext cx="2159000" cy="8810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ca-ES"/>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5" name="Rectangle 7"/>
          <p:cNvSpPr>
            <a:spLocks noChangeArrowheads="1"/>
          </p:cNvSpPr>
          <p:nvPr/>
        </p:nvSpPr>
        <p:spPr bwMode="auto">
          <a:xfrm>
            <a:off x="0" y="1143000"/>
            <a:ext cx="9144000" cy="5715000"/>
          </a:xfrm>
          <a:prstGeom prst="rect">
            <a:avLst/>
          </a:prstGeom>
          <a:solidFill>
            <a:srgbClr val="C79900"/>
          </a:solidFill>
          <a:ln w="9525">
            <a:solidFill>
              <a:schemeClr val="tx1"/>
            </a:solidFill>
            <a:miter lim="800000"/>
            <a:headEnd/>
            <a:tailEnd/>
          </a:ln>
          <a:effectLst/>
        </p:spPr>
        <p:txBody>
          <a:bodyPr wrap="none" anchor="ctr"/>
          <a:lstStyle/>
          <a:p>
            <a:endParaRPr lang="ca-ES"/>
          </a:p>
        </p:txBody>
      </p:sp>
      <p:sp>
        <p:nvSpPr>
          <p:cNvPr id="7176" name="AutoShape 8"/>
          <p:cNvSpPr>
            <a:spLocks noChangeArrowheads="1"/>
          </p:cNvSpPr>
          <p:nvPr/>
        </p:nvSpPr>
        <p:spPr bwMode="auto">
          <a:xfrm rot="10800000">
            <a:off x="8423275" y="1341438"/>
            <a:ext cx="720725" cy="863600"/>
          </a:xfrm>
          <a:prstGeom prst="rtTriangle">
            <a:avLst/>
          </a:prstGeom>
          <a:solidFill>
            <a:schemeClr val="bg1"/>
          </a:solidFill>
          <a:ln w="9525" algn="ctr">
            <a:noFill/>
            <a:miter lim="800000"/>
            <a:headEnd/>
            <a:tailEnd/>
          </a:ln>
          <a:effectLst/>
        </p:spPr>
        <p:txBody>
          <a:bodyPr wrap="none" anchor="ctr"/>
          <a:lstStyle/>
          <a:p>
            <a:endParaRPr lang="ca-ES"/>
          </a:p>
        </p:txBody>
      </p:sp>
      <p:sp>
        <p:nvSpPr>
          <p:cNvPr id="7177" name="Rectangle 9"/>
          <p:cNvSpPr>
            <a:spLocks noChangeArrowheads="1"/>
          </p:cNvSpPr>
          <p:nvPr/>
        </p:nvSpPr>
        <p:spPr bwMode="auto">
          <a:xfrm>
            <a:off x="0" y="0"/>
            <a:ext cx="9144000" cy="1447800"/>
          </a:xfrm>
          <a:prstGeom prst="rect">
            <a:avLst/>
          </a:prstGeom>
          <a:solidFill>
            <a:schemeClr val="bg1"/>
          </a:solidFill>
          <a:ln w="9525">
            <a:noFill/>
            <a:miter lim="800000"/>
            <a:headEnd/>
            <a:tailEnd/>
          </a:ln>
          <a:effectLst/>
        </p:spPr>
        <p:txBody>
          <a:bodyPr wrap="none" anchor="ctr"/>
          <a:lstStyle/>
          <a:p>
            <a:pPr algn="ctr"/>
            <a:endParaRPr lang="en-US"/>
          </a:p>
        </p:txBody>
      </p:sp>
      <p:sp>
        <p:nvSpPr>
          <p:cNvPr id="7171" name="Rectangle 3"/>
          <p:cNvSpPr>
            <a:spLocks noGrp="1" noChangeArrowheads="1"/>
          </p:cNvSpPr>
          <p:nvPr>
            <p:ph type="subTitle" idx="1"/>
          </p:nvPr>
        </p:nvSpPr>
        <p:spPr>
          <a:xfrm>
            <a:off x="665163" y="2427288"/>
            <a:ext cx="7851775" cy="1258887"/>
          </a:xfrm>
        </p:spPr>
        <p:txBody>
          <a:bodyPr/>
          <a:lstStyle>
            <a:lvl1pPr marL="0" indent="0">
              <a:lnSpc>
                <a:spcPct val="100000"/>
              </a:lnSpc>
              <a:buFontTx/>
              <a:buNone/>
              <a:defRPr sz="4000" b="1">
                <a:solidFill>
                  <a:schemeClr val="tx2"/>
                </a:solidFill>
              </a:defRPr>
            </a:lvl1pPr>
          </a:lstStyle>
          <a:p>
            <a:r>
              <a:rPr lang="en-GB"/>
              <a:t>Click to edit Master subtitle style</a:t>
            </a:r>
          </a:p>
        </p:txBody>
      </p:sp>
      <p:pic>
        <p:nvPicPr>
          <p:cNvPr id="7179" name="Picture 11" descr="aston_uni_birm_p117_RGB.bmp                                    000F5E2APowerBook G4                   C3232463:"/>
          <p:cNvPicPr>
            <a:picLocks noChangeAspect="1" noChangeArrowheads="1"/>
          </p:cNvPicPr>
          <p:nvPr/>
        </p:nvPicPr>
        <p:blipFill>
          <a:blip r:embed="rId2" cstate="print"/>
          <a:srcRect/>
          <a:stretch>
            <a:fillRect/>
          </a:stretch>
        </p:blipFill>
        <p:spPr bwMode="auto">
          <a:xfrm>
            <a:off x="254000" y="260350"/>
            <a:ext cx="2159000" cy="881063"/>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a-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sz="half" idx="1"/>
          </p:nvPr>
        </p:nvSpPr>
        <p:spPr>
          <a:xfrm>
            <a:off x="665163" y="2093913"/>
            <a:ext cx="3851275"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Content Placeholder 3"/>
          <p:cNvSpPr>
            <a:spLocks noGrp="1"/>
          </p:cNvSpPr>
          <p:nvPr>
            <p:ph sz="half" idx="2"/>
          </p:nvPr>
        </p:nvSpPr>
        <p:spPr>
          <a:xfrm>
            <a:off x="4668838" y="2093913"/>
            <a:ext cx="3851275"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ca-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a-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a-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6375" y="563563"/>
            <a:ext cx="1963738" cy="5554662"/>
          </a:xfrm>
        </p:spPr>
        <p:txBody>
          <a:bodyPr vert="eaVert"/>
          <a:lstStyle/>
          <a:p>
            <a:r>
              <a:rPr lang="en-US" smtClean="0"/>
              <a:t>Click to edit Master title style</a:t>
            </a:r>
            <a:endParaRPr lang="ca-ES"/>
          </a:p>
        </p:txBody>
      </p:sp>
      <p:sp>
        <p:nvSpPr>
          <p:cNvPr id="3" name="Vertical Text Placeholder 2"/>
          <p:cNvSpPr>
            <a:spLocks noGrp="1"/>
          </p:cNvSpPr>
          <p:nvPr>
            <p:ph type="body" orient="vert" idx="1"/>
          </p:nvPr>
        </p:nvSpPr>
        <p:spPr>
          <a:xfrm>
            <a:off x="665163" y="563563"/>
            <a:ext cx="57388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noFill/>
            <a:miter lim="800000"/>
            <a:headEnd/>
            <a:tailEnd/>
          </a:ln>
          <a:effectLst/>
        </p:spPr>
        <p:txBody>
          <a:bodyPr wrap="none" anchor="ctr">
            <a:prstTxWarp prst="textNoShape">
              <a:avLst/>
            </a:prstTxWarp>
          </a:bodyPr>
          <a:lstStyle/>
          <a:p>
            <a:endParaRPr lang="fr-FR"/>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defRPr>
                <a:solidFill>
                  <a:schemeClr val="tx2"/>
                </a:solidFill>
              </a:defRPr>
            </a:lvl1pPr>
          </a:lstStyle>
          <a:p>
            <a:r>
              <a:rPr lang="en-US" smtClean="0"/>
              <a:t>Click to edit Master subtitle style</a:t>
            </a:r>
            <a:endParaRPr lang="en-GB"/>
          </a:p>
        </p:txBody>
      </p:sp>
      <p:pic>
        <p:nvPicPr>
          <p:cNvPr id="3083" name="Picture 11"/>
          <p:cNvPicPr>
            <a:picLocks noChangeAspect="1" noChangeArrowheads="1"/>
          </p:cNvPicPr>
          <p:nvPr/>
        </p:nvPicPr>
        <p:blipFill>
          <a:blip r:embed="rId2" cstate="print"/>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a-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ca-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a-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a-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ca-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C79900"/>
          </a:solidFill>
          <a:ln w="9525" algn="ctr">
            <a:noFill/>
            <a:miter lim="800000"/>
            <a:headEnd/>
            <a:tailEnd/>
          </a:ln>
          <a:effectLst/>
        </p:spPr>
        <p:txBody>
          <a:bodyPr wrap="none" anchor="ctr"/>
          <a:lstStyle/>
          <a:p>
            <a:endParaRPr lang="ca-ES"/>
          </a:p>
        </p:txBody>
      </p:sp>
      <p:sp>
        <p:nvSpPr>
          <p:cNvPr id="1033" name="Rectangle 9"/>
          <p:cNvSpPr>
            <a:spLocks noChangeArrowheads="1"/>
          </p:cNvSpPr>
          <p:nvPr/>
        </p:nvSpPr>
        <p:spPr bwMode="auto">
          <a:xfrm>
            <a:off x="0" y="0"/>
            <a:ext cx="9144000" cy="1447800"/>
          </a:xfrm>
          <a:prstGeom prst="rect">
            <a:avLst/>
          </a:prstGeom>
          <a:solidFill>
            <a:srgbClr val="C79900"/>
          </a:solidFill>
          <a:ln w="9525">
            <a:noFill/>
            <a:miter lim="800000"/>
            <a:headEnd/>
            <a:tailEnd/>
          </a:ln>
          <a:effectLst/>
        </p:spPr>
        <p:txBody>
          <a:bodyPr wrap="none" anchor="ctr"/>
          <a:lstStyle/>
          <a:p>
            <a:pPr algn="ctr"/>
            <a:endParaRPr lang="en-US"/>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lnSpc>
          <a:spcPct val="108000"/>
        </a:lnSpc>
        <a:spcBef>
          <a:spcPct val="0"/>
        </a:spcBef>
        <a:spcAft>
          <a:spcPct val="0"/>
        </a:spcAft>
        <a:buBlip>
          <a:blip r:embed="rId13"/>
        </a:buBlip>
        <a:defRPr sz="2000">
          <a:solidFill>
            <a:srgbClr val="000000"/>
          </a:solidFill>
          <a:latin typeface="+mn-lt"/>
          <a:ea typeface="+mn-ea"/>
          <a:cs typeface="+mn-cs"/>
        </a:defRPr>
      </a:lvl1pPr>
      <a:lvl2pPr marL="742950" indent="-285750" algn="l" rtl="0" eaLnBrk="1" fontAlgn="base" hangingPunct="1">
        <a:lnSpc>
          <a:spcPct val="108000"/>
        </a:lnSpc>
        <a:spcBef>
          <a:spcPct val="0"/>
        </a:spcBef>
        <a:spcAft>
          <a:spcPct val="0"/>
        </a:spcAft>
        <a:buBlip>
          <a:blip r:embed="rId13"/>
        </a:buBlip>
        <a:defRPr sz="2000">
          <a:solidFill>
            <a:srgbClr val="000000"/>
          </a:solidFill>
          <a:latin typeface="+mn-lt"/>
        </a:defRPr>
      </a:lvl2pPr>
      <a:lvl3pPr marL="1143000" indent="-228600" algn="l" rtl="0" eaLnBrk="1" fontAlgn="base" hangingPunct="1">
        <a:lnSpc>
          <a:spcPct val="108000"/>
        </a:lnSpc>
        <a:spcBef>
          <a:spcPct val="0"/>
        </a:spcBef>
        <a:spcAft>
          <a:spcPct val="0"/>
        </a:spcAft>
        <a:buBlip>
          <a:blip r:embed="rId13"/>
        </a:buBlip>
        <a:defRPr sz="2000">
          <a:solidFill>
            <a:srgbClr val="000000"/>
          </a:solidFill>
          <a:latin typeface="+mn-lt"/>
        </a:defRPr>
      </a:lvl3pPr>
      <a:lvl4pPr marL="1600200" indent="-228600" algn="l" rtl="0" eaLnBrk="1" fontAlgn="base" hangingPunct="1">
        <a:lnSpc>
          <a:spcPct val="108000"/>
        </a:lnSpc>
        <a:spcBef>
          <a:spcPct val="0"/>
        </a:spcBef>
        <a:spcAft>
          <a:spcPct val="0"/>
        </a:spcAft>
        <a:buBlip>
          <a:blip r:embed="rId13"/>
        </a:buBlip>
        <a:defRPr sz="2000">
          <a:solidFill>
            <a:srgbClr val="000000"/>
          </a:solidFill>
          <a:latin typeface="+mn-lt"/>
        </a:defRPr>
      </a:lvl4pPr>
      <a:lvl5pPr marL="2057400" indent="-228600" algn="l" rtl="0" eaLnBrk="1" fontAlgn="base" hangingPunct="1">
        <a:lnSpc>
          <a:spcPct val="108000"/>
        </a:lnSpc>
        <a:spcBef>
          <a:spcPct val="0"/>
        </a:spcBef>
        <a:spcAft>
          <a:spcPct val="0"/>
        </a:spcAft>
        <a:buBlip>
          <a:blip r:embed="rId13"/>
        </a:buBlip>
        <a:defRPr sz="2000">
          <a:solidFill>
            <a:srgbClr val="000000"/>
          </a:solidFill>
          <a:latin typeface="+mn-lt"/>
        </a:defRPr>
      </a:lvl5pPr>
      <a:lvl6pPr marL="2514600" indent="-228600" algn="l" rtl="0" eaLnBrk="1" fontAlgn="base" hangingPunct="1">
        <a:lnSpc>
          <a:spcPct val="108000"/>
        </a:lnSpc>
        <a:spcBef>
          <a:spcPct val="0"/>
        </a:spcBef>
        <a:spcAft>
          <a:spcPct val="0"/>
        </a:spcAft>
        <a:buBlip>
          <a:blip r:embed="rId13"/>
        </a:buBlip>
        <a:defRPr sz="2000">
          <a:solidFill>
            <a:srgbClr val="000000"/>
          </a:solidFill>
          <a:latin typeface="+mn-lt"/>
        </a:defRPr>
      </a:lvl6pPr>
      <a:lvl7pPr marL="2971800" indent="-228600" algn="l" rtl="0" eaLnBrk="1" fontAlgn="base" hangingPunct="1">
        <a:lnSpc>
          <a:spcPct val="108000"/>
        </a:lnSpc>
        <a:spcBef>
          <a:spcPct val="0"/>
        </a:spcBef>
        <a:spcAft>
          <a:spcPct val="0"/>
        </a:spcAft>
        <a:buBlip>
          <a:blip r:embed="rId13"/>
        </a:buBlip>
        <a:defRPr sz="2000">
          <a:solidFill>
            <a:srgbClr val="000000"/>
          </a:solidFill>
          <a:latin typeface="+mn-lt"/>
        </a:defRPr>
      </a:lvl7pPr>
      <a:lvl8pPr marL="3429000" indent="-228600" algn="l" rtl="0" eaLnBrk="1" fontAlgn="base" hangingPunct="1">
        <a:lnSpc>
          <a:spcPct val="108000"/>
        </a:lnSpc>
        <a:spcBef>
          <a:spcPct val="0"/>
        </a:spcBef>
        <a:spcAft>
          <a:spcPct val="0"/>
        </a:spcAft>
        <a:buBlip>
          <a:blip r:embed="rId13"/>
        </a:buBlip>
        <a:defRPr sz="2000">
          <a:solidFill>
            <a:srgbClr val="000000"/>
          </a:solidFill>
          <a:latin typeface="+mn-lt"/>
        </a:defRPr>
      </a:lvl8pPr>
      <a:lvl9pPr marL="3886200" indent="-228600" algn="l" rtl="0" eaLnBrk="1" fontAlgn="base" hangingPunct="1">
        <a:lnSpc>
          <a:spcPct val="108000"/>
        </a:lnSpc>
        <a:spcBef>
          <a:spcPct val="0"/>
        </a:spcBef>
        <a:spcAft>
          <a:spcPct val="0"/>
        </a:spcAft>
        <a:buBlip>
          <a:blip r:embed="rId13"/>
        </a:buBlip>
        <a:defRPr sz="2000">
          <a:solidFill>
            <a:srgbClr val="000000"/>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8" name="AutoShape 4"/>
          <p:cNvSpPr>
            <a:spLocks noChangeArrowheads="1"/>
          </p:cNvSpPr>
          <p:nvPr/>
        </p:nvSpPr>
        <p:spPr bwMode="auto">
          <a:xfrm rot="10800000">
            <a:off x="8423275" y="1341438"/>
            <a:ext cx="720725" cy="863600"/>
          </a:xfrm>
          <a:prstGeom prst="rtTriangle">
            <a:avLst/>
          </a:prstGeom>
          <a:solidFill>
            <a:srgbClr val="C79900"/>
          </a:solidFill>
          <a:ln w="9525" algn="ctr">
            <a:noFill/>
            <a:miter lim="800000"/>
            <a:headEnd/>
            <a:tailEnd/>
          </a:ln>
          <a:effectLst/>
        </p:spPr>
        <p:txBody>
          <a:bodyPr wrap="none" anchor="ctr"/>
          <a:lstStyle/>
          <a:p>
            <a:endParaRPr lang="ca-ES"/>
          </a:p>
        </p:txBody>
      </p:sp>
      <p:sp>
        <p:nvSpPr>
          <p:cNvPr id="6149" name="Rectangle 5"/>
          <p:cNvSpPr>
            <a:spLocks noChangeArrowheads="1"/>
          </p:cNvSpPr>
          <p:nvPr/>
        </p:nvSpPr>
        <p:spPr bwMode="auto">
          <a:xfrm>
            <a:off x="0" y="0"/>
            <a:ext cx="9144000" cy="1447800"/>
          </a:xfrm>
          <a:prstGeom prst="rect">
            <a:avLst/>
          </a:prstGeom>
          <a:solidFill>
            <a:srgbClr val="C79900"/>
          </a:solidFill>
          <a:ln w="9525">
            <a:noFill/>
            <a:miter lim="800000"/>
            <a:headEnd/>
            <a:tailEnd/>
          </a:ln>
          <a:effectLst/>
        </p:spPr>
        <p:txBody>
          <a:bodyPr wrap="none" anchor="ctr"/>
          <a:lstStyle/>
          <a:p>
            <a:pPr algn="ctr"/>
            <a:endParaRPr lang="en-US"/>
          </a:p>
        </p:txBody>
      </p:sp>
      <p:sp>
        <p:nvSpPr>
          <p:cNvPr id="6146" name="Rectangle 2"/>
          <p:cNvSpPr>
            <a:spLocks noGrp="1" noChangeArrowheads="1"/>
          </p:cNvSpPr>
          <p:nvPr>
            <p:ph type="title"/>
          </p:nvPr>
        </p:nvSpPr>
        <p:spPr bwMode="auto">
          <a:xfrm>
            <a:off x="665163" y="563563"/>
            <a:ext cx="7854950"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smtClean="0"/>
              <a:t>Click to edit Master title style</a:t>
            </a:r>
          </a:p>
        </p:txBody>
      </p:sp>
      <p:sp>
        <p:nvSpPr>
          <p:cNvPr id="6147" name="Rectangle 3"/>
          <p:cNvSpPr>
            <a:spLocks noGrp="1" noChangeArrowheads="1"/>
          </p:cNvSpPr>
          <p:nvPr>
            <p:ph type="body" idx="1"/>
          </p:nvPr>
        </p:nvSpPr>
        <p:spPr bwMode="auto">
          <a:xfrm>
            <a:off x="665163" y="2093913"/>
            <a:ext cx="7854950"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3000">
          <a:solidFill>
            <a:schemeClr val="tx2"/>
          </a:solidFill>
          <a:latin typeface="+mj-lt"/>
          <a:ea typeface="+mj-ea"/>
          <a:cs typeface="+mj-cs"/>
        </a:defRPr>
      </a:lvl1pPr>
      <a:lvl2pPr algn="l" rtl="0" fontAlgn="base">
        <a:spcBef>
          <a:spcPct val="0"/>
        </a:spcBef>
        <a:spcAft>
          <a:spcPct val="0"/>
        </a:spcAft>
        <a:defRPr sz="3000">
          <a:solidFill>
            <a:schemeClr val="tx2"/>
          </a:solidFill>
          <a:latin typeface="Arial" charset="0"/>
        </a:defRPr>
      </a:lvl2pPr>
      <a:lvl3pPr algn="l" rtl="0" fontAlgn="base">
        <a:spcBef>
          <a:spcPct val="0"/>
        </a:spcBef>
        <a:spcAft>
          <a:spcPct val="0"/>
        </a:spcAft>
        <a:defRPr sz="3000">
          <a:solidFill>
            <a:schemeClr val="tx2"/>
          </a:solidFill>
          <a:latin typeface="Arial" charset="0"/>
        </a:defRPr>
      </a:lvl3pPr>
      <a:lvl4pPr algn="l" rtl="0" fontAlgn="base">
        <a:spcBef>
          <a:spcPct val="0"/>
        </a:spcBef>
        <a:spcAft>
          <a:spcPct val="0"/>
        </a:spcAft>
        <a:defRPr sz="3000">
          <a:solidFill>
            <a:schemeClr val="tx2"/>
          </a:solidFill>
          <a:latin typeface="Arial" charset="0"/>
        </a:defRPr>
      </a:lvl4pPr>
      <a:lvl5pPr algn="l" rtl="0" fontAlgn="base">
        <a:spcBef>
          <a:spcPct val="0"/>
        </a:spcBef>
        <a:spcAft>
          <a:spcPct val="0"/>
        </a:spcAft>
        <a:defRPr sz="3000">
          <a:solidFill>
            <a:schemeClr val="tx2"/>
          </a:solidFill>
          <a:latin typeface="Arial" charset="0"/>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fontAlgn="base">
        <a:lnSpc>
          <a:spcPct val="108000"/>
        </a:lnSpc>
        <a:spcBef>
          <a:spcPct val="0"/>
        </a:spcBef>
        <a:spcAft>
          <a:spcPct val="0"/>
        </a:spcAft>
        <a:buBlip>
          <a:blip r:embed="rId13"/>
        </a:buBlip>
        <a:defRPr sz="2000">
          <a:solidFill>
            <a:srgbClr val="000000"/>
          </a:solidFill>
          <a:latin typeface="+mn-lt"/>
          <a:ea typeface="+mn-ea"/>
          <a:cs typeface="+mn-cs"/>
        </a:defRPr>
      </a:lvl1pPr>
      <a:lvl2pPr marL="742950" indent="-285750" algn="l" rtl="0" fontAlgn="base">
        <a:lnSpc>
          <a:spcPct val="108000"/>
        </a:lnSpc>
        <a:spcBef>
          <a:spcPct val="0"/>
        </a:spcBef>
        <a:spcAft>
          <a:spcPct val="0"/>
        </a:spcAft>
        <a:buBlip>
          <a:blip r:embed="rId13"/>
        </a:buBlip>
        <a:defRPr sz="2000">
          <a:solidFill>
            <a:srgbClr val="000000"/>
          </a:solidFill>
          <a:latin typeface="+mn-lt"/>
        </a:defRPr>
      </a:lvl2pPr>
      <a:lvl3pPr marL="1143000" indent="-228600" algn="l" rtl="0" fontAlgn="base">
        <a:lnSpc>
          <a:spcPct val="108000"/>
        </a:lnSpc>
        <a:spcBef>
          <a:spcPct val="0"/>
        </a:spcBef>
        <a:spcAft>
          <a:spcPct val="0"/>
        </a:spcAft>
        <a:buBlip>
          <a:blip r:embed="rId13"/>
        </a:buBlip>
        <a:defRPr sz="2000">
          <a:solidFill>
            <a:srgbClr val="000000"/>
          </a:solidFill>
          <a:latin typeface="+mn-lt"/>
        </a:defRPr>
      </a:lvl3pPr>
      <a:lvl4pPr marL="1600200" indent="-228600" algn="l" rtl="0" fontAlgn="base">
        <a:lnSpc>
          <a:spcPct val="108000"/>
        </a:lnSpc>
        <a:spcBef>
          <a:spcPct val="0"/>
        </a:spcBef>
        <a:spcAft>
          <a:spcPct val="0"/>
        </a:spcAft>
        <a:buBlip>
          <a:blip r:embed="rId13"/>
        </a:buBlip>
        <a:defRPr sz="2000">
          <a:solidFill>
            <a:srgbClr val="000000"/>
          </a:solidFill>
          <a:latin typeface="+mn-lt"/>
        </a:defRPr>
      </a:lvl4pPr>
      <a:lvl5pPr marL="2057400" indent="-228600" algn="l" rtl="0" fontAlgn="base">
        <a:lnSpc>
          <a:spcPct val="108000"/>
        </a:lnSpc>
        <a:spcBef>
          <a:spcPct val="0"/>
        </a:spcBef>
        <a:spcAft>
          <a:spcPct val="0"/>
        </a:spcAft>
        <a:buBlip>
          <a:blip r:embed="rId13"/>
        </a:buBlip>
        <a:defRPr sz="2000">
          <a:solidFill>
            <a:srgbClr val="000000"/>
          </a:solidFill>
          <a:latin typeface="+mn-lt"/>
        </a:defRPr>
      </a:lvl5pPr>
      <a:lvl6pPr marL="2514600" indent="-228600" algn="l" rtl="0" fontAlgn="base">
        <a:lnSpc>
          <a:spcPct val="108000"/>
        </a:lnSpc>
        <a:spcBef>
          <a:spcPct val="0"/>
        </a:spcBef>
        <a:spcAft>
          <a:spcPct val="0"/>
        </a:spcAft>
        <a:buBlip>
          <a:blip r:embed="rId13"/>
        </a:buBlip>
        <a:defRPr sz="2000">
          <a:solidFill>
            <a:srgbClr val="000000"/>
          </a:solidFill>
          <a:latin typeface="+mn-lt"/>
        </a:defRPr>
      </a:lvl6pPr>
      <a:lvl7pPr marL="2971800" indent="-228600" algn="l" rtl="0" fontAlgn="base">
        <a:lnSpc>
          <a:spcPct val="108000"/>
        </a:lnSpc>
        <a:spcBef>
          <a:spcPct val="0"/>
        </a:spcBef>
        <a:spcAft>
          <a:spcPct val="0"/>
        </a:spcAft>
        <a:buBlip>
          <a:blip r:embed="rId13"/>
        </a:buBlip>
        <a:defRPr sz="2000">
          <a:solidFill>
            <a:srgbClr val="000000"/>
          </a:solidFill>
          <a:latin typeface="+mn-lt"/>
        </a:defRPr>
      </a:lvl7pPr>
      <a:lvl8pPr marL="3429000" indent="-228600" algn="l" rtl="0" fontAlgn="base">
        <a:lnSpc>
          <a:spcPct val="108000"/>
        </a:lnSpc>
        <a:spcBef>
          <a:spcPct val="0"/>
        </a:spcBef>
        <a:spcAft>
          <a:spcPct val="0"/>
        </a:spcAft>
        <a:buBlip>
          <a:blip r:embed="rId13"/>
        </a:buBlip>
        <a:defRPr sz="2000">
          <a:solidFill>
            <a:srgbClr val="000000"/>
          </a:solidFill>
          <a:latin typeface="+mn-lt"/>
        </a:defRPr>
      </a:lvl8pPr>
      <a:lvl9pPr marL="3886200" indent="-228600" algn="l" rtl="0" fontAlgn="base">
        <a:lnSpc>
          <a:spcPct val="108000"/>
        </a:lnSpc>
        <a:spcBef>
          <a:spcPct val="0"/>
        </a:spcBef>
        <a:spcAft>
          <a:spcPct val="0"/>
        </a:spcAft>
        <a:buBlip>
          <a:blip r:embed="rId13"/>
        </a:buBlip>
        <a:defRPr sz="2000">
          <a:solidFill>
            <a:srgbClr val="000000"/>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1034" name="Picture 10"/>
          <p:cNvPicPr>
            <a:picLocks noChangeAspect="1" noChangeArrowheads="1"/>
          </p:cNvPicPr>
          <p:nvPr/>
        </p:nvPicPr>
        <p:blipFill>
          <a:blip r:embed="rId13" cstate="print"/>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lnSpc>
          <a:spcPct val="108000"/>
        </a:lnSpc>
        <a:spcBef>
          <a:spcPct val="0"/>
        </a:spcBef>
        <a:spcAft>
          <a:spcPct val="0"/>
        </a:spcAft>
        <a:defRPr sz="2000">
          <a:solidFill>
            <a:schemeClr val="tx1"/>
          </a:solidFill>
          <a:latin typeface="+mn-lt"/>
          <a:ea typeface="+mn-ea"/>
          <a:cs typeface="+mn-cs"/>
        </a:defRPr>
      </a:lvl1pPr>
      <a:lvl2pPr marL="742950" indent="-285750" algn="l" rtl="0" eaLnBrk="1" fontAlgn="base" hangingPunct="1">
        <a:lnSpc>
          <a:spcPct val="108000"/>
        </a:lnSpc>
        <a:spcBef>
          <a:spcPct val="0"/>
        </a:spcBef>
        <a:spcAft>
          <a:spcPct val="0"/>
        </a:spcAft>
        <a:defRPr sz="2000">
          <a:solidFill>
            <a:schemeClr val="tx1"/>
          </a:solidFill>
          <a:latin typeface="+mn-lt"/>
          <a:ea typeface="ＭＳ Ｐゴシック" charset="-128"/>
        </a:defRPr>
      </a:lvl2pPr>
      <a:lvl3pPr marL="1143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3pPr>
      <a:lvl4pPr marL="1600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4pPr>
      <a:lvl5pPr marL="20574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5pPr>
      <a:lvl6pPr marL="25146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6pPr>
      <a:lvl7pPr marL="29718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7pPr>
      <a:lvl8pPr marL="3429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8pPr>
      <a:lvl9pPr marL="3886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youtube.com/watch?v=Bw09DU0esV8&amp;feature=related" TargetMode="External"/><Relationship Id="rId1" Type="http://schemas.openxmlformats.org/officeDocument/2006/relationships/slideLayout" Target="../slideLayouts/slideLayout24.xml"/><Relationship Id="rId5" Type="http://schemas.openxmlformats.org/officeDocument/2006/relationships/comments" Target="../comments/commen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323528" y="2204864"/>
            <a:ext cx="6984776" cy="1439862"/>
          </a:xfrm>
        </p:spPr>
        <p:txBody>
          <a:bodyPr/>
          <a:lstStyle/>
          <a:p>
            <a:r>
              <a:rPr lang="en-US" dirty="0" err="1" smtClean="0"/>
              <a:t>Prendre</a:t>
            </a:r>
            <a:r>
              <a:rPr lang="en-US" dirty="0" smtClean="0"/>
              <a:t> des notes en </a:t>
            </a:r>
            <a:r>
              <a:rPr lang="en-US" dirty="0" err="1" smtClean="0"/>
              <a:t>classe</a:t>
            </a:r>
            <a:r>
              <a:rPr lang="en-US" dirty="0" smtClean="0"/>
              <a:t>:</a:t>
            </a:r>
            <a:br>
              <a:rPr lang="en-US" dirty="0" smtClean="0"/>
            </a:br>
            <a:endParaRPr lang="en-US" dirty="0"/>
          </a:p>
        </p:txBody>
      </p:sp>
      <p:sp>
        <p:nvSpPr>
          <p:cNvPr id="2055" name="Rectangle 7"/>
          <p:cNvSpPr>
            <a:spLocks noGrp="1" noChangeArrowheads="1"/>
          </p:cNvSpPr>
          <p:nvPr>
            <p:ph type="subTitle" idx="1"/>
          </p:nvPr>
        </p:nvSpPr>
        <p:spPr>
          <a:xfrm>
            <a:off x="395536" y="3212976"/>
            <a:ext cx="6624736" cy="504056"/>
          </a:xfrm>
        </p:spPr>
        <p:txBody>
          <a:bodyPr/>
          <a:lstStyle/>
          <a:p>
            <a:r>
              <a:rPr lang="en-US" sz="2800" dirty="0" smtClean="0"/>
              <a:t>Savoir </a:t>
            </a:r>
            <a:r>
              <a:rPr lang="en-US" sz="2800" dirty="0" err="1" smtClean="0"/>
              <a:t>écouter</a:t>
            </a:r>
            <a:r>
              <a:rPr lang="en-US" sz="2800" dirty="0" smtClean="0"/>
              <a:t>, </a:t>
            </a:r>
            <a:r>
              <a:rPr lang="en-US" sz="2800" dirty="0" err="1" smtClean="0"/>
              <a:t>comprendre</a:t>
            </a:r>
            <a:r>
              <a:rPr lang="en-US" sz="2800" dirty="0" smtClean="0"/>
              <a:t> et </a:t>
            </a:r>
            <a:r>
              <a:rPr lang="en-US" sz="2800" dirty="0" err="1" smtClean="0"/>
              <a:t>écrire</a:t>
            </a:r>
            <a:endParaRPr lang="en-US" sz="2800" dirty="0" smtClean="0"/>
          </a:p>
          <a:p>
            <a:endParaRPr lang="en-US" sz="2800" dirty="0"/>
          </a:p>
          <a:p>
            <a:r>
              <a:rPr lang="en-US" sz="2800" smtClean="0"/>
              <a:t>Part 1</a:t>
            </a:r>
            <a:endParaRPr lang="en-US" sz="2800" dirty="0"/>
          </a:p>
        </p:txBody>
      </p:sp>
      <p:pic>
        <p:nvPicPr>
          <p:cNvPr id="4" name="Picture 3" descr="routes_into_languages_cmyk"/>
          <p:cNvPicPr>
            <a:picLocks noChangeAspect="1" noChangeArrowheads="1"/>
          </p:cNvPicPr>
          <p:nvPr/>
        </p:nvPicPr>
        <p:blipFill>
          <a:blip r:embed="rId2" cstate="print"/>
          <a:srcRect/>
          <a:stretch>
            <a:fillRect/>
          </a:stretch>
        </p:blipFill>
        <p:spPr bwMode="auto">
          <a:xfrm>
            <a:off x="7236296" y="260648"/>
            <a:ext cx="1187451" cy="957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Rappel</a:t>
            </a:r>
            <a:endParaRPr lang="en-GB" dirty="0"/>
          </a:p>
        </p:txBody>
      </p:sp>
      <p:sp>
        <p:nvSpPr>
          <p:cNvPr id="3" name="Content Placeholder 2"/>
          <p:cNvSpPr>
            <a:spLocks noGrp="1"/>
          </p:cNvSpPr>
          <p:nvPr>
            <p:ph idx="1"/>
          </p:nvPr>
        </p:nvSpPr>
        <p:spPr>
          <a:xfrm>
            <a:off x="323528" y="1772816"/>
            <a:ext cx="7920879" cy="4024312"/>
          </a:xfrm>
        </p:spPr>
        <p:txBody>
          <a:bodyPr/>
          <a:lstStyle/>
          <a:p>
            <a:pPr lvl="1">
              <a:buNone/>
            </a:pPr>
            <a:r>
              <a:rPr lang="en-GB" dirty="0" err="1" smtClean="0"/>
              <a:t>Souvenez-vous</a:t>
            </a:r>
            <a:r>
              <a:rPr lang="en-GB" dirty="0" smtClean="0"/>
              <a:t> </a:t>
            </a:r>
            <a:r>
              <a:rPr lang="en-GB" dirty="0" err="1" smtClean="0"/>
              <a:t>que</a:t>
            </a:r>
            <a:r>
              <a:rPr lang="en-GB" dirty="0" smtClean="0"/>
              <a:t> </a:t>
            </a:r>
            <a:r>
              <a:rPr lang="en-GB" dirty="0" err="1" smtClean="0"/>
              <a:t>vous</a:t>
            </a:r>
            <a:r>
              <a:rPr lang="en-GB" dirty="0" smtClean="0"/>
              <a:t> </a:t>
            </a:r>
            <a:r>
              <a:rPr lang="en-GB" dirty="0" err="1" smtClean="0"/>
              <a:t>pouvez</a:t>
            </a:r>
            <a:r>
              <a:rPr lang="en-GB" dirty="0" smtClean="0"/>
              <a:t> </a:t>
            </a:r>
            <a:r>
              <a:rPr lang="en-GB" dirty="0" err="1" smtClean="0"/>
              <a:t>utiliser</a:t>
            </a:r>
            <a:r>
              <a:rPr lang="en-GB" dirty="0" smtClean="0"/>
              <a:t> des </a:t>
            </a:r>
            <a:r>
              <a:rPr lang="en-GB" dirty="0" err="1" smtClean="0"/>
              <a:t>abréviations</a:t>
            </a:r>
            <a:r>
              <a:rPr lang="en-GB" dirty="0" smtClean="0"/>
              <a:t> et des</a:t>
            </a:r>
          </a:p>
          <a:p>
            <a:pPr lvl="1">
              <a:buNone/>
            </a:pPr>
            <a:r>
              <a:rPr lang="en-GB" dirty="0" err="1" smtClean="0"/>
              <a:t>signes</a:t>
            </a:r>
            <a:r>
              <a:rPr lang="en-GB" dirty="0" smtClean="0"/>
              <a:t>, </a:t>
            </a:r>
            <a:r>
              <a:rPr lang="en-GB" dirty="0" err="1" smtClean="0"/>
              <a:t>mais</a:t>
            </a:r>
            <a:r>
              <a:rPr lang="en-GB" dirty="0" smtClean="0"/>
              <a:t> </a:t>
            </a:r>
            <a:r>
              <a:rPr lang="en-GB" dirty="0" err="1" smtClean="0"/>
              <a:t>aussi</a:t>
            </a:r>
            <a:r>
              <a:rPr lang="en-GB" dirty="0" smtClean="0"/>
              <a:t> </a:t>
            </a:r>
            <a:r>
              <a:rPr lang="en-GB" dirty="0" err="1" smtClean="0"/>
              <a:t>supprimer</a:t>
            </a:r>
            <a:r>
              <a:rPr lang="en-GB" dirty="0" smtClean="0"/>
              <a:t> </a:t>
            </a:r>
            <a:r>
              <a:rPr lang="en-GB" dirty="0" err="1" smtClean="0"/>
              <a:t>ou</a:t>
            </a:r>
            <a:r>
              <a:rPr lang="en-GB" dirty="0" smtClean="0"/>
              <a:t> </a:t>
            </a:r>
            <a:r>
              <a:rPr lang="en-GB" dirty="0" err="1" smtClean="0"/>
              <a:t>remplacer</a:t>
            </a:r>
            <a:r>
              <a:rPr lang="en-GB" dirty="0" smtClean="0"/>
              <a:t> des mots.</a:t>
            </a:r>
          </a:p>
          <a:p>
            <a:pPr lvl="1">
              <a:buNone/>
            </a:pPr>
            <a:endParaRPr lang="en-GB" dirty="0" smtClean="0"/>
          </a:p>
          <a:p>
            <a:pPr lvl="1">
              <a:buNone/>
            </a:pPr>
            <a:r>
              <a:rPr lang="en-GB" dirty="0" err="1" smtClean="0"/>
              <a:t>N’oubliez</a:t>
            </a:r>
            <a:r>
              <a:rPr lang="en-GB" dirty="0" smtClean="0"/>
              <a:t> pas </a:t>
            </a:r>
            <a:r>
              <a:rPr lang="en-GB" dirty="0" err="1" smtClean="0"/>
              <a:t>que</a:t>
            </a:r>
            <a:r>
              <a:rPr lang="en-GB" dirty="0" smtClean="0"/>
              <a:t> </a:t>
            </a:r>
            <a:r>
              <a:rPr lang="en-GB" dirty="0" err="1" smtClean="0"/>
              <a:t>vous</a:t>
            </a:r>
            <a:r>
              <a:rPr lang="en-GB" dirty="0" smtClean="0"/>
              <a:t> </a:t>
            </a:r>
            <a:r>
              <a:rPr lang="en-GB" dirty="0" err="1" smtClean="0"/>
              <a:t>pouvez</a:t>
            </a:r>
            <a:r>
              <a:rPr lang="en-GB" dirty="0" smtClean="0"/>
              <a:t> </a:t>
            </a:r>
            <a:r>
              <a:rPr lang="en-GB" dirty="0" err="1" smtClean="0"/>
              <a:t>structurer</a:t>
            </a:r>
            <a:r>
              <a:rPr lang="en-GB" dirty="0" smtClean="0"/>
              <a:t> </a:t>
            </a:r>
            <a:r>
              <a:rPr lang="en-GB" dirty="0" err="1" smtClean="0"/>
              <a:t>vos</a:t>
            </a:r>
            <a:r>
              <a:rPr lang="en-GB" dirty="0" smtClean="0"/>
              <a:t> notes. </a:t>
            </a:r>
          </a:p>
          <a:p>
            <a:pPr lvl="1">
              <a:buNone/>
            </a:pPr>
            <a:r>
              <a:rPr lang="en-GB" dirty="0" err="1" smtClean="0"/>
              <a:t>Votre</a:t>
            </a:r>
            <a:r>
              <a:rPr lang="en-GB" dirty="0" smtClean="0"/>
              <a:t> </a:t>
            </a:r>
            <a:r>
              <a:rPr lang="en-GB" dirty="0" err="1" smtClean="0"/>
              <a:t>feuille</a:t>
            </a:r>
            <a:endParaRPr lang="en-GB" dirty="0"/>
          </a:p>
          <a:p>
            <a:pPr lvl="1">
              <a:buNone/>
            </a:pPr>
            <a:r>
              <a:rPr lang="en-GB" dirty="0" err="1" smtClean="0"/>
              <a:t>peut</a:t>
            </a:r>
            <a:r>
              <a:rPr lang="en-GB" dirty="0" smtClean="0"/>
              <a:t> ne </a:t>
            </a:r>
            <a:r>
              <a:rPr lang="en-GB" dirty="0" err="1" smtClean="0"/>
              <a:t>comporter</a:t>
            </a:r>
            <a:r>
              <a:rPr lang="en-GB" dirty="0" smtClean="0"/>
              <a:t> </a:t>
            </a:r>
            <a:r>
              <a:rPr lang="en-GB" dirty="0" err="1" smtClean="0"/>
              <a:t>aucune</a:t>
            </a:r>
            <a:r>
              <a:rPr lang="en-GB" dirty="0" smtClean="0"/>
              <a:t> phrase </a:t>
            </a:r>
            <a:r>
              <a:rPr lang="en-GB" dirty="0" err="1" smtClean="0"/>
              <a:t>complète</a:t>
            </a:r>
            <a:r>
              <a:rPr lang="en-GB" dirty="0" smtClean="0"/>
              <a:t>, </a:t>
            </a:r>
            <a:r>
              <a:rPr lang="en-GB" dirty="0" err="1" smtClean="0"/>
              <a:t>être</a:t>
            </a:r>
            <a:r>
              <a:rPr lang="en-GB" dirty="0" smtClean="0"/>
              <a:t> </a:t>
            </a:r>
            <a:r>
              <a:rPr lang="en-GB" dirty="0" err="1" smtClean="0"/>
              <a:t>principalement</a:t>
            </a:r>
            <a:endParaRPr lang="en-GB" dirty="0"/>
          </a:p>
          <a:p>
            <a:pPr lvl="1">
              <a:buNone/>
            </a:pPr>
            <a:r>
              <a:rPr lang="en-GB" dirty="0" err="1" smtClean="0"/>
              <a:t>composée</a:t>
            </a:r>
            <a:r>
              <a:rPr lang="en-GB" dirty="0" smtClean="0"/>
              <a:t> de </a:t>
            </a:r>
            <a:r>
              <a:rPr lang="en-GB" dirty="0" err="1" smtClean="0"/>
              <a:t>listes</a:t>
            </a:r>
            <a:r>
              <a:rPr lang="en-GB" dirty="0" smtClean="0"/>
              <a:t>, etc. </a:t>
            </a:r>
          </a:p>
          <a:p>
            <a:pPr lvl="1">
              <a:buNone/>
            </a:pPr>
            <a:r>
              <a:rPr lang="en-GB" dirty="0" err="1" smtClean="0"/>
              <a:t>Vous</a:t>
            </a:r>
            <a:r>
              <a:rPr lang="en-GB" dirty="0" smtClean="0"/>
              <a:t> </a:t>
            </a:r>
            <a:r>
              <a:rPr lang="en-GB" dirty="0" err="1" smtClean="0"/>
              <a:t>pouvez</a:t>
            </a:r>
            <a:r>
              <a:rPr lang="en-GB" dirty="0" smtClean="0"/>
              <a:t> </a:t>
            </a:r>
            <a:r>
              <a:rPr lang="en-GB" dirty="0" err="1" smtClean="0"/>
              <a:t>aussi</a:t>
            </a:r>
            <a:r>
              <a:rPr lang="en-GB" dirty="0" smtClean="0"/>
              <a:t> organiser </a:t>
            </a:r>
            <a:r>
              <a:rPr lang="en-GB" dirty="0" err="1" smtClean="0"/>
              <a:t>votre</a:t>
            </a:r>
            <a:r>
              <a:rPr lang="en-GB" dirty="0" smtClean="0"/>
              <a:t> prise</a:t>
            </a:r>
          </a:p>
          <a:p>
            <a:pPr lvl="1">
              <a:buNone/>
            </a:pPr>
            <a:r>
              <a:rPr lang="en-GB" dirty="0" smtClean="0"/>
              <a:t>de notes grâce à des titres, des sous-titres, des tableaux, etc.</a:t>
            </a:r>
          </a:p>
          <a:p>
            <a:pPr lvl="1">
              <a:buNone/>
            </a:pPr>
            <a:endParaRPr lang="en-GB" dirty="0" smtClean="0"/>
          </a:p>
          <a:p>
            <a:pPr lvl="1">
              <a:buNone/>
            </a:pPr>
            <a:r>
              <a:rPr lang="en-GB" dirty="0" smtClean="0"/>
              <a:t>Il </a:t>
            </a:r>
            <a:r>
              <a:rPr lang="en-GB" dirty="0" err="1" smtClean="0"/>
              <a:t>est</a:t>
            </a:r>
            <a:r>
              <a:rPr lang="en-GB" dirty="0" smtClean="0"/>
              <a:t> </a:t>
            </a:r>
            <a:r>
              <a:rPr lang="en-GB" dirty="0" err="1" smtClean="0"/>
              <a:t>aussi</a:t>
            </a:r>
            <a:r>
              <a:rPr lang="en-GB" dirty="0" smtClean="0"/>
              <a:t> </a:t>
            </a:r>
            <a:r>
              <a:rPr lang="en-GB" dirty="0" err="1" smtClean="0"/>
              <a:t>fréquent</a:t>
            </a:r>
            <a:r>
              <a:rPr lang="en-GB" dirty="0" smtClean="0"/>
              <a:t> </a:t>
            </a:r>
            <a:r>
              <a:rPr lang="en-GB" dirty="0" err="1" smtClean="0"/>
              <a:t>d’utiliser</a:t>
            </a:r>
            <a:r>
              <a:rPr lang="en-GB" dirty="0" smtClean="0"/>
              <a:t> des </a:t>
            </a:r>
            <a:r>
              <a:rPr lang="en-GB" dirty="0" err="1" smtClean="0"/>
              <a:t>couleurs</a:t>
            </a:r>
            <a:r>
              <a:rPr lang="en-GB" dirty="0" smtClean="0"/>
              <a:t> et des </a:t>
            </a:r>
            <a:r>
              <a:rPr lang="en-GB" dirty="0" err="1" smtClean="0"/>
              <a:t>schémas</a:t>
            </a:r>
            <a:r>
              <a:rPr lang="en-GB" dirty="0" smtClean="0"/>
              <a:t> pour</a:t>
            </a:r>
          </a:p>
          <a:p>
            <a:pPr lvl="1">
              <a:buNone/>
            </a:pPr>
            <a:r>
              <a:rPr lang="en-GB" dirty="0" err="1" smtClean="0"/>
              <a:t>rendre</a:t>
            </a:r>
            <a:r>
              <a:rPr lang="en-GB" dirty="0" smtClean="0"/>
              <a:t> les notes plus </a:t>
            </a:r>
            <a:r>
              <a:rPr lang="en-GB" dirty="0" err="1" smtClean="0"/>
              <a:t>claires</a:t>
            </a:r>
            <a:r>
              <a:rPr lang="en-GB" dirty="0" smtClean="0"/>
              <a:t> et </a:t>
            </a:r>
            <a:r>
              <a:rPr lang="en-GB" dirty="0" err="1" smtClean="0"/>
              <a:t>rendre</a:t>
            </a:r>
            <a:r>
              <a:rPr lang="en-GB" dirty="0" smtClean="0"/>
              <a:t> la prise de notes plus</a:t>
            </a:r>
          </a:p>
          <a:p>
            <a:pPr lvl="1">
              <a:buNone/>
            </a:pPr>
            <a:r>
              <a:rPr lang="en-GB" dirty="0" err="1" smtClean="0"/>
              <a:t>rapide</a:t>
            </a:r>
            <a:r>
              <a:rPr lang="en-GB" dirty="0" smtClean="0"/>
              <a:t>.</a:t>
            </a:r>
            <a:endParaRPr lang="en-GB" dirty="0"/>
          </a:p>
        </p:txBody>
      </p:sp>
      <p:pic>
        <p:nvPicPr>
          <p:cNvPr id="5" name="Picture 4"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6756425" cy="511175"/>
          </a:xfrm>
        </p:spPr>
        <p:txBody>
          <a:bodyPr/>
          <a:lstStyle/>
          <a:p>
            <a:r>
              <a:rPr lang="ca-ES" dirty="0" smtClean="0"/>
              <a:t>Prendre des notes </a:t>
            </a:r>
            <a:endParaRPr lang="ca-ES" dirty="0"/>
          </a:p>
        </p:txBody>
      </p:sp>
      <p:sp>
        <p:nvSpPr>
          <p:cNvPr id="3" name="Content Placeholder 2"/>
          <p:cNvSpPr>
            <a:spLocks noGrp="1"/>
          </p:cNvSpPr>
          <p:nvPr>
            <p:ph idx="1"/>
          </p:nvPr>
        </p:nvSpPr>
        <p:spPr>
          <a:xfrm>
            <a:off x="899592" y="1916832"/>
            <a:ext cx="7620521" cy="3960440"/>
          </a:xfrm>
        </p:spPr>
        <p:txBody>
          <a:bodyPr/>
          <a:lstStyle/>
          <a:p>
            <a:pPr>
              <a:buNone/>
            </a:pPr>
            <a:r>
              <a:rPr lang="ca-ES" dirty="0" smtClean="0"/>
              <a:t>Dans ce tutorat, Hélène Knoerr va nous parler de la </a:t>
            </a:r>
            <a:r>
              <a:rPr lang="ca-ES" b="1" dirty="0" smtClean="0"/>
              <a:t>préparation </a:t>
            </a:r>
          </a:p>
          <a:p>
            <a:pPr>
              <a:buNone/>
            </a:pPr>
            <a:r>
              <a:rPr lang="ca-ES" b="1" dirty="0" smtClean="0"/>
              <a:t>aux cours : comment réussir à prendre des notes</a:t>
            </a:r>
            <a:r>
              <a:rPr lang="ca-ES" dirty="0" smtClean="0"/>
              <a:t>.</a:t>
            </a:r>
          </a:p>
          <a:p>
            <a:pPr>
              <a:buNone/>
            </a:pPr>
            <a:endParaRPr lang="ca-ES" dirty="0" smtClean="0"/>
          </a:p>
          <a:p>
            <a:pPr lvl="0"/>
            <a:r>
              <a:rPr lang="ca-ES" dirty="0" smtClean="0"/>
              <a:t>Réflechissez au vocabulaire en rapport avec ce thème et qui peut </a:t>
            </a:r>
          </a:p>
          <a:p>
            <a:pPr lvl="0"/>
            <a:r>
              <a:rPr lang="ca-ES" dirty="0" smtClean="0"/>
              <a:t>être utilisé dans ce tutorat (</a:t>
            </a:r>
            <a:r>
              <a:rPr lang="ca-ES" u="sng" dirty="0" smtClean="0"/>
              <a:t>ex</a:t>
            </a:r>
            <a:r>
              <a:rPr lang="ca-ES" dirty="0" smtClean="0"/>
              <a:t> : prendre des notes, cours, écouter, </a:t>
            </a:r>
          </a:p>
          <a:p>
            <a:pPr lvl="0"/>
            <a:r>
              <a:rPr lang="ca-ES" dirty="0" smtClean="0"/>
              <a:t>etc.)</a:t>
            </a:r>
          </a:p>
          <a:p>
            <a:pPr lvl="0"/>
            <a:endParaRPr lang="ca-ES" dirty="0" smtClean="0"/>
          </a:p>
          <a:p>
            <a:pPr lvl="0"/>
            <a:r>
              <a:rPr lang="ca-ES" dirty="0" smtClean="0"/>
              <a:t>Ecoutez les premiers conseils donnés par Hélène Knoerr entre 0’35 </a:t>
            </a:r>
          </a:p>
          <a:p>
            <a:pPr lvl="0"/>
            <a:r>
              <a:rPr lang="ca-ES" dirty="0" smtClean="0"/>
              <a:t>et 2’53 et prenez des notes selon la méthode de Cornell, en deux </a:t>
            </a:r>
          </a:p>
          <a:p>
            <a:pPr lvl="0"/>
            <a:r>
              <a:rPr lang="ca-ES" dirty="0" smtClean="0"/>
              <a:t>colonnes (</a:t>
            </a:r>
            <a:r>
              <a:rPr lang="ca-ES" i="1" dirty="0" smtClean="0"/>
              <a:t>split page notes</a:t>
            </a:r>
            <a:r>
              <a:rPr lang="ca-ES" dirty="0" smtClean="0"/>
              <a:t>). </a:t>
            </a:r>
          </a:p>
          <a:p>
            <a:endParaRPr lang="ca-ES" dirty="0"/>
          </a:p>
        </p:txBody>
      </p:sp>
      <p:sp>
        <p:nvSpPr>
          <p:cNvPr id="6" name="Oval Callout 5"/>
          <p:cNvSpPr/>
          <p:nvPr/>
        </p:nvSpPr>
        <p:spPr>
          <a:xfrm>
            <a:off x="3995936" y="4653136"/>
            <a:ext cx="4176464" cy="1656184"/>
          </a:xfrm>
          <a:prstGeom prst="wedgeEllipseCallout">
            <a:avLst>
              <a:gd name="adj1" fmla="val -46927"/>
              <a:gd name="adj2" fmla="val 437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Souvenez-vous : vous n’avez pas besoin de comprendre tous les mots pour réussir à prendre des notes</a:t>
            </a:r>
            <a:endParaRPr lang="ca-ES" dirty="0"/>
          </a:p>
        </p:txBody>
      </p:sp>
      <p:pic>
        <p:nvPicPr>
          <p:cNvPr id="7" name="Picture 6"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11560" y="1844824"/>
            <a:ext cx="2736304" cy="369332"/>
          </a:xfrm>
          <a:prstGeom prst="rect">
            <a:avLst/>
          </a:prstGeom>
          <a:noFill/>
        </p:spPr>
        <p:txBody>
          <a:bodyPr wrap="square" rtlCol="0">
            <a:spAutoFit/>
          </a:bodyPr>
          <a:lstStyle/>
          <a:p>
            <a:r>
              <a:rPr lang="ca-ES" dirty="0" smtClean="0"/>
              <a:t>Partie 1</a:t>
            </a:r>
          </a:p>
        </p:txBody>
      </p:sp>
      <p:sp>
        <p:nvSpPr>
          <p:cNvPr id="8" name="Title 7"/>
          <p:cNvSpPr>
            <a:spLocks noGrp="1"/>
          </p:cNvSpPr>
          <p:nvPr>
            <p:ph type="title"/>
          </p:nvPr>
        </p:nvSpPr>
        <p:spPr/>
        <p:txBody>
          <a:bodyPr/>
          <a:lstStyle/>
          <a:p>
            <a:endParaRPr lang="en-GB" dirty="0"/>
          </a:p>
        </p:txBody>
      </p:sp>
      <p:sp>
        <p:nvSpPr>
          <p:cNvPr id="9" name="Content Placeholder 8"/>
          <p:cNvSpPr>
            <a:spLocks noGrp="1"/>
          </p:cNvSpPr>
          <p:nvPr>
            <p:ph idx="1"/>
          </p:nvPr>
        </p:nvSpPr>
        <p:spPr/>
        <p:txBody>
          <a:bodyPr/>
          <a:lstStyle/>
          <a:p>
            <a:pPr>
              <a:buNone/>
            </a:pPr>
            <a:endParaRPr lang="en-GB" dirty="0" smtClean="0"/>
          </a:p>
          <a:p>
            <a:endParaRPr lang="en-GB" dirty="0" smtClean="0"/>
          </a:p>
          <a:p>
            <a:pPr>
              <a:buNone/>
            </a:pPr>
            <a:endParaRPr lang="en-GB" dirty="0"/>
          </a:p>
        </p:txBody>
      </p:sp>
      <p:pic>
        <p:nvPicPr>
          <p:cNvPr id="10" name="Picture 9">
            <a:hlinkClick r:id="rId2"/>
          </p:cNvPr>
          <p:cNvPicPr/>
          <p:nvPr/>
        </p:nvPicPr>
        <p:blipFill>
          <a:blip r:embed="rId3" cstate="print"/>
          <a:srcRect/>
          <a:stretch>
            <a:fillRect/>
          </a:stretch>
        </p:blipFill>
        <p:spPr bwMode="auto">
          <a:xfrm>
            <a:off x="1547664" y="2420888"/>
            <a:ext cx="5472608" cy="3744416"/>
          </a:xfrm>
          <a:prstGeom prst="rect">
            <a:avLst/>
          </a:prstGeom>
          <a:noFill/>
          <a:ln w="9525">
            <a:noFill/>
            <a:miter lim="800000"/>
            <a:headEnd/>
            <a:tailEnd/>
          </a:ln>
        </p:spPr>
      </p:pic>
      <p:sp>
        <p:nvSpPr>
          <p:cNvPr id="11" name="Oval Callout 10"/>
          <p:cNvSpPr/>
          <p:nvPr/>
        </p:nvSpPr>
        <p:spPr>
          <a:xfrm>
            <a:off x="5580112" y="1268760"/>
            <a:ext cx="2880320" cy="1512168"/>
          </a:xfrm>
          <a:prstGeom prst="wedgeEllipseCallout">
            <a:avLst>
              <a:gd name="adj1" fmla="val -40473"/>
              <a:gd name="adj2" fmla="val 1210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400" dirty="0" smtClean="0"/>
              <a:t>Cliquez sur </a:t>
            </a:r>
            <a:r>
              <a:rPr lang="ca-ES" sz="1400" dirty="0">
                <a:hlinkClick r:id="rId2"/>
              </a:rPr>
              <a:t>http://</a:t>
            </a:r>
            <a:r>
              <a:rPr lang="ca-ES" sz="1400" dirty="0" smtClean="0">
                <a:hlinkClick r:id="rId2"/>
              </a:rPr>
              <a:t>www.youtube.com/watch?v=Bw09DU0esV8&amp;feature=related</a:t>
            </a:r>
            <a:endParaRPr lang="ca-ES" sz="1400" dirty="0" smtClean="0"/>
          </a:p>
          <a:p>
            <a:pPr algn="ctr"/>
            <a:r>
              <a:rPr lang="ca-ES" sz="1400" dirty="0" smtClean="0"/>
              <a:t> pour ouvrir le lien Internet et voir la vidéo</a:t>
            </a:r>
            <a:endParaRPr lang="ca-ES" sz="1400" dirty="0"/>
          </a:p>
        </p:txBody>
      </p:sp>
      <p:pic>
        <p:nvPicPr>
          <p:cNvPr id="12" name="Picture 11" descr="routes_into_languages_cmyk"/>
          <p:cNvPicPr>
            <a:picLocks noChangeAspect="1" noChangeArrowheads="1"/>
          </p:cNvPicPr>
          <p:nvPr/>
        </p:nvPicPr>
        <p:blipFill>
          <a:blip r:embed="rId4"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6756425" cy="511175"/>
          </a:xfrm>
        </p:spPr>
        <p:txBody>
          <a:bodyPr/>
          <a:lstStyle/>
          <a:p>
            <a:r>
              <a:rPr lang="ca-ES" dirty="0" smtClean="0"/>
              <a:t>Prendre des notes: </a:t>
            </a:r>
            <a:r>
              <a:rPr lang="ca-ES" sz="2000" dirty="0" smtClean="0"/>
              <a:t>écouter et comprendre</a:t>
            </a:r>
            <a:endParaRPr lang="ca-ES" dirty="0"/>
          </a:p>
        </p:txBody>
      </p:sp>
      <p:sp>
        <p:nvSpPr>
          <p:cNvPr id="3" name="Content Placeholder 2"/>
          <p:cNvSpPr>
            <a:spLocks noGrp="1"/>
          </p:cNvSpPr>
          <p:nvPr>
            <p:ph idx="1"/>
          </p:nvPr>
        </p:nvSpPr>
        <p:spPr>
          <a:xfrm>
            <a:off x="323528" y="1916832"/>
            <a:ext cx="8640960" cy="4464496"/>
          </a:xfrm>
        </p:spPr>
        <p:txBody>
          <a:bodyPr/>
          <a:lstStyle/>
          <a:p>
            <a:pPr marL="0" lvl="0" indent="0">
              <a:buNone/>
            </a:pPr>
            <a:r>
              <a:rPr lang="ca-ES" sz="1800" dirty="0" smtClean="0"/>
              <a:t>Avant de prendre des notes, vous devez comprendre le message de la vidéo.</a:t>
            </a:r>
          </a:p>
          <a:p>
            <a:pPr marL="0" lvl="0" indent="0">
              <a:buNone/>
            </a:pPr>
            <a:endParaRPr lang="ca-ES" sz="1800" dirty="0" smtClean="0"/>
          </a:p>
          <a:p>
            <a:pPr marL="0" indent="0"/>
            <a:r>
              <a:rPr lang="ca-ES" sz="1800" dirty="0" smtClean="0"/>
              <a:t>Quelles phrases </a:t>
            </a:r>
            <a:r>
              <a:rPr lang="ca-ES" sz="1800" b="1" dirty="0" smtClean="0"/>
              <a:t>résument</a:t>
            </a:r>
            <a:r>
              <a:rPr lang="ca-ES" sz="1800" dirty="0" smtClean="0"/>
              <a:t> le mieux cette vidéo ? Réflechissez avant de regarder les réponses !</a:t>
            </a:r>
          </a:p>
          <a:p>
            <a:pPr marL="0" indent="0">
              <a:lnSpc>
                <a:spcPct val="100000"/>
              </a:lnSpc>
              <a:buNone/>
            </a:pPr>
            <a:endParaRPr lang="ca-ES" sz="1800" dirty="0" smtClean="0"/>
          </a:p>
          <a:p>
            <a:pPr marL="0" lvl="1" indent="0">
              <a:lnSpc>
                <a:spcPct val="100000"/>
              </a:lnSpc>
            </a:pPr>
            <a:r>
              <a:rPr lang="ca-ES" sz="1800" dirty="0" smtClean="0"/>
              <a:t>On apprend à améliorer sa stratégie d’écoute (“réduire l’effort de la mémoire à court terme”)</a:t>
            </a:r>
          </a:p>
          <a:p>
            <a:pPr marL="0" lvl="1" indent="0">
              <a:lnSpc>
                <a:spcPct val="100000"/>
              </a:lnSpc>
            </a:pPr>
            <a:r>
              <a:rPr lang="ca-ES" sz="1800" dirty="0" smtClean="0"/>
              <a:t>On decouvre des conseils pratiques sur la prise des notes (“prendre des notes soignées et détaillées”)</a:t>
            </a:r>
          </a:p>
          <a:p>
            <a:pPr marL="0" lvl="1" indent="0">
              <a:lnSpc>
                <a:spcPct val="100000"/>
              </a:lnSpc>
            </a:pPr>
            <a:r>
              <a:rPr lang="ca-ES" sz="1800" dirty="0" smtClean="0"/>
              <a:t>On donne des conseils pour prendre des notes (“se familiariser avec le sujet” ; “cibler les points principaux avant le début du cours)</a:t>
            </a:r>
          </a:p>
          <a:p>
            <a:pPr marL="0" lvl="1" indent="0">
              <a:lnSpc>
                <a:spcPct val="100000"/>
              </a:lnSpc>
            </a:pPr>
            <a:r>
              <a:rPr lang="ca-ES" sz="1800" dirty="0" smtClean="0"/>
              <a:t>On apprend à optimiser son écoute (“approche d’écoute plus critique”, “on connait la position du professeur”, “on retient mieux le cours”)</a:t>
            </a:r>
          </a:p>
        </p:txBody>
      </p:sp>
      <p:pic>
        <p:nvPicPr>
          <p:cNvPr id="5" name="Picture 4"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checkerboard(across)">
                                      <p:cBhvr>
                                        <p:cTn id="32" dur="5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056785" cy="511175"/>
          </a:xfrm>
        </p:spPr>
        <p:txBody>
          <a:bodyPr/>
          <a:lstStyle/>
          <a:p>
            <a:r>
              <a:rPr lang="ca-ES" dirty="0" smtClean="0"/>
              <a:t>Prendre des notes: </a:t>
            </a:r>
            <a:r>
              <a:rPr lang="ca-ES" sz="2000" dirty="0" smtClean="0"/>
              <a:t>que faire lorsqu’il manque une information ?</a:t>
            </a:r>
            <a:endParaRPr lang="ca-ES" dirty="0"/>
          </a:p>
        </p:txBody>
      </p:sp>
      <p:sp>
        <p:nvSpPr>
          <p:cNvPr id="3" name="Content Placeholder 2"/>
          <p:cNvSpPr>
            <a:spLocks noGrp="1"/>
          </p:cNvSpPr>
          <p:nvPr>
            <p:ph idx="1"/>
          </p:nvPr>
        </p:nvSpPr>
        <p:spPr>
          <a:xfrm>
            <a:off x="179512" y="1556792"/>
            <a:ext cx="8568952" cy="4536504"/>
          </a:xfrm>
        </p:spPr>
        <p:txBody>
          <a:bodyPr/>
          <a:lstStyle/>
          <a:p>
            <a:pPr algn="just">
              <a:buNone/>
            </a:pPr>
            <a:r>
              <a:rPr lang="ca-ES" dirty="0" smtClean="0"/>
              <a:t>	</a:t>
            </a:r>
            <a:r>
              <a:rPr lang="ca-ES" sz="1800" dirty="0" smtClean="0"/>
              <a:t>Dans la vidéo, Hélène Knoerr mentionne le cadre de référence mental. Il s’agit d’un concept particulier peu connu. Imaginez que vous êtes en classe et qu’Hélène se trouve devant vous. Supposons que vous ne savez pas qu’est “le cadre de référence mental” et que vous ignorez comment l’écrire. Que faites-vous ? </a:t>
            </a:r>
          </a:p>
          <a:p>
            <a:pPr marL="457200" indent="-457200">
              <a:buFont typeface="+mj-lt"/>
              <a:buAutoNum type="alphaLcParenR"/>
            </a:pPr>
            <a:endParaRPr lang="ca-ES" sz="1800" dirty="0" smtClean="0"/>
          </a:p>
          <a:p>
            <a:pPr marL="457200" indent="-457200">
              <a:buFont typeface="+mj-lt"/>
              <a:buAutoNum type="alphaLcParenR"/>
            </a:pPr>
            <a:r>
              <a:rPr lang="ca-ES" sz="1800" dirty="0" smtClean="0"/>
              <a:t>Vous mettez une petite étoile (*) à la place du mot manquant et vous partez enquêter à la bibiothèque afin de compléter vos notes.</a:t>
            </a:r>
          </a:p>
          <a:p>
            <a:pPr marL="457200" indent="-457200">
              <a:buFont typeface="+mj-lt"/>
              <a:buAutoNum type="alphaLcParenR"/>
            </a:pPr>
            <a:endParaRPr lang="ca-ES" sz="1800" dirty="0" smtClean="0"/>
          </a:p>
          <a:p>
            <a:pPr marL="457200" indent="-457200">
              <a:buFont typeface="+mj-lt"/>
              <a:buAutoNum type="alphaLcParenR"/>
            </a:pPr>
            <a:r>
              <a:rPr lang="ca-ES" sz="1800" dirty="0" smtClean="0"/>
              <a:t>Vous mettez une petite étoile (*) à la place du mot manquant et espérez pouvoir parler au professeur à la pause ou à la fin du cours pour lui demander de vous aider en vous donnant des exemples. </a:t>
            </a:r>
          </a:p>
          <a:p>
            <a:pPr marL="457200" indent="-457200">
              <a:buFont typeface="+mj-lt"/>
              <a:buAutoNum type="alphaLcParenR"/>
            </a:pPr>
            <a:endParaRPr lang="ca-ES" sz="1800" dirty="0" smtClean="0"/>
          </a:p>
          <a:p>
            <a:pPr marL="457200" indent="-457200">
              <a:buFont typeface="+mj-lt"/>
              <a:buAutoNum type="alphaLcParenR"/>
            </a:pPr>
            <a:r>
              <a:rPr lang="ca-ES" sz="1800" dirty="0" smtClean="0"/>
              <a:t>Vous mettez une petite étoile (*) à la place du mot manquant et vous demandez rapidement à un de vos camarades de classe de vous aider.</a:t>
            </a:r>
          </a:p>
          <a:p>
            <a:pPr>
              <a:buNone/>
            </a:pPr>
            <a:endParaRPr lang="ca-ES" sz="1800" dirty="0" smtClean="0"/>
          </a:p>
          <a:p>
            <a:pPr>
              <a:buNone/>
            </a:pPr>
            <a:endParaRPr lang="ca-ES" dirty="0" smtClean="0"/>
          </a:p>
          <a:p>
            <a:pPr>
              <a:buNone/>
            </a:pPr>
            <a:endParaRPr lang="ca-ES" dirty="0" smtClean="0"/>
          </a:p>
          <a:p>
            <a:pPr>
              <a:buNone/>
            </a:pPr>
            <a:endParaRPr lang="ca-ES" dirty="0" smtClean="0"/>
          </a:p>
        </p:txBody>
      </p:sp>
      <p:sp>
        <p:nvSpPr>
          <p:cNvPr id="5" name="Rounded Rectangular Callout 4"/>
          <p:cNvSpPr/>
          <p:nvPr/>
        </p:nvSpPr>
        <p:spPr>
          <a:xfrm>
            <a:off x="1475656" y="2852936"/>
            <a:ext cx="7056784" cy="2808312"/>
          </a:xfrm>
          <a:prstGeom prst="wedgeRoundRectCallout">
            <a:avLst>
              <a:gd name="adj1" fmla="val -68530"/>
              <a:gd name="adj2" fmla="val -80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La bonne réponse est b). </a:t>
            </a:r>
          </a:p>
          <a:p>
            <a:pPr algn="ctr"/>
            <a:endParaRPr lang="ca-ES" dirty="0" smtClean="0"/>
          </a:p>
          <a:p>
            <a:pPr algn="ctr"/>
            <a:r>
              <a:rPr lang="ca-ES" dirty="0" smtClean="0"/>
              <a:t>Vous ne pouvez pas parler avec vos camarades de classe tant que le professeur parle. </a:t>
            </a:r>
          </a:p>
          <a:p>
            <a:pPr algn="ctr"/>
            <a:endParaRPr lang="ca-ES" dirty="0" smtClean="0"/>
          </a:p>
          <a:p>
            <a:pPr algn="ctr"/>
            <a:r>
              <a:rPr lang="ca-ES" dirty="0" smtClean="0"/>
              <a:t>Vous pouvez aussi enquêter à la bibiothèque afin de compléter vos notes. Vous trouverez peut-être des informations complémentaires ou d’autres exemples plus faciles à retenir.</a:t>
            </a:r>
          </a:p>
          <a:p>
            <a:pPr algn="ctr"/>
            <a:r>
              <a:rPr lang="ca-ES" dirty="0" smtClean="0"/>
              <a:t>Certains livres offrent des perspectives différentes de celles du professeur et vous pouvez en discuter avec lui.</a:t>
            </a:r>
            <a:endParaRPr lang="ca-ES" dirty="0"/>
          </a:p>
        </p:txBody>
      </p:sp>
      <p:pic>
        <p:nvPicPr>
          <p:cNvPr id="6" name="Picture 5"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174&quot;&gt;&lt;object type=&quot;3&quot; unique_id=&quot;10175&quot;&gt;&lt;property id=&quot;20148&quot; value=&quot;5&quot;/&gt;&lt;property id=&quot;20300&quot; value=&quot;Slide 1 - &amp;quot;Prendre des notes en classe:&amp;#x0D;&amp;#x0A;&amp;quot;&quot;/&gt;&lt;property id=&quot;20307&quot; value=&quot;256&quot;/&gt;&lt;/object&gt;&lt;object type=&quot;3&quot; unique_id=&quot;10176&quot;&gt;&lt;property id=&quot;20148&quot; value=&quot;5&quot;/&gt;&lt;property id=&quot;20300&quot; value=&quot;Slide 3 - &amp;quot;Préparation&amp;quot;&quot;/&gt;&lt;property id=&quot;20307&quot; value=&quot;257&quot;/&gt;&lt;/object&gt;&lt;object type=&quot;3&quot; unique_id=&quot;10178&quot;&gt;&lt;property id=&quot;20148&quot; value=&quot;5&quot;/&gt;&lt;property id=&quot;20300&quot; value=&quot;Slide 4 - &amp;quot;Prendre des notes &amp;quot;&quot;/&gt;&lt;property id=&quot;20307&quot; value=&quot;260&quot;/&gt;&lt;/object&gt;&lt;object type=&quot;3&quot; unique_id=&quot;10179&quot;&gt;&lt;property id=&quot;20148&quot; value=&quot;5&quot;/&gt;&lt;property id=&quot;20300&quot; value=&quot;Slide 5&quot;/&gt;&lt;property id=&quot;20307&quot; value=&quot;258&quot;/&gt;&lt;/object&gt;&lt;object type=&quot;3&quot; unique_id=&quot;10180&quot;&gt;&lt;property id=&quot;20148&quot; value=&quot;5&quot;/&gt;&lt;property id=&quot;20300&quot; value=&quot;Slide 6 - &amp;quot;Prendre des notes: écouter et comprendre&amp;quot;&quot;/&gt;&lt;property id=&quot;20307&quot; value=&quot;267&quot;/&gt;&lt;/object&gt;&lt;object type=&quot;3&quot; unique_id=&quot;10182&quot;&gt;&lt;property id=&quot;20148&quot; value=&quot;5&quot;/&gt;&lt;property id=&quot;20300&quot; value=&quot;Slide 7 - &amp;quot;Prendre des notes: que faire lorsqu’il manque une information ?&amp;quot;&quot;/&gt;&lt;property id=&quot;20307&quot; value=&quot;272&quot;/&gt;&lt;/object&gt;&lt;object type=&quot;3&quot; unique_id=&quot;10183&quot;&gt;&lt;property id=&quot;20148&quot; value=&quot;5&quot;/&gt;&lt;property id=&quot;20300&quot; value=&quot;Slide 8 - &amp;quot;Synthétiser&amp;quot;&quot;/&gt;&lt;property id=&quot;20307&quot; value=&quot;268&quot;/&gt;&lt;/object&gt;&lt;object type=&quot;3&quot; unique_id=&quot;10184&quot;&gt;&lt;property id=&quot;20148&quot; value=&quot;5&quot;/&gt;&lt;property id=&quot;20300&quot; value=&quot;Slide 9 - &amp;quot;Solutions&amp;quot;&quot;/&gt;&lt;property id=&quot;20307&quot; value=&quot;269&quot;/&gt;&lt;/object&gt;&lt;object type=&quot;3&quot; unique_id=&quot;10185&quot;&gt;&lt;property id=&quot;20148&quot; value=&quot;5&quot;/&gt;&lt;property id=&quot;20300&quot; value=&quot;Slide 10&quot;/&gt;&lt;property id=&quot;20307&quot; value=&quot;266&quot;/&gt;&lt;/object&gt;&lt;object type=&quot;3&quot; unique_id=&quot;10186&quot;&gt;&lt;property id=&quot;20148&quot; value=&quot;5&quot;/&gt;&lt;property id=&quot;20300&quot; value=&quot;Slide 11 - &amp;quot;Synthétiser ses notes pour étudier (exemple de schéma).&amp;quot;&quot;/&gt;&lt;property id=&quot;20307&quot; value=&quot;265&quot;/&gt;&lt;/object&gt;&lt;object type=&quot;3&quot; unique_id=&quot;10188&quot;&gt;&lt;property id=&quot;20148&quot; value=&quot;5&quot;/&gt;&lt;property id=&quot;20300&quot; value=&quot;Slide 13 - &amp;quot;Souvenez-vous : &amp;#x0D;&amp;#x0A;&amp;quot;&quot;/&gt;&lt;property id=&quot;20307&quot; value=&quot;273&quot;/&gt;&lt;/object&gt;&lt;object type=&quot;3&quot; unique_id=&quot;10189&quot;&gt;&lt;property id=&quot;20148&quot; value=&quot;5&quot;/&gt;&lt;property id=&quot;20300&quot; value=&quot;Slide 14 - &amp;quot;Sources utiles&amp;quot;&quot;/&gt;&lt;property id=&quot;20307&quot; value=&quot;259&quot;/&gt;&lt;/object&gt;&lt;object type=&quot;3&quot; unique_id=&quot;10458&quot;&gt;&lt;property id=&quot;20148&quot; value=&quot;5&quot;/&gt;&lt;property id=&quot;20300&quot; value=&quot;Slide 2 - &amp;quot;Rappel&amp;quot;&quot;/&gt;&lt;property id=&quot;20307&quot; value=&quot;274&quot;/&gt;&lt;/object&gt;&lt;object type=&quot;3&quot; unique_id=&quot;10992&quot;&gt;&lt;property id=&quot;20148&quot; value=&quot;5&quot;/&gt;&lt;property id=&quot;20300&quot; value=&quot;Slide 12 - &amp;quot;Synthétiser – exemple de solutions.&amp;quot;&quot;/&gt;&lt;property id=&quot;20307&quot; value=&quot;275&quot;/&gt;&lt;/object&gt;&lt;/object&gt;&lt;object type=&quot;8&quot; unique_id=&quot;10206&quot;&gt;&lt;/object&gt;&lt;/object&gt;&lt;/database&gt;"/>
  <p:tag name="SECTOMILLISECCONVERTED" val="1"/>
</p:tagLst>
</file>

<file path=ppt/theme/theme1.xml><?xml version="1.0" encoding="utf-8"?>
<a:theme xmlns:a="http://schemas.openxmlformats.org/drawingml/2006/main" name="dark_yellow">
  <a:themeElements>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stonPPT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dark_yellow</Template>
  <TotalTime>686</TotalTime>
  <Words>428</Words>
  <Application>Microsoft Office PowerPoint</Application>
  <PresentationFormat>On-screen Show (4:3)</PresentationFormat>
  <Paragraphs>59</Paragraphs>
  <Slides>6</Slides>
  <Notes>0</Notes>
  <HiddenSlides>0</HiddenSlides>
  <MMClips>0</MMClip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dark_yellow</vt:lpstr>
      <vt:lpstr>Office Theme</vt:lpstr>
      <vt:lpstr>AstonPPTblue</vt:lpstr>
      <vt:lpstr>Prendre des notes en classe: </vt:lpstr>
      <vt:lpstr>Rappel</vt:lpstr>
      <vt:lpstr>Prendre des notes </vt:lpstr>
      <vt:lpstr>PowerPoint Presentation</vt:lpstr>
      <vt:lpstr>Prendre des notes: écouter et comprendre</vt:lpstr>
      <vt:lpstr>Prendre des notes: que faire lorsqu’il manque une information ?</vt:lpstr>
    </vt:vector>
  </TitlesOfParts>
  <Company>la vida loca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jordina</dc:creator>
  <cp:lastModifiedBy>desilvac</cp:lastModifiedBy>
  <cp:revision>82</cp:revision>
  <dcterms:created xsi:type="dcterms:W3CDTF">2011-09-06T00:33:05Z</dcterms:created>
  <dcterms:modified xsi:type="dcterms:W3CDTF">2012-01-16T17:29:03Z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-2033395998</vt:i4>
  </property>
  <property fmtid="{D5CDD505-2E9C-101B-9397-08002B2CF9AE}" pid="3" name="_NewReviewCycle">
    <vt:lpwstr/>
  </property>
  <property fmtid="{D5CDD505-2E9C-101B-9397-08002B2CF9AE}" pid="4" name="_EmailSubject">
    <vt:lpwstr>Module 6</vt:lpwstr>
  </property>
  <property fmtid="{D5CDD505-2E9C-101B-9397-08002B2CF9AE}" pid="5" name="_AuthorEmail">
    <vt:lpwstr>C.DE-SILVA@aston.ac.uk</vt:lpwstr>
  </property>
  <property fmtid="{D5CDD505-2E9C-101B-9397-08002B2CF9AE}" pid="6" name="_AuthorEmailDisplayName">
    <vt:lpwstr>De-Silva, Chantal</vt:lpwstr>
  </property>
  <property fmtid="{D5CDD505-2E9C-101B-9397-08002B2CF9AE}" pid="7" name="_PreviousAdHocReviewCycleID">
    <vt:i4>-1835639041</vt:i4>
  </property>
</Properties>
</file>