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87" r:id="rId3"/>
    <p:sldId id="280" r:id="rId4"/>
    <p:sldId id="266" r:id="rId5"/>
    <p:sldId id="278" r:id="rId6"/>
    <p:sldId id="265" r:id="rId7"/>
    <p:sldId id="275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7" r:id="rId17"/>
    <p:sldId id="279" r:id="rId18"/>
    <p:sldId id="282" r:id="rId19"/>
    <p:sldId id="284" r:id="rId20"/>
    <p:sldId id="285" r:id="rId21"/>
    <p:sldId id="286" r:id="rId22"/>
    <p:sldId id="288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43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7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4B97A0C-4FB0-40C4-8945-9B6121A7919D}" type="datetimeFigureOut">
              <a:rPr lang="en-GB" smtClean="0"/>
              <a:t>01/06/2012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GB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B2E15D3-3CDB-42B0-8498-B8631C458D0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B97A0C-4FB0-40C4-8945-9B6121A7919D}" type="datetimeFigureOut">
              <a:rPr lang="en-GB" smtClean="0"/>
              <a:t>01/06/2012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2E15D3-3CDB-42B0-8498-B8631C458D0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B97A0C-4FB0-40C4-8945-9B6121A7919D}" type="datetimeFigureOut">
              <a:rPr lang="en-GB" smtClean="0"/>
              <a:t>01/06/2012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2E15D3-3CDB-42B0-8498-B8631C458D0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B97A0C-4FB0-40C4-8945-9B6121A7919D}" type="datetimeFigureOut">
              <a:rPr lang="en-GB" smtClean="0"/>
              <a:t>01/06/2012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2E15D3-3CDB-42B0-8498-B8631C458D09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B97A0C-4FB0-40C4-8945-9B6121A7919D}" type="datetimeFigureOut">
              <a:rPr lang="en-GB" smtClean="0"/>
              <a:t>01/06/2012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2E15D3-3CDB-42B0-8498-B8631C458D09}" type="slidenum">
              <a:rPr lang="en-GB" smtClean="0"/>
              <a:t>‹#›</a:t>
            </a:fld>
            <a:endParaRPr lang="en-GB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B97A0C-4FB0-40C4-8945-9B6121A7919D}" type="datetimeFigureOut">
              <a:rPr lang="en-GB" smtClean="0"/>
              <a:t>01/06/2012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2E15D3-3CDB-42B0-8498-B8631C458D09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B97A0C-4FB0-40C4-8945-9B6121A7919D}" type="datetimeFigureOut">
              <a:rPr lang="en-GB" smtClean="0"/>
              <a:t>01/06/2012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2E15D3-3CDB-42B0-8498-B8631C458D0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B97A0C-4FB0-40C4-8945-9B6121A7919D}" type="datetimeFigureOut">
              <a:rPr lang="en-GB" smtClean="0"/>
              <a:t>01/06/2012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2E15D3-3CDB-42B0-8498-B8631C458D09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B97A0C-4FB0-40C4-8945-9B6121A7919D}" type="datetimeFigureOut">
              <a:rPr lang="en-GB" smtClean="0"/>
              <a:t>01/06/2012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2E15D3-3CDB-42B0-8498-B8631C458D0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94B97A0C-4FB0-40C4-8945-9B6121A7919D}" type="datetimeFigureOut">
              <a:rPr lang="en-GB" smtClean="0"/>
              <a:t>01/06/2012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2E15D3-3CDB-42B0-8498-B8631C458D09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4B97A0C-4FB0-40C4-8945-9B6121A7919D}" type="datetimeFigureOut">
              <a:rPr lang="en-GB" smtClean="0"/>
              <a:t>01/06/2012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B2E15D3-3CDB-42B0-8498-B8631C458D09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94B97A0C-4FB0-40C4-8945-9B6121A7919D}" type="datetimeFigureOut">
              <a:rPr lang="en-GB" smtClean="0"/>
              <a:t>01/06/2012</a:t>
            </a:fld>
            <a:endParaRPr lang="en-GB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4B2E15D3-3CDB-42B0-8498-B8631C458D09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es.wikipedia.org/wiki/Medell%C3%ADn" TargetMode="External"/><Relationship Id="rId7" Type="http://schemas.openxmlformats.org/officeDocument/2006/relationships/hyperlink" Target="http://es.wikipedia.org/wiki/Diversi%C3%B3n" TargetMode="External"/><Relationship Id="rId2" Type="http://schemas.openxmlformats.org/officeDocument/2006/relationships/hyperlink" Target="http://es.wikipedia.org/wiki/Turist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s.wikipedia.org/wiki/Paz" TargetMode="External"/><Relationship Id="rId5" Type="http://schemas.openxmlformats.org/officeDocument/2006/relationships/hyperlink" Target="http://es.wikipedia.org/wiki/Alegr%C3%ADa_(emoci%C3%B3n)" TargetMode="External"/><Relationship Id="rId4" Type="http://schemas.openxmlformats.org/officeDocument/2006/relationships/hyperlink" Target="http://es.wikipedia.org/wiki/Flor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188640"/>
            <a:ext cx="7385600" cy="1368152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400" dirty="0" err="1" smtClean="0">
                <a:solidFill>
                  <a:schemeClr val="accent2">
                    <a:lumMod val="75000"/>
                  </a:schemeClr>
                </a:solidFill>
                <a:latin typeface="Bodoni MT Poster Compressed" pitchFamily="18" charset="0"/>
              </a:rPr>
              <a:t>Medellín</a:t>
            </a:r>
            <a:r>
              <a:rPr lang="en-GB" sz="4400" dirty="0" smtClean="0">
                <a:solidFill>
                  <a:schemeClr val="accent2">
                    <a:lumMod val="75000"/>
                  </a:schemeClr>
                </a:solidFill>
                <a:latin typeface="Bodoni MT Poster Compressed" pitchFamily="18" charset="0"/>
              </a:rPr>
              <a:t> </a:t>
            </a:r>
            <a:br>
              <a:rPr lang="en-GB" sz="4400" dirty="0" smtClean="0">
                <a:solidFill>
                  <a:schemeClr val="accent2">
                    <a:lumMod val="75000"/>
                  </a:schemeClr>
                </a:solidFill>
                <a:latin typeface="Bodoni MT Poster Compressed" pitchFamily="18" charset="0"/>
              </a:rPr>
            </a:br>
            <a:r>
              <a:rPr lang="en-GB" sz="4400" dirty="0" smtClean="0">
                <a:solidFill>
                  <a:schemeClr val="accent2">
                    <a:lumMod val="75000"/>
                  </a:schemeClr>
                </a:solidFill>
                <a:latin typeface="Bodoni MT Poster Compressed" pitchFamily="18" charset="0"/>
              </a:rPr>
              <a:t>EXHIBICION DE LA FERIA DE LAS FLORES</a:t>
            </a:r>
            <a:endParaRPr lang="en-GB" sz="4400" dirty="0">
              <a:solidFill>
                <a:schemeClr val="accent2">
                  <a:lumMod val="75000"/>
                </a:schemeClr>
              </a:solidFill>
              <a:latin typeface="Bodoni MT Poster Compressed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88774" y="3020928"/>
            <a:ext cx="2628900" cy="1743075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221" y="2240054"/>
            <a:ext cx="4368996" cy="28968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54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481138"/>
            <a:ext cx="6034616" cy="45259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Exhibición</a:t>
            </a:r>
            <a:r>
              <a:rPr lang="en-GB" dirty="0"/>
              <a:t> de </a:t>
            </a:r>
            <a:r>
              <a:rPr lang="en-GB" dirty="0" err="1"/>
              <a:t>arreglos</a:t>
            </a:r>
            <a:r>
              <a:rPr lang="en-GB" dirty="0"/>
              <a:t> </a:t>
            </a:r>
            <a:r>
              <a:rPr lang="en-GB" dirty="0" err="1"/>
              <a:t>florales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826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481138"/>
            <a:ext cx="6034616" cy="45259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Exhibición</a:t>
            </a:r>
            <a:r>
              <a:rPr lang="en-GB" dirty="0"/>
              <a:t> de </a:t>
            </a:r>
            <a:r>
              <a:rPr lang="en-GB" dirty="0" err="1"/>
              <a:t>arreglos</a:t>
            </a:r>
            <a:r>
              <a:rPr lang="en-GB" dirty="0"/>
              <a:t> </a:t>
            </a:r>
            <a:r>
              <a:rPr lang="en-GB" dirty="0" err="1"/>
              <a:t>florales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642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481138"/>
            <a:ext cx="6034616" cy="45259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Exhibición</a:t>
            </a:r>
            <a:r>
              <a:rPr lang="en-GB" dirty="0"/>
              <a:t> de </a:t>
            </a:r>
            <a:r>
              <a:rPr lang="en-GB" dirty="0" err="1"/>
              <a:t>arreglos</a:t>
            </a:r>
            <a:r>
              <a:rPr lang="en-GB" dirty="0"/>
              <a:t> </a:t>
            </a:r>
            <a:r>
              <a:rPr lang="en-GB" dirty="0" err="1"/>
              <a:t>florales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073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481138"/>
            <a:ext cx="6034616" cy="45259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Exhibición</a:t>
            </a:r>
            <a:r>
              <a:rPr lang="en-GB" dirty="0"/>
              <a:t> de </a:t>
            </a:r>
            <a:r>
              <a:rPr lang="en-GB" dirty="0" err="1"/>
              <a:t>arreglos</a:t>
            </a:r>
            <a:r>
              <a:rPr lang="en-GB" dirty="0"/>
              <a:t> </a:t>
            </a:r>
            <a:r>
              <a:rPr lang="en-GB" dirty="0" err="1"/>
              <a:t>florales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932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Exhibición</a:t>
            </a:r>
            <a:r>
              <a:rPr lang="en-GB" dirty="0"/>
              <a:t> de </a:t>
            </a:r>
            <a:r>
              <a:rPr lang="en-GB" dirty="0" err="1"/>
              <a:t>arreglos</a:t>
            </a:r>
            <a:r>
              <a:rPr lang="en-GB" dirty="0"/>
              <a:t> </a:t>
            </a:r>
            <a:r>
              <a:rPr lang="en-GB" dirty="0" err="1"/>
              <a:t>florales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481138"/>
            <a:ext cx="6034616" cy="45259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9404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481138"/>
            <a:ext cx="6034616" cy="45259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Exhibición</a:t>
            </a:r>
            <a:r>
              <a:rPr lang="en-GB" dirty="0"/>
              <a:t> de </a:t>
            </a:r>
            <a:r>
              <a:rPr lang="en-GB" dirty="0" err="1"/>
              <a:t>arreglos</a:t>
            </a:r>
            <a:r>
              <a:rPr lang="en-GB" dirty="0"/>
              <a:t> </a:t>
            </a:r>
            <a:r>
              <a:rPr lang="en-GB" dirty="0" err="1"/>
              <a:t>florales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392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Exhibición</a:t>
            </a:r>
            <a:r>
              <a:rPr lang="en-GB" dirty="0"/>
              <a:t> de </a:t>
            </a:r>
            <a:r>
              <a:rPr lang="en-GB" dirty="0" err="1"/>
              <a:t>arreglos</a:t>
            </a:r>
            <a:r>
              <a:rPr lang="en-GB" dirty="0"/>
              <a:t> </a:t>
            </a:r>
            <a:r>
              <a:rPr lang="en-GB" dirty="0" err="1"/>
              <a:t>florales</a:t>
            </a:r>
            <a:endParaRPr lang="en-GB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04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GB" dirty="0" err="1"/>
              <a:t>Exhibición</a:t>
            </a:r>
            <a:r>
              <a:rPr lang="en-GB" dirty="0"/>
              <a:t> de </a:t>
            </a:r>
            <a:r>
              <a:rPr lang="en-GB" dirty="0" err="1"/>
              <a:t>arreglos</a:t>
            </a:r>
            <a:r>
              <a:rPr lang="en-GB" dirty="0"/>
              <a:t> </a:t>
            </a:r>
            <a:r>
              <a:rPr lang="en-GB" dirty="0" err="1"/>
              <a:t>florales</a:t>
            </a:r>
            <a:endParaRPr lang="en-GB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340768"/>
            <a:ext cx="4248472" cy="49721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84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Exhibición</a:t>
            </a:r>
            <a:r>
              <a:rPr lang="en-GB" dirty="0"/>
              <a:t> de </a:t>
            </a:r>
            <a:r>
              <a:rPr lang="en-GB" dirty="0" err="1"/>
              <a:t>arreglos</a:t>
            </a:r>
            <a:r>
              <a:rPr lang="en-GB" dirty="0"/>
              <a:t> </a:t>
            </a:r>
            <a:r>
              <a:rPr lang="en-GB" dirty="0" err="1"/>
              <a:t>florales</a:t>
            </a:r>
            <a:endParaRPr lang="en-GB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481138"/>
            <a:ext cx="6034616" cy="45259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9556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481138"/>
            <a:ext cx="6034616" cy="45259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Exhibición</a:t>
            </a:r>
            <a:r>
              <a:rPr lang="en-GB" dirty="0"/>
              <a:t> de </a:t>
            </a:r>
            <a:r>
              <a:rPr lang="en-GB" dirty="0" err="1"/>
              <a:t>arreglos</a:t>
            </a:r>
            <a:r>
              <a:rPr lang="en-GB" dirty="0"/>
              <a:t> </a:t>
            </a:r>
            <a:r>
              <a:rPr lang="en-GB" dirty="0" err="1"/>
              <a:t>florales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023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 FERIA DE LAS FLORES</a:t>
            </a:r>
            <a:endParaRPr lang="en-GB" dirty="0"/>
          </a:p>
        </p:txBody>
      </p:sp>
      <p:sp>
        <p:nvSpPr>
          <p:cNvPr id="4" name="Explosion 2 3"/>
          <p:cNvSpPr/>
          <p:nvPr/>
        </p:nvSpPr>
        <p:spPr>
          <a:xfrm>
            <a:off x="266034" y="980728"/>
            <a:ext cx="8892480" cy="5688632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b="1" i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La Feria de las flores se lleva a cabo entre los meses de julio y agosto. Además de los antioqueños, este evento colosal reúne a miles de </a:t>
            </a:r>
            <a:r>
              <a:rPr lang="es-ES" b="1" i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  <a:hlinkClick r:id="rId2" action="ppaction://hlinkfile" tooltip="Turista"/>
              </a:rPr>
              <a:t>turistas</a:t>
            </a:r>
            <a:r>
              <a:rPr lang="es-ES" b="1" i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que visitan </a:t>
            </a:r>
            <a:r>
              <a:rPr lang="es-ES" b="1" i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  <a:hlinkClick r:id="rId3" action="ppaction://hlinkfile" tooltip="Medellín"/>
              </a:rPr>
              <a:t>Medellín</a:t>
            </a:r>
            <a:r>
              <a:rPr lang="es-ES" b="1" i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en esos días, convirtiendo la ciudad en un vibrante espacio engalanado de gente, además, claro, de </a:t>
            </a:r>
            <a:r>
              <a:rPr lang="es-ES" b="1" i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  <a:hlinkClick r:id="rId4" action="ppaction://hlinkfile" tooltip="Flor"/>
              </a:rPr>
              <a:t>flores</a:t>
            </a:r>
            <a:r>
              <a:rPr lang="es-ES" b="1" i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S" b="1" i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  <a:hlinkClick r:id="rId5" action="ppaction://hlinkfile" tooltip="Alegría (emoción)"/>
              </a:rPr>
              <a:t>alegría</a:t>
            </a:r>
            <a:r>
              <a:rPr lang="es-ES" b="1" i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S" b="1" i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  <a:hlinkClick r:id="rId6" action="ppaction://hlinkfile" tooltip="Paz"/>
              </a:rPr>
              <a:t>paz</a:t>
            </a:r>
            <a:r>
              <a:rPr lang="es-ES" b="1" i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s-ES" b="1" i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  <a:hlinkClick r:id="rId7" action="ppaction://hlinkfile" tooltip="Diversión"/>
              </a:rPr>
              <a:t>diversión</a:t>
            </a:r>
            <a:r>
              <a:rPr lang="es-ES" b="1" i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s-ES" sz="1000" b="1" i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WIKIPEDIA</a:t>
            </a:r>
            <a:r>
              <a:rPr lang="es-ES" b="1" i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en-GB" b="1" i="1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33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Exhibición</a:t>
            </a:r>
            <a:r>
              <a:rPr lang="en-GB" dirty="0"/>
              <a:t> de </a:t>
            </a:r>
            <a:r>
              <a:rPr lang="en-GB" dirty="0" err="1"/>
              <a:t>arreglos</a:t>
            </a:r>
            <a:r>
              <a:rPr lang="en-GB" dirty="0"/>
              <a:t> </a:t>
            </a:r>
            <a:r>
              <a:rPr lang="en-GB" dirty="0" err="1"/>
              <a:t>florales</a:t>
            </a:r>
            <a:endParaRPr lang="en-GB" dirty="0"/>
          </a:p>
        </p:txBody>
      </p:sp>
      <p:pic>
        <p:nvPicPr>
          <p:cNvPr id="9218" name="Picture 2" descr="H:\fotos FAVOR\COLOMBIA TIERRA DE FLORES 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628800"/>
            <a:ext cx="4320480" cy="40536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41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Exhibición</a:t>
            </a:r>
            <a:r>
              <a:rPr lang="en-GB" dirty="0"/>
              <a:t> de </a:t>
            </a:r>
            <a:r>
              <a:rPr lang="en-GB" dirty="0" err="1"/>
              <a:t>arreglos</a:t>
            </a:r>
            <a:r>
              <a:rPr lang="en-GB" dirty="0"/>
              <a:t> </a:t>
            </a:r>
            <a:r>
              <a:rPr lang="en-GB" dirty="0" err="1"/>
              <a:t>florales</a:t>
            </a:r>
            <a:endParaRPr lang="en-GB" dirty="0"/>
          </a:p>
        </p:txBody>
      </p:sp>
      <p:pic>
        <p:nvPicPr>
          <p:cNvPr id="10242" name="Picture 2" descr="H:\fotos FAVOR\COLOMBIA FLORES 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538790"/>
            <a:ext cx="5468388" cy="41012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23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ecision 4"/>
          <p:cNvSpPr/>
          <p:nvPr/>
        </p:nvSpPr>
        <p:spPr>
          <a:xfrm>
            <a:off x="179512" y="332656"/>
            <a:ext cx="8568952" cy="6264696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dirty="0" smtClean="0">
                <a:latin typeface="Berlin Sans FB" pitchFamily="34" charset="0"/>
              </a:rPr>
              <a:t> </a:t>
            </a:r>
            <a:r>
              <a:rPr lang="en-GB" sz="4800" dirty="0" err="1" smtClean="0">
                <a:latin typeface="Bernard MT Condensed" pitchFamily="18" charset="0"/>
              </a:rPr>
              <a:t>Orgullo</a:t>
            </a:r>
            <a:r>
              <a:rPr lang="en-GB" sz="4800" dirty="0" smtClean="0">
                <a:latin typeface="Bernard MT Condensed" pitchFamily="18" charset="0"/>
              </a:rPr>
              <a:t> </a:t>
            </a:r>
            <a:r>
              <a:rPr lang="en-GB" sz="4800" dirty="0" smtClean="0">
                <a:latin typeface="Bernard MT Condensed" pitchFamily="18" charset="0"/>
              </a:rPr>
              <a:t>paisa</a:t>
            </a:r>
            <a:endParaRPr lang="en-GB" sz="4800" dirty="0">
              <a:latin typeface="Bernard MT Condens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53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067128" cy="850106"/>
          </a:xfrm>
        </p:spPr>
        <p:txBody>
          <a:bodyPr>
            <a:noAutofit/>
          </a:bodyPr>
          <a:lstStyle/>
          <a:p>
            <a:r>
              <a:rPr lang="en-GB" sz="3200" dirty="0" smtClean="0"/>
              <a:t>Feria de </a:t>
            </a:r>
            <a:r>
              <a:rPr lang="en-GB" sz="3200" dirty="0" err="1" smtClean="0"/>
              <a:t>las</a:t>
            </a:r>
            <a:r>
              <a:rPr lang="en-GB" sz="3200" dirty="0" smtClean="0"/>
              <a:t> </a:t>
            </a:r>
            <a:r>
              <a:rPr lang="en-GB" sz="3200" dirty="0" err="1" smtClean="0"/>
              <a:t>flores</a:t>
            </a:r>
            <a:r>
              <a:rPr lang="en-GB" sz="3200" dirty="0" smtClean="0"/>
              <a:t>/</a:t>
            </a:r>
            <a:r>
              <a:rPr lang="en-GB" sz="3200" dirty="0" err="1" smtClean="0"/>
              <a:t>Jardín</a:t>
            </a:r>
            <a:r>
              <a:rPr lang="en-GB" sz="3200" dirty="0" smtClean="0"/>
              <a:t> </a:t>
            </a:r>
            <a:r>
              <a:rPr lang="en-GB" sz="3200" dirty="0" err="1" smtClean="0"/>
              <a:t>botánico</a:t>
            </a:r>
            <a:r>
              <a:rPr lang="en-GB" sz="3200" dirty="0" smtClean="0"/>
              <a:t> </a:t>
            </a:r>
            <a:endParaRPr lang="en-GB" sz="32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68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481138"/>
            <a:ext cx="6034616" cy="45259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10664" y="351508"/>
            <a:ext cx="7122672" cy="989260"/>
          </a:xfrm>
        </p:spPr>
        <p:txBody>
          <a:bodyPr/>
          <a:lstStyle/>
          <a:p>
            <a:r>
              <a:rPr lang="en-GB" dirty="0" smtClean="0"/>
              <a:t>Feria de </a:t>
            </a:r>
            <a:r>
              <a:rPr lang="en-GB" dirty="0" err="1" smtClean="0"/>
              <a:t>las</a:t>
            </a:r>
            <a:r>
              <a:rPr lang="en-GB" dirty="0" smtClean="0"/>
              <a:t> </a:t>
            </a:r>
            <a:r>
              <a:rPr lang="en-GB" dirty="0" err="1" smtClean="0"/>
              <a:t>flores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3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 smtClean="0"/>
              <a:t>Exhibición</a:t>
            </a:r>
            <a:r>
              <a:rPr lang="en-GB" dirty="0" smtClean="0"/>
              <a:t> de </a:t>
            </a:r>
            <a:r>
              <a:rPr lang="en-GB" dirty="0" err="1" smtClean="0"/>
              <a:t>orquídeas</a:t>
            </a:r>
            <a:r>
              <a:rPr lang="en-GB" dirty="0" smtClean="0"/>
              <a:t> y </a:t>
            </a:r>
            <a:r>
              <a:rPr lang="en-GB" dirty="0" err="1" smtClean="0"/>
              <a:t>flores</a:t>
            </a:r>
            <a:endParaRPr lang="en-GB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54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1640" y="476672"/>
            <a:ext cx="6840760" cy="576064"/>
          </a:xfrm>
        </p:spPr>
        <p:txBody>
          <a:bodyPr>
            <a:normAutofit fontScale="90000"/>
          </a:bodyPr>
          <a:lstStyle/>
          <a:p>
            <a:r>
              <a:rPr lang="en-GB" dirty="0" err="1">
                <a:solidFill>
                  <a:srgbClr val="464646"/>
                </a:solidFill>
              </a:rPr>
              <a:t>Exhibición</a:t>
            </a:r>
            <a:r>
              <a:rPr lang="en-GB" dirty="0">
                <a:solidFill>
                  <a:srgbClr val="464646"/>
                </a:solidFill>
              </a:rPr>
              <a:t> de </a:t>
            </a:r>
            <a:r>
              <a:rPr lang="en-GB" dirty="0" err="1" smtClean="0">
                <a:solidFill>
                  <a:srgbClr val="464646"/>
                </a:solidFill>
              </a:rPr>
              <a:t>orquídeas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481138"/>
            <a:ext cx="6034616" cy="45259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1408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850106"/>
          </a:xfrm>
        </p:spPr>
        <p:txBody>
          <a:bodyPr>
            <a:normAutofit fontScale="90000"/>
          </a:bodyPr>
          <a:lstStyle/>
          <a:p>
            <a:r>
              <a:rPr lang="en-GB" dirty="0" err="1" smtClean="0"/>
              <a:t>Exhibición</a:t>
            </a:r>
            <a:r>
              <a:rPr lang="en-GB" dirty="0" smtClean="0"/>
              <a:t> de </a:t>
            </a:r>
            <a:r>
              <a:rPr lang="en-GB" dirty="0" err="1" smtClean="0"/>
              <a:t>arreglos</a:t>
            </a:r>
            <a:r>
              <a:rPr lang="en-GB" dirty="0" smtClean="0"/>
              <a:t> </a:t>
            </a:r>
            <a:r>
              <a:rPr lang="en-GB" dirty="0" err="1" smtClean="0"/>
              <a:t>florales</a:t>
            </a: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664" y="1878581"/>
            <a:ext cx="4968671" cy="37310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44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481138"/>
            <a:ext cx="6034616" cy="45259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Exhibición</a:t>
            </a:r>
            <a:r>
              <a:rPr lang="en-GB" dirty="0"/>
              <a:t> de </a:t>
            </a:r>
            <a:r>
              <a:rPr lang="en-GB" dirty="0" err="1"/>
              <a:t>arreglos</a:t>
            </a:r>
            <a:r>
              <a:rPr lang="en-GB" dirty="0"/>
              <a:t> </a:t>
            </a:r>
            <a:r>
              <a:rPr lang="en-GB" dirty="0" err="1"/>
              <a:t>florales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961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481138"/>
            <a:ext cx="6034616" cy="45259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Exhibición</a:t>
            </a:r>
            <a:r>
              <a:rPr lang="en-GB" dirty="0"/>
              <a:t> de </a:t>
            </a:r>
            <a:r>
              <a:rPr lang="en-GB" dirty="0" err="1"/>
              <a:t>arreglos</a:t>
            </a:r>
            <a:r>
              <a:rPr lang="en-GB" dirty="0"/>
              <a:t> </a:t>
            </a:r>
            <a:r>
              <a:rPr lang="en-GB" dirty="0" err="1"/>
              <a:t>florales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736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81</TotalTime>
  <Words>149</Words>
  <Application>Microsoft Office PowerPoint</Application>
  <PresentationFormat>On-screen Show (4:3)</PresentationFormat>
  <Paragraphs>23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Concourse</vt:lpstr>
      <vt:lpstr>Medellín  EXHIBICION DE LA FERIA DE LAS FLORES</vt:lpstr>
      <vt:lpstr>LA FERIA DE LAS FLORES</vt:lpstr>
      <vt:lpstr>Feria de las flores/Jardín botánico </vt:lpstr>
      <vt:lpstr>Feria de las flores</vt:lpstr>
      <vt:lpstr>Exhibición de orquídeas y flores</vt:lpstr>
      <vt:lpstr>Exhibición de orquídeas</vt:lpstr>
      <vt:lpstr>Exhibición de arreglos florales</vt:lpstr>
      <vt:lpstr>Exhibición de arreglos florales</vt:lpstr>
      <vt:lpstr>Exhibición de arreglos florales</vt:lpstr>
      <vt:lpstr>Exhibición de arreglos florales</vt:lpstr>
      <vt:lpstr>Exhibición de arreglos florales</vt:lpstr>
      <vt:lpstr>Exhibición de arreglos florales</vt:lpstr>
      <vt:lpstr>Exhibición de arreglos florales</vt:lpstr>
      <vt:lpstr>Exhibición de arreglos florales</vt:lpstr>
      <vt:lpstr>Exhibición de arreglos florales</vt:lpstr>
      <vt:lpstr>Exhibición de arreglos florales</vt:lpstr>
      <vt:lpstr>Exhibición de arreglos florales</vt:lpstr>
      <vt:lpstr>Exhibición de arreglos florales</vt:lpstr>
      <vt:lpstr>Exhibición de arreglos florales</vt:lpstr>
      <vt:lpstr>Exhibición de arreglos florales</vt:lpstr>
      <vt:lpstr>Exhibición de arreglos florales</vt:lpstr>
      <vt:lpstr>PowerPoint Presentation</vt:lpstr>
    </vt:vector>
  </TitlesOfParts>
  <Company>Newcastle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Medellín  la ciudad de las flores y de la eterna primavera</dc:title>
  <dc:creator>nmlh</dc:creator>
  <cp:lastModifiedBy>nmlh</cp:lastModifiedBy>
  <cp:revision>15</cp:revision>
  <dcterms:created xsi:type="dcterms:W3CDTF">2012-04-11T11:07:57Z</dcterms:created>
  <dcterms:modified xsi:type="dcterms:W3CDTF">2012-06-01T08:12:12Z</dcterms:modified>
</cp:coreProperties>
</file>