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notesMasterIdLst>
    <p:notesMasterId r:id="rId43"/>
  </p:notes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5" r:id="rId9"/>
    <p:sldId id="264" r:id="rId10"/>
    <p:sldId id="266" r:id="rId11"/>
    <p:sldId id="267" r:id="rId12"/>
    <p:sldId id="268" r:id="rId13"/>
    <p:sldId id="269" r:id="rId14"/>
    <p:sldId id="271" r:id="rId15"/>
    <p:sldId id="270" r:id="rId16"/>
    <p:sldId id="281" r:id="rId17"/>
    <p:sldId id="272" r:id="rId18"/>
    <p:sldId id="273" r:id="rId19"/>
    <p:sldId id="279" r:id="rId20"/>
    <p:sldId id="280" r:id="rId21"/>
    <p:sldId id="274" r:id="rId22"/>
    <p:sldId id="275" r:id="rId23"/>
    <p:sldId id="276" r:id="rId24"/>
    <p:sldId id="277" r:id="rId25"/>
    <p:sldId id="278" r:id="rId26"/>
    <p:sldId id="282" r:id="rId27"/>
    <p:sldId id="283" r:id="rId28"/>
    <p:sldId id="284" r:id="rId29"/>
    <p:sldId id="286" r:id="rId30"/>
    <p:sldId id="285" r:id="rId31"/>
    <p:sldId id="287" r:id="rId32"/>
    <p:sldId id="289" r:id="rId33"/>
    <p:sldId id="290" r:id="rId34"/>
    <p:sldId id="288" r:id="rId35"/>
    <p:sldId id="291" r:id="rId36"/>
    <p:sldId id="292" r:id="rId37"/>
    <p:sldId id="293" r:id="rId38"/>
    <p:sldId id="294" r:id="rId39"/>
    <p:sldId id="295" r:id="rId40"/>
    <p:sldId id="296" r:id="rId41"/>
    <p:sldId id="297" r:id="rId4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  <p:clrMru>
    <a:srgbClr val="1CBED4"/>
    <a:srgbClr val="DF813B"/>
    <a:srgbClr val="6CD7E2"/>
    <a:srgbClr val="41CBD9"/>
    <a:srgbClr val="437DAD"/>
    <a:srgbClr val="2D493A"/>
    <a:srgbClr val="33CC3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82" autoAdjust="0"/>
    <p:restoredTop sz="94640" autoAdjust="0"/>
  </p:normalViewPr>
  <p:slideViewPr>
    <p:cSldViewPr>
      <p:cViewPr varScale="1">
        <p:scale>
          <a:sx n="63" d="100"/>
          <a:sy n="63" d="100"/>
        </p:scale>
        <p:origin x="-109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A88924-E862-4937-9DC2-D5E445010BE8}" type="datetimeFigureOut">
              <a:rPr lang="en-GB" smtClean="0"/>
              <a:pPr/>
              <a:t>09/06/2012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35A82D-EAD4-4E7C-9A07-0ACED9A28D5B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35A82D-EAD4-4E7C-9A07-0ACED9A28D5B}" type="slidenum">
              <a:rPr lang="en-GB" smtClean="0"/>
              <a:pPr/>
              <a:t>4</a:t>
            </a:fld>
            <a:endParaRPr lang="en-GB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35A82D-EAD4-4E7C-9A07-0ACED9A28D5B}" type="slidenum">
              <a:rPr lang="en-GB" smtClean="0"/>
              <a:pPr/>
              <a:t>31</a:t>
            </a:fld>
            <a:endParaRPr lang="en-GB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35A82D-EAD4-4E7C-9A07-0ACED9A28D5B}" type="slidenum">
              <a:rPr lang="en-GB" smtClean="0"/>
              <a:pPr/>
              <a:t>32</a:t>
            </a:fld>
            <a:endParaRPr lang="en-GB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35A82D-EAD4-4E7C-9A07-0ACED9A28D5B}" type="slidenum">
              <a:rPr lang="en-GB" smtClean="0"/>
              <a:pPr/>
              <a:t>33</a:t>
            </a:fld>
            <a:endParaRPr lang="en-GB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35A82D-EAD4-4E7C-9A07-0ACED9A28D5B}" type="slidenum">
              <a:rPr lang="en-GB" smtClean="0"/>
              <a:pPr/>
              <a:t>34</a:t>
            </a:fld>
            <a:endParaRPr lang="en-GB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35A82D-EAD4-4E7C-9A07-0ACED9A28D5B}" type="slidenum">
              <a:rPr lang="en-GB" smtClean="0"/>
              <a:pPr/>
              <a:t>35</a:t>
            </a:fld>
            <a:endParaRPr lang="en-GB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35A82D-EAD4-4E7C-9A07-0ACED9A28D5B}" type="slidenum">
              <a:rPr lang="en-GB" smtClean="0"/>
              <a:pPr/>
              <a:t>36</a:t>
            </a:fld>
            <a:endParaRPr lang="en-GB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35A82D-EAD4-4E7C-9A07-0ACED9A28D5B}" type="slidenum">
              <a:rPr lang="en-GB" smtClean="0"/>
              <a:pPr/>
              <a:t>37</a:t>
            </a:fld>
            <a:endParaRPr lang="en-GB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35A82D-EAD4-4E7C-9A07-0ACED9A28D5B}" type="slidenum">
              <a:rPr lang="en-GB" smtClean="0"/>
              <a:pPr/>
              <a:t>38</a:t>
            </a:fld>
            <a:endParaRPr lang="en-GB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35A82D-EAD4-4E7C-9A07-0ACED9A28D5B}" type="slidenum">
              <a:rPr lang="en-GB" smtClean="0"/>
              <a:pPr/>
              <a:t>39</a:t>
            </a:fld>
            <a:endParaRPr lang="en-GB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35A82D-EAD4-4E7C-9A07-0ACED9A28D5B}" type="slidenum">
              <a:rPr lang="en-GB" smtClean="0"/>
              <a:pPr/>
              <a:t>40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35A82D-EAD4-4E7C-9A07-0ACED9A28D5B}" type="slidenum">
              <a:rPr lang="en-GB" smtClean="0"/>
              <a:pPr/>
              <a:t>22</a:t>
            </a:fld>
            <a:endParaRPr lang="en-GB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35A82D-EAD4-4E7C-9A07-0ACED9A28D5B}" type="slidenum">
              <a:rPr lang="en-GB" smtClean="0"/>
              <a:pPr/>
              <a:t>41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35A82D-EAD4-4E7C-9A07-0ACED9A28D5B}" type="slidenum">
              <a:rPr lang="en-GB" smtClean="0"/>
              <a:pPr/>
              <a:t>24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35A82D-EAD4-4E7C-9A07-0ACED9A28D5B}" type="slidenum">
              <a:rPr lang="en-GB" smtClean="0"/>
              <a:pPr/>
              <a:t>25</a:t>
            </a:fld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35A82D-EAD4-4E7C-9A07-0ACED9A28D5B}" type="slidenum">
              <a:rPr lang="en-GB" smtClean="0"/>
              <a:pPr/>
              <a:t>26</a:t>
            </a:fld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35A82D-EAD4-4E7C-9A07-0ACED9A28D5B}" type="slidenum">
              <a:rPr lang="en-GB" smtClean="0"/>
              <a:pPr/>
              <a:t>27</a:t>
            </a:fld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35A82D-EAD4-4E7C-9A07-0ACED9A28D5B}" type="slidenum">
              <a:rPr lang="en-GB" smtClean="0"/>
              <a:pPr/>
              <a:t>28</a:t>
            </a:fld>
            <a:endParaRPr lang="en-GB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35A82D-EAD4-4E7C-9A07-0ACED9A28D5B}" type="slidenum">
              <a:rPr lang="en-GB" smtClean="0"/>
              <a:pPr/>
              <a:t>29</a:t>
            </a:fld>
            <a:endParaRPr lang="en-GB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35A82D-EAD4-4E7C-9A07-0ACED9A28D5B}" type="slidenum">
              <a:rPr lang="en-GB" smtClean="0"/>
              <a:pPr/>
              <a:t>30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r>
              <a:rPr lang="en-GB" smtClean="0"/>
              <a:t>(c) Kumi Casey</a:t>
            </a:r>
            <a:endParaRPr lang="en-GB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A154B211-1DD1-4615-878A-76C1AFBAD10F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GB"/>
          </a:p>
        </p:txBody>
      </p:sp>
    </p:spTree>
  </p:cSld>
  <p:clrMapOvr>
    <a:masterClrMapping/>
  </p:clrMapOvr>
  <p:transition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GB" smtClean="0"/>
              <a:t>(c) Kumi Casey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54B211-1DD1-4615-878A-76C1AFBAD10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GB" smtClean="0"/>
              <a:t>(c) Kumi Casey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54B211-1DD1-4615-878A-76C1AFBAD10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GB" smtClean="0"/>
              <a:t>(c) Kumi Casey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54B211-1DD1-4615-878A-76C1AFBAD10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r>
              <a:rPr lang="en-GB" smtClean="0"/>
              <a:t>(c) Kumi Casey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A154B211-1DD1-4615-878A-76C1AFBAD10F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GB" smtClean="0"/>
              <a:t>(c) Kumi Casey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A154B211-1DD1-4615-878A-76C1AFBAD10F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GB" smtClean="0"/>
              <a:t>(c) Kumi Casey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A154B211-1DD1-4615-878A-76C1AFBAD10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GB" smtClean="0"/>
              <a:t>(c) Kumi Casey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54B211-1DD1-4615-878A-76C1AFBAD10F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GB" smtClean="0"/>
              <a:t>(c) Kumi Casey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54B211-1DD1-4615-878A-76C1AFBAD10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r>
              <a:rPr lang="en-GB" smtClean="0"/>
              <a:t>(c) Kumi Casey</a:t>
            </a:r>
            <a:endParaRPr lang="en-GB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A154B211-1DD1-4615-878A-76C1AFBAD10F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r>
              <a:rPr lang="en-GB" smtClean="0"/>
              <a:t>(c) Kumi Casey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A154B211-1DD1-4615-878A-76C1AFBAD10F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GB"/>
          </a:p>
        </p:txBody>
      </p:sp>
    </p:spTree>
  </p:cSld>
  <p:clrMapOvr>
    <a:masterClrMapping/>
  </p:clrMapOvr>
  <p:transition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r>
              <a:rPr lang="en-GB" smtClean="0"/>
              <a:t>(c) Kumi Casey</a:t>
            </a:r>
            <a:endParaRPr lang="en-GB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A154B211-1DD1-4615-878A-76C1AFBAD10F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ransition>
    <p:wipe dir="d"/>
  </p:transition>
  <p:hf sldNum="0" hdr="0" ftr="0"/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0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0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0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0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0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0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0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0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0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0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0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0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0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539552" y="692696"/>
            <a:ext cx="8229600" cy="2975992"/>
          </a:xfrm>
        </p:spPr>
        <p:txBody>
          <a:bodyPr>
            <a:normAutofit fontScale="90000"/>
          </a:bodyPr>
          <a:lstStyle/>
          <a:p>
            <a:pPr algn="ctr"/>
            <a:r>
              <a:rPr lang="en-GB" sz="6000" dirty="0" smtClean="0"/>
              <a:t>JAPANESE</a:t>
            </a:r>
            <a:br>
              <a:rPr lang="en-GB" sz="6000" dirty="0" smtClean="0"/>
            </a:br>
            <a:r>
              <a:rPr lang="ja-JP" altLang="en-US" sz="6000" smtClean="0"/>
              <a:t>日本語</a:t>
            </a:r>
            <a:r>
              <a:rPr lang="en-US" altLang="ja-JP" sz="6000" dirty="0" smtClean="0"/>
              <a:t/>
            </a:r>
            <a:br>
              <a:rPr lang="en-US" altLang="ja-JP" sz="6000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Level 1A Part 1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en-GB" dirty="0" smtClean="0"/>
              <a:t>(c) </a:t>
            </a:r>
            <a:r>
              <a:rPr lang="en-GB" dirty="0" err="1" smtClean="0"/>
              <a:t>Kumi</a:t>
            </a:r>
            <a:r>
              <a:rPr lang="en-GB" dirty="0" smtClean="0"/>
              <a:t> Casey</a:t>
            </a:r>
            <a:endParaRPr lang="en-GB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735304"/>
          </a:xfrm>
        </p:spPr>
        <p:txBody>
          <a:bodyPr>
            <a:normAutofit/>
          </a:bodyPr>
          <a:lstStyle/>
          <a:p>
            <a:pPr algn="ctr"/>
            <a:r>
              <a:rPr lang="ja-JP" altLang="en-US" smtClean="0">
                <a:solidFill>
                  <a:schemeClr val="accent5">
                    <a:lumMod val="75000"/>
                  </a:schemeClr>
                </a:solidFill>
              </a:rPr>
              <a:t>はい、</a:t>
            </a:r>
            <a:r>
              <a:rPr lang="ja-JP" altLang="en-US" smtClean="0"/>
              <a:t>　</a:t>
            </a:r>
            <a:r>
              <a:rPr lang="en-GB" altLang="ja-JP" dirty="0" smtClean="0"/>
              <a:t>Y</a:t>
            </a:r>
            <a:r>
              <a:rPr lang="ja-JP" altLang="en-US" smtClean="0"/>
              <a:t>　</a:t>
            </a:r>
            <a:r>
              <a:rPr lang="ja-JP" altLang="en-US" smtClean="0">
                <a:solidFill>
                  <a:schemeClr val="accent5">
                    <a:lumMod val="75000"/>
                  </a:schemeClr>
                </a:solidFill>
              </a:rPr>
              <a:t>です。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GB" dirty="0" err="1" smtClean="0">
                <a:solidFill>
                  <a:schemeClr val="accent5">
                    <a:lumMod val="75000"/>
                  </a:schemeClr>
                </a:solidFill>
              </a:rPr>
              <a:t>Hai</a:t>
            </a:r>
            <a:r>
              <a:rPr lang="en-GB" dirty="0" smtClean="0">
                <a:solidFill>
                  <a:schemeClr val="accent5">
                    <a:lumMod val="75000"/>
                  </a:schemeClr>
                </a:solidFill>
              </a:rPr>
              <a:t>,</a:t>
            </a:r>
            <a:r>
              <a:rPr lang="en-GB" dirty="0" smtClean="0"/>
              <a:t>     Y  </a:t>
            </a:r>
            <a:r>
              <a:rPr lang="en-GB" dirty="0" err="1" smtClean="0">
                <a:solidFill>
                  <a:schemeClr val="accent5">
                    <a:lumMod val="75000"/>
                  </a:schemeClr>
                </a:solidFill>
              </a:rPr>
              <a:t>desu</a:t>
            </a:r>
            <a:r>
              <a:rPr lang="en-GB" dirty="0" smtClean="0">
                <a:solidFill>
                  <a:schemeClr val="accent5">
                    <a:lumMod val="75000"/>
                  </a:schemeClr>
                </a:solidFill>
              </a:rPr>
              <a:t>.</a:t>
            </a:r>
            <a:endParaRPr lang="en-GB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5" name="Vertical Text Placeholder 4"/>
          <p:cNvSpPr>
            <a:spLocks noGrp="1"/>
          </p:cNvSpPr>
          <p:nvPr>
            <p:ph type="body" orient="vert" idx="1"/>
          </p:nvPr>
        </p:nvSpPr>
        <p:spPr>
          <a:xfrm>
            <a:off x="457200" y="2276872"/>
            <a:ext cx="8229600" cy="3895644"/>
          </a:xfrm>
          <a:solidFill>
            <a:schemeClr val="tx1">
              <a:lumMod val="5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>
            <a:normAutofit lnSpcReduction="10000"/>
          </a:bodyPr>
          <a:lstStyle/>
          <a:p>
            <a:pPr>
              <a:buNone/>
            </a:pPr>
            <a:r>
              <a:rPr lang="ja-JP" altLang="en-US" smtClean="0"/>
              <a:t>これ　　</a:t>
            </a:r>
            <a:r>
              <a:rPr lang="ja-JP" altLang="en-US" smtClean="0">
                <a:solidFill>
                  <a:schemeClr val="accent5">
                    <a:lumMod val="75000"/>
                  </a:schemeClr>
                </a:solidFill>
              </a:rPr>
              <a:t>は</a:t>
            </a:r>
            <a:r>
              <a:rPr lang="ja-JP" altLang="en-US" smtClean="0"/>
              <a:t>　  ほん　　</a:t>
            </a:r>
            <a:r>
              <a:rPr lang="ja-JP" altLang="en-US" smtClean="0">
                <a:solidFill>
                  <a:schemeClr val="accent5">
                    <a:lumMod val="75000"/>
                  </a:schemeClr>
                </a:solidFill>
              </a:rPr>
              <a:t>ですか。</a:t>
            </a:r>
            <a:endParaRPr lang="en-US" altLang="ja-JP" dirty="0" smtClean="0">
              <a:solidFill>
                <a:schemeClr val="accent5">
                  <a:lumMod val="75000"/>
                </a:schemeClr>
              </a:solidFill>
            </a:endParaRPr>
          </a:p>
          <a:p>
            <a:pPr>
              <a:buNone/>
            </a:pPr>
            <a:r>
              <a:rPr lang="en-GB" dirty="0" err="1" smtClean="0"/>
              <a:t>Kore</a:t>
            </a:r>
            <a:r>
              <a:rPr lang="en-GB" dirty="0" smtClean="0"/>
              <a:t> </a:t>
            </a:r>
            <a:r>
              <a:rPr lang="ja-JP" altLang="en-US" smtClean="0"/>
              <a:t>  </a:t>
            </a:r>
            <a:r>
              <a:rPr lang="en-GB" altLang="ja-JP" dirty="0" smtClean="0"/>
              <a:t> </a:t>
            </a:r>
            <a:r>
              <a:rPr lang="en-GB" dirty="0" err="1" smtClean="0">
                <a:solidFill>
                  <a:schemeClr val="accent5">
                    <a:lumMod val="75000"/>
                  </a:schemeClr>
                </a:solidFill>
              </a:rPr>
              <a:t>wa</a:t>
            </a:r>
            <a:r>
              <a:rPr lang="ja-JP" altLang="en-US" smtClean="0"/>
              <a:t>　 </a:t>
            </a:r>
            <a:r>
              <a:rPr lang="en-GB" dirty="0" err="1" smtClean="0"/>
              <a:t>hon</a:t>
            </a:r>
            <a:r>
              <a:rPr lang="en-GB" dirty="0" smtClean="0"/>
              <a:t>     </a:t>
            </a:r>
            <a:r>
              <a:rPr lang="en-GB" dirty="0" err="1" smtClean="0">
                <a:solidFill>
                  <a:schemeClr val="accent5">
                    <a:lumMod val="75000"/>
                  </a:schemeClr>
                </a:solidFill>
              </a:rPr>
              <a:t>desuka</a:t>
            </a:r>
            <a:r>
              <a:rPr lang="en-GB" dirty="0" smtClean="0">
                <a:solidFill>
                  <a:schemeClr val="accent5">
                    <a:lumMod val="75000"/>
                  </a:schemeClr>
                </a:solidFill>
              </a:rPr>
              <a:t>.</a:t>
            </a:r>
          </a:p>
          <a:p>
            <a:endParaRPr lang="en-GB" dirty="0" smtClean="0"/>
          </a:p>
          <a:p>
            <a:pPr>
              <a:buNone/>
            </a:pPr>
            <a:r>
              <a:rPr lang="ja-JP" altLang="en-US" smtClean="0">
                <a:solidFill>
                  <a:schemeClr val="accent5">
                    <a:lumMod val="75000"/>
                  </a:schemeClr>
                </a:solidFill>
              </a:rPr>
              <a:t>はい、</a:t>
            </a:r>
            <a:r>
              <a:rPr lang="ja-JP" altLang="en-US" smtClean="0">
                <a:solidFill>
                  <a:schemeClr val="bg1"/>
                </a:solidFill>
              </a:rPr>
              <a:t>ほん</a:t>
            </a:r>
            <a:r>
              <a:rPr lang="ja-JP" altLang="en-US" smtClean="0">
                <a:solidFill>
                  <a:schemeClr val="accent5">
                    <a:lumMod val="75000"/>
                  </a:schemeClr>
                </a:solidFill>
              </a:rPr>
              <a:t>　です。 </a:t>
            </a:r>
            <a:endParaRPr lang="en-GB" dirty="0" smtClean="0">
              <a:solidFill>
                <a:schemeClr val="accent5">
                  <a:lumMod val="75000"/>
                </a:schemeClr>
              </a:solidFill>
            </a:endParaRPr>
          </a:p>
          <a:p>
            <a:pPr>
              <a:buNone/>
            </a:pPr>
            <a:r>
              <a:rPr lang="en-GB" dirty="0" err="1" smtClean="0">
                <a:solidFill>
                  <a:schemeClr val="accent5">
                    <a:lumMod val="75000"/>
                  </a:schemeClr>
                </a:solidFill>
              </a:rPr>
              <a:t>Hai</a:t>
            </a:r>
            <a:r>
              <a:rPr lang="en-GB" dirty="0" smtClean="0">
                <a:solidFill>
                  <a:schemeClr val="accent5">
                    <a:lumMod val="75000"/>
                  </a:schemeClr>
                </a:solidFill>
              </a:rPr>
              <a:t>,</a:t>
            </a:r>
            <a:r>
              <a:rPr lang="ja-JP" altLang="en-US" smtClean="0">
                <a:solidFill>
                  <a:schemeClr val="accent5">
                    <a:lumMod val="75000"/>
                  </a:schemeClr>
                </a:solidFill>
              </a:rPr>
              <a:t>　</a:t>
            </a:r>
            <a:r>
              <a:rPr lang="en-GB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GB" dirty="0" err="1" smtClean="0">
                <a:solidFill>
                  <a:schemeClr val="bg1"/>
                </a:solidFill>
              </a:rPr>
              <a:t>hon</a:t>
            </a:r>
            <a:r>
              <a:rPr lang="ja-JP" altLang="en-US" smtClean="0">
                <a:solidFill>
                  <a:schemeClr val="accent5">
                    <a:lumMod val="75000"/>
                  </a:schemeClr>
                </a:solidFill>
              </a:rPr>
              <a:t>　</a:t>
            </a:r>
            <a:r>
              <a:rPr lang="en-GB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GB" dirty="0" err="1" smtClean="0">
                <a:solidFill>
                  <a:schemeClr val="accent5">
                    <a:lumMod val="75000"/>
                  </a:schemeClr>
                </a:solidFill>
              </a:rPr>
              <a:t>desu</a:t>
            </a:r>
            <a:r>
              <a:rPr lang="en-GB" dirty="0" smtClean="0">
                <a:solidFill>
                  <a:schemeClr val="accent5">
                    <a:lumMod val="75000"/>
                  </a:schemeClr>
                </a:solidFill>
              </a:rPr>
              <a:t>.</a:t>
            </a:r>
          </a:p>
          <a:p>
            <a:pPr>
              <a:buNone/>
            </a:pPr>
            <a:endParaRPr lang="en-GB" dirty="0" smtClean="0">
              <a:solidFill>
                <a:schemeClr val="accent5">
                  <a:lumMod val="75000"/>
                </a:schemeClr>
              </a:solidFill>
            </a:endParaRPr>
          </a:p>
          <a:p>
            <a:pPr>
              <a:buNone/>
            </a:pPr>
            <a:r>
              <a:rPr lang="ja-JP" altLang="en-US" smtClean="0">
                <a:solidFill>
                  <a:schemeClr val="accent5">
                    <a:lumMod val="75000"/>
                  </a:schemeClr>
                </a:solidFill>
              </a:rPr>
              <a:t>はい、そう　です。 </a:t>
            </a:r>
            <a:r>
              <a:rPr lang="en-GB" altLang="ja-JP" dirty="0" smtClean="0">
                <a:solidFill>
                  <a:schemeClr val="accent5">
                    <a:lumMod val="75000"/>
                  </a:schemeClr>
                </a:solidFill>
              </a:rPr>
              <a:t>(Yes, that‘s right.)</a:t>
            </a:r>
            <a:endParaRPr lang="en-GB" dirty="0" smtClean="0">
              <a:solidFill>
                <a:schemeClr val="accent5">
                  <a:lumMod val="75000"/>
                </a:schemeClr>
              </a:solidFill>
            </a:endParaRPr>
          </a:p>
          <a:p>
            <a:pPr>
              <a:buNone/>
            </a:pPr>
            <a:r>
              <a:rPr lang="en-GB" dirty="0" err="1" smtClean="0">
                <a:solidFill>
                  <a:schemeClr val="accent5">
                    <a:lumMod val="75000"/>
                  </a:schemeClr>
                </a:solidFill>
              </a:rPr>
              <a:t>Hai</a:t>
            </a:r>
            <a:r>
              <a:rPr lang="en-GB" dirty="0" smtClean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ja-JP" altLang="en-US" smtClean="0">
                <a:solidFill>
                  <a:schemeClr val="accent5">
                    <a:lumMod val="75000"/>
                  </a:schemeClr>
                </a:solidFill>
              </a:rPr>
              <a:t>　 </a:t>
            </a:r>
            <a:r>
              <a:rPr lang="en-GB" dirty="0" smtClean="0">
                <a:solidFill>
                  <a:schemeClr val="accent5">
                    <a:lumMod val="75000"/>
                  </a:schemeClr>
                </a:solidFill>
              </a:rPr>
              <a:t>so </a:t>
            </a:r>
            <a:r>
              <a:rPr lang="ja-JP" altLang="en-US" smtClean="0">
                <a:solidFill>
                  <a:schemeClr val="accent5">
                    <a:lumMod val="75000"/>
                  </a:schemeClr>
                </a:solidFill>
              </a:rPr>
              <a:t>　</a:t>
            </a:r>
            <a:r>
              <a:rPr lang="en-GB" dirty="0" err="1" smtClean="0">
                <a:solidFill>
                  <a:schemeClr val="accent5">
                    <a:lumMod val="75000"/>
                  </a:schemeClr>
                </a:solidFill>
              </a:rPr>
              <a:t>desu</a:t>
            </a:r>
            <a:r>
              <a:rPr lang="en-GB" dirty="0" smtClean="0">
                <a:solidFill>
                  <a:schemeClr val="accent5">
                    <a:lumMod val="75000"/>
                  </a:schemeClr>
                </a:solidFill>
              </a:rPr>
              <a:t>.</a:t>
            </a:r>
          </a:p>
          <a:p>
            <a:pPr>
              <a:buNone/>
            </a:pPr>
            <a:endParaRPr lang="en-GB" dirty="0" smtClean="0">
              <a:solidFill>
                <a:schemeClr val="accent5">
                  <a:lumMod val="75000"/>
                </a:schemeClr>
              </a:solidFill>
            </a:endParaRPr>
          </a:p>
          <a:p>
            <a:pPr>
              <a:buNone/>
            </a:pPr>
            <a:endParaRPr lang="en-GB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907704" y="5445224"/>
            <a:ext cx="216024" cy="0"/>
          </a:xfrm>
          <a:prstGeom prst="line">
            <a:avLst/>
          </a:prstGeom>
          <a:ln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en-GB" dirty="0" smtClean="0"/>
              <a:t>(c) </a:t>
            </a:r>
            <a:r>
              <a:rPr lang="en-GB" dirty="0" err="1" smtClean="0"/>
              <a:t>Kumi</a:t>
            </a:r>
            <a:r>
              <a:rPr lang="en-GB" dirty="0" smtClean="0"/>
              <a:t> Casey</a:t>
            </a:r>
            <a:endParaRPr lang="en-GB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735304"/>
          </a:xfrm>
        </p:spPr>
        <p:txBody>
          <a:bodyPr>
            <a:normAutofit/>
          </a:bodyPr>
          <a:lstStyle/>
          <a:p>
            <a:pPr algn="ctr"/>
            <a:r>
              <a:rPr lang="ja-JP" altLang="en-US" smtClean="0">
                <a:solidFill>
                  <a:schemeClr val="accent5">
                    <a:lumMod val="75000"/>
                  </a:schemeClr>
                </a:solidFill>
              </a:rPr>
              <a:t>いいえ、</a:t>
            </a:r>
            <a:r>
              <a:rPr lang="ja-JP" altLang="en-US" smtClean="0"/>
              <a:t>　 </a:t>
            </a:r>
            <a:r>
              <a:rPr lang="en-GB" altLang="ja-JP" dirty="0" smtClean="0"/>
              <a:t>Y</a:t>
            </a:r>
            <a:r>
              <a:rPr lang="ja-JP" altLang="en-US" smtClean="0"/>
              <a:t>　 </a:t>
            </a:r>
            <a:r>
              <a:rPr lang="ja-JP" altLang="en-US" smtClean="0">
                <a:solidFill>
                  <a:schemeClr val="accent5">
                    <a:lumMod val="75000"/>
                  </a:schemeClr>
                </a:solidFill>
              </a:rPr>
              <a:t>では  ありません。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smtClean="0">
                <a:solidFill>
                  <a:schemeClr val="accent5">
                    <a:lumMod val="75000"/>
                  </a:schemeClr>
                </a:solidFill>
              </a:rPr>
              <a:t>Ｉｉｅ，   </a:t>
            </a:r>
            <a:r>
              <a:rPr lang="en-GB" dirty="0" smtClean="0"/>
              <a:t>    Y   </a:t>
            </a:r>
            <a:r>
              <a:rPr lang="en-GB" dirty="0" err="1" smtClean="0">
                <a:solidFill>
                  <a:schemeClr val="accent5">
                    <a:lumMod val="75000"/>
                  </a:schemeClr>
                </a:solidFill>
              </a:rPr>
              <a:t>dewa</a:t>
            </a:r>
            <a:r>
              <a:rPr lang="en-GB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GB" dirty="0" err="1" smtClean="0">
                <a:solidFill>
                  <a:schemeClr val="accent5">
                    <a:lumMod val="75000"/>
                  </a:schemeClr>
                </a:solidFill>
              </a:rPr>
              <a:t>arimasen</a:t>
            </a:r>
            <a:r>
              <a:rPr lang="en-GB" dirty="0" smtClean="0">
                <a:solidFill>
                  <a:schemeClr val="accent5">
                    <a:lumMod val="75000"/>
                  </a:schemeClr>
                </a:solidFill>
              </a:rPr>
              <a:t>.</a:t>
            </a:r>
            <a:endParaRPr lang="en-GB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5" name="Vertical Text Placeholder 4"/>
          <p:cNvSpPr>
            <a:spLocks noGrp="1"/>
          </p:cNvSpPr>
          <p:nvPr>
            <p:ph type="body" orient="vert" idx="1"/>
          </p:nvPr>
        </p:nvSpPr>
        <p:spPr>
          <a:xfrm>
            <a:off x="457200" y="2276872"/>
            <a:ext cx="8229600" cy="3895644"/>
          </a:xfrm>
          <a:solidFill>
            <a:schemeClr val="tx1">
              <a:lumMod val="5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>
            <a:normAutofit/>
          </a:bodyPr>
          <a:lstStyle/>
          <a:p>
            <a:pPr>
              <a:buNone/>
            </a:pPr>
            <a:r>
              <a:rPr lang="ja-JP" altLang="en-US" smtClean="0"/>
              <a:t>これ　　</a:t>
            </a:r>
            <a:r>
              <a:rPr lang="ja-JP" altLang="en-US" smtClean="0">
                <a:solidFill>
                  <a:schemeClr val="accent5">
                    <a:lumMod val="75000"/>
                  </a:schemeClr>
                </a:solidFill>
              </a:rPr>
              <a:t>は</a:t>
            </a:r>
            <a:r>
              <a:rPr lang="ja-JP" altLang="en-US" smtClean="0"/>
              <a:t>　  ほん　　</a:t>
            </a:r>
            <a:r>
              <a:rPr lang="ja-JP" altLang="en-US" smtClean="0">
                <a:solidFill>
                  <a:schemeClr val="accent5">
                    <a:lumMod val="75000"/>
                  </a:schemeClr>
                </a:solidFill>
              </a:rPr>
              <a:t>ですか。</a:t>
            </a:r>
            <a:endParaRPr lang="en-US" altLang="ja-JP" dirty="0" smtClean="0">
              <a:solidFill>
                <a:schemeClr val="accent5">
                  <a:lumMod val="75000"/>
                </a:schemeClr>
              </a:solidFill>
            </a:endParaRPr>
          </a:p>
          <a:p>
            <a:pPr>
              <a:buNone/>
            </a:pPr>
            <a:r>
              <a:rPr lang="en-GB" dirty="0" err="1" smtClean="0"/>
              <a:t>Kore</a:t>
            </a:r>
            <a:r>
              <a:rPr lang="en-GB" dirty="0" smtClean="0"/>
              <a:t> </a:t>
            </a:r>
            <a:r>
              <a:rPr lang="ja-JP" altLang="en-US" smtClean="0"/>
              <a:t>  </a:t>
            </a:r>
            <a:r>
              <a:rPr lang="en-GB" altLang="ja-JP" dirty="0" smtClean="0"/>
              <a:t> </a:t>
            </a:r>
            <a:r>
              <a:rPr lang="en-GB" dirty="0" err="1" smtClean="0">
                <a:solidFill>
                  <a:schemeClr val="accent5">
                    <a:lumMod val="75000"/>
                  </a:schemeClr>
                </a:solidFill>
              </a:rPr>
              <a:t>wa</a:t>
            </a:r>
            <a:r>
              <a:rPr lang="ja-JP" altLang="en-US" smtClean="0"/>
              <a:t>　 </a:t>
            </a:r>
            <a:r>
              <a:rPr lang="en-GB" dirty="0" err="1" smtClean="0"/>
              <a:t>hon</a:t>
            </a:r>
            <a:r>
              <a:rPr lang="en-GB" dirty="0" smtClean="0"/>
              <a:t>     </a:t>
            </a:r>
            <a:r>
              <a:rPr lang="en-GB" dirty="0" err="1" smtClean="0">
                <a:solidFill>
                  <a:schemeClr val="accent5">
                    <a:lumMod val="75000"/>
                  </a:schemeClr>
                </a:solidFill>
              </a:rPr>
              <a:t>desuka</a:t>
            </a:r>
            <a:r>
              <a:rPr lang="en-GB" dirty="0" smtClean="0">
                <a:solidFill>
                  <a:schemeClr val="accent5">
                    <a:lumMod val="75000"/>
                  </a:schemeClr>
                </a:solidFill>
              </a:rPr>
              <a:t>.</a:t>
            </a:r>
          </a:p>
          <a:p>
            <a:endParaRPr lang="en-GB" dirty="0" smtClean="0"/>
          </a:p>
          <a:p>
            <a:pPr>
              <a:buNone/>
            </a:pPr>
            <a:r>
              <a:rPr lang="ja-JP" altLang="en-US" smtClean="0">
                <a:solidFill>
                  <a:schemeClr val="accent5">
                    <a:lumMod val="75000"/>
                  </a:schemeClr>
                </a:solidFill>
              </a:rPr>
              <a:t>いいえ、</a:t>
            </a:r>
            <a:r>
              <a:rPr lang="ja-JP" altLang="en-US" smtClean="0">
                <a:solidFill>
                  <a:schemeClr val="bg1"/>
                </a:solidFill>
              </a:rPr>
              <a:t>ほん</a:t>
            </a:r>
            <a:r>
              <a:rPr lang="ja-JP" altLang="en-US" smtClean="0">
                <a:solidFill>
                  <a:schemeClr val="accent5">
                    <a:lumMod val="75000"/>
                  </a:schemeClr>
                </a:solidFill>
              </a:rPr>
              <a:t>　では　ありません。 </a:t>
            </a:r>
            <a:endParaRPr lang="en-GB" dirty="0" smtClean="0">
              <a:solidFill>
                <a:schemeClr val="accent5">
                  <a:lumMod val="75000"/>
                </a:schemeClr>
              </a:solidFill>
            </a:endParaRPr>
          </a:p>
          <a:p>
            <a:pPr>
              <a:buNone/>
            </a:pPr>
            <a:r>
              <a:rPr lang="ja-JP" altLang="en-US" smtClean="0">
                <a:solidFill>
                  <a:schemeClr val="accent5">
                    <a:lumMod val="75000"/>
                  </a:schemeClr>
                </a:solidFill>
              </a:rPr>
              <a:t>Ｉｉｅ</a:t>
            </a:r>
            <a:r>
              <a:rPr lang="en-GB" dirty="0" smtClean="0">
                <a:solidFill>
                  <a:schemeClr val="accent5">
                    <a:lumMod val="75000"/>
                  </a:schemeClr>
                </a:solidFill>
              </a:rPr>
              <a:t>,</a:t>
            </a:r>
            <a:r>
              <a:rPr lang="ja-JP" altLang="en-US" smtClean="0">
                <a:solidFill>
                  <a:schemeClr val="accent5">
                    <a:lumMod val="75000"/>
                  </a:schemeClr>
                </a:solidFill>
              </a:rPr>
              <a:t>　    </a:t>
            </a:r>
            <a:r>
              <a:rPr lang="en-GB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GB" dirty="0" err="1" smtClean="0">
                <a:solidFill>
                  <a:schemeClr val="bg1"/>
                </a:solidFill>
              </a:rPr>
              <a:t>hon</a:t>
            </a:r>
            <a:r>
              <a:rPr lang="ja-JP" altLang="en-US" smtClean="0">
                <a:solidFill>
                  <a:schemeClr val="accent5">
                    <a:lumMod val="75000"/>
                  </a:schemeClr>
                </a:solidFill>
              </a:rPr>
              <a:t>　</a:t>
            </a:r>
            <a:r>
              <a:rPr lang="en-GB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GB" dirty="0" err="1" smtClean="0">
                <a:solidFill>
                  <a:schemeClr val="accent5">
                    <a:lumMod val="75000"/>
                  </a:schemeClr>
                </a:solidFill>
              </a:rPr>
              <a:t>dewa</a:t>
            </a:r>
            <a:r>
              <a:rPr lang="en-GB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GB" dirty="0" err="1" smtClean="0">
                <a:solidFill>
                  <a:schemeClr val="accent5">
                    <a:lumMod val="75000"/>
                  </a:schemeClr>
                </a:solidFill>
              </a:rPr>
              <a:t>arimasen</a:t>
            </a:r>
            <a:r>
              <a:rPr lang="en-GB" dirty="0" smtClean="0">
                <a:solidFill>
                  <a:schemeClr val="accent5">
                    <a:lumMod val="75000"/>
                  </a:schemeClr>
                </a:solidFill>
              </a:rPr>
              <a:t>.</a:t>
            </a:r>
          </a:p>
          <a:p>
            <a:pPr>
              <a:buNone/>
            </a:pPr>
            <a:endParaRPr lang="en-GB" dirty="0" smtClean="0">
              <a:solidFill>
                <a:schemeClr val="accent5">
                  <a:lumMod val="75000"/>
                </a:schemeClr>
              </a:solidFill>
            </a:endParaRPr>
          </a:p>
          <a:p>
            <a:pPr>
              <a:buNone/>
            </a:pPr>
            <a:endParaRPr lang="en-GB" dirty="0" smtClean="0">
              <a:solidFill>
                <a:schemeClr val="accent5">
                  <a:lumMod val="75000"/>
                </a:schemeClr>
              </a:solidFill>
            </a:endParaRPr>
          </a:p>
          <a:p>
            <a:pPr>
              <a:buNone/>
            </a:pPr>
            <a:endParaRPr lang="en-GB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en-GB" smtClean="0"/>
              <a:t>(c) Kumi Casey</a:t>
            </a:r>
            <a:endParaRPr lang="en-GB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735304"/>
          </a:xfrm>
        </p:spPr>
        <p:txBody>
          <a:bodyPr>
            <a:normAutofit/>
          </a:bodyPr>
          <a:lstStyle/>
          <a:p>
            <a:pPr algn="ctr"/>
            <a:r>
              <a:rPr lang="en-GB" dirty="0" smtClean="0"/>
              <a:t>X</a:t>
            </a:r>
            <a:r>
              <a:rPr lang="ja-JP" altLang="en-US" smtClean="0"/>
              <a:t>　 </a:t>
            </a:r>
            <a:r>
              <a:rPr lang="ja-JP" altLang="en-US" smtClean="0">
                <a:solidFill>
                  <a:schemeClr val="accent5">
                    <a:lumMod val="75000"/>
                  </a:schemeClr>
                </a:solidFill>
              </a:rPr>
              <a:t>は</a:t>
            </a:r>
            <a:r>
              <a:rPr lang="ja-JP" altLang="en-US" smtClean="0"/>
              <a:t>　</a:t>
            </a:r>
            <a:r>
              <a:rPr lang="ja-JP" altLang="en-US" smtClean="0">
                <a:solidFill>
                  <a:schemeClr val="accent2">
                    <a:lumMod val="75000"/>
                  </a:schemeClr>
                </a:solidFill>
              </a:rPr>
              <a:t>なん</a:t>
            </a:r>
            <a:r>
              <a:rPr lang="ja-JP" altLang="en-US" smtClean="0"/>
              <a:t>　</a:t>
            </a:r>
            <a:r>
              <a:rPr lang="ja-JP" altLang="en-US" smtClean="0">
                <a:solidFill>
                  <a:schemeClr val="accent5">
                    <a:lumMod val="75000"/>
                  </a:schemeClr>
                </a:solidFill>
              </a:rPr>
              <a:t>ですか。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GB" altLang="ja-JP" dirty="0" smtClean="0"/>
              <a:t>X   </a:t>
            </a:r>
            <a:r>
              <a:rPr lang="en-GB" dirty="0" err="1" smtClean="0">
                <a:solidFill>
                  <a:schemeClr val="accent5">
                    <a:lumMod val="75000"/>
                  </a:schemeClr>
                </a:solidFill>
              </a:rPr>
              <a:t>wa</a:t>
            </a:r>
            <a:r>
              <a:rPr lang="en-GB" dirty="0" smtClean="0"/>
              <a:t>  </a:t>
            </a:r>
            <a:r>
              <a:rPr lang="en-GB" dirty="0" err="1" smtClean="0">
                <a:solidFill>
                  <a:schemeClr val="accent2">
                    <a:lumMod val="75000"/>
                  </a:schemeClr>
                </a:solidFill>
              </a:rPr>
              <a:t>nan</a:t>
            </a:r>
            <a:r>
              <a:rPr lang="en-GB" dirty="0" smtClean="0"/>
              <a:t>  </a:t>
            </a:r>
            <a:r>
              <a:rPr lang="en-GB" dirty="0" err="1" smtClean="0">
                <a:solidFill>
                  <a:schemeClr val="accent5">
                    <a:lumMod val="75000"/>
                  </a:schemeClr>
                </a:solidFill>
              </a:rPr>
              <a:t>desuka</a:t>
            </a:r>
            <a:r>
              <a:rPr lang="en-GB" dirty="0" smtClean="0">
                <a:solidFill>
                  <a:schemeClr val="accent5">
                    <a:lumMod val="75000"/>
                  </a:schemeClr>
                </a:solidFill>
              </a:rPr>
              <a:t>.</a:t>
            </a:r>
            <a:endParaRPr lang="en-GB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5" name="Vertical Text Placeholder 4"/>
          <p:cNvSpPr>
            <a:spLocks noGrp="1"/>
          </p:cNvSpPr>
          <p:nvPr>
            <p:ph type="body" orient="vert" idx="1"/>
          </p:nvPr>
        </p:nvSpPr>
        <p:spPr>
          <a:xfrm>
            <a:off x="457200" y="2276872"/>
            <a:ext cx="8229600" cy="3895644"/>
          </a:xfrm>
          <a:solidFill>
            <a:schemeClr val="tx1">
              <a:lumMod val="5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/>
          <a:lstStyle/>
          <a:p>
            <a:pPr>
              <a:buNone/>
            </a:pPr>
            <a:r>
              <a:rPr lang="ja-JP" altLang="en-US" smtClean="0"/>
              <a:t>これ　　</a:t>
            </a:r>
            <a:r>
              <a:rPr lang="ja-JP" altLang="en-US" smtClean="0">
                <a:solidFill>
                  <a:schemeClr val="accent5">
                    <a:lumMod val="75000"/>
                  </a:schemeClr>
                </a:solidFill>
              </a:rPr>
              <a:t>は</a:t>
            </a:r>
            <a:r>
              <a:rPr lang="ja-JP" altLang="en-US" smtClean="0"/>
              <a:t>　  </a:t>
            </a:r>
            <a:r>
              <a:rPr lang="ja-JP" altLang="en-US" smtClean="0">
                <a:solidFill>
                  <a:schemeClr val="accent2">
                    <a:lumMod val="75000"/>
                  </a:schemeClr>
                </a:solidFill>
              </a:rPr>
              <a:t>なん</a:t>
            </a:r>
            <a:r>
              <a:rPr lang="ja-JP" altLang="en-US" smtClean="0"/>
              <a:t>　</a:t>
            </a:r>
            <a:r>
              <a:rPr lang="ja-JP" altLang="en-US" smtClean="0">
                <a:solidFill>
                  <a:schemeClr val="accent5">
                    <a:lumMod val="75000"/>
                  </a:schemeClr>
                </a:solidFill>
              </a:rPr>
              <a:t>ですか。</a:t>
            </a:r>
            <a:endParaRPr lang="en-US" altLang="ja-JP" dirty="0" smtClean="0">
              <a:solidFill>
                <a:schemeClr val="accent5">
                  <a:lumMod val="75000"/>
                </a:schemeClr>
              </a:solidFill>
            </a:endParaRPr>
          </a:p>
          <a:p>
            <a:pPr>
              <a:buNone/>
            </a:pPr>
            <a:r>
              <a:rPr lang="en-GB" dirty="0" err="1" smtClean="0"/>
              <a:t>Kore</a:t>
            </a:r>
            <a:r>
              <a:rPr lang="en-GB" dirty="0" smtClean="0"/>
              <a:t> </a:t>
            </a:r>
            <a:r>
              <a:rPr lang="ja-JP" altLang="en-US" smtClean="0"/>
              <a:t>  </a:t>
            </a:r>
            <a:r>
              <a:rPr lang="en-GB" altLang="ja-JP" dirty="0" smtClean="0"/>
              <a:t> </a:t>
            </a:r>
            <a:r>
              <a:rPr lang="en-GB" dirty="0" err="1" smtClean="0">
                <a:solidFill>
                  <a:schemeClr val="accent5">
                    <a:lumMod val="75000"/>
                  </a:schemeClr>
                </a:solidFill>
              </a:rPr>
              <a:t>wa</a:t>
            </a:r>
            <a:r>
              <a:rPr lang="ja-JP" altLang="en-US" smtClean="0"/>
              <a:t>　 </a:t>
            </a:r>
            <a:r>
              <a:rPr lang="en-GB" altLang="ja-JP" dirty="0" err="1" smtClean="0">
                <a:solidFill>
                  <a:schemeClr val="accent2">
                    <a:lumMod val="75000"/>
                  </a:schemeClr>
                </a:solidFill>
              </a:rPr>
              <a:t>nan</a:t>
            </a:r>
            <a:r>
              <a:rPr lang="en-GB" altLang="ja-JP" dirty="0" smtClean="0">
                <a:solidFill>
                  <a:schemeClr val="accent2">
                    <a:lumMod val="75000"/>
                  </a:schemeClr>
                </a:solidFill>
              </a:rPr>
              <a:t>   </a:t>
            </a:r>
            <a:r>
              <a:rPr lang="en-GB" dirty="0" err="1" smtClean="0">
                <a:solidFill>
                  <a:schemeClr val="accent5">
                    <a:lumMod val="75000"/>
                  </a:schemeClr>
                </a:solidFill>
              </a:rPr>
              <a:t>desuka</a:t>
            </a:r>
            <a:r>
              <a:rPr lang="en-GB" dirty="0" smtClean="0">
                <a:solidFill>
                  <a:schemeClr val="accent5">
                    <a:lumMod val="75000"/>
                  </a:schemeClr>
                </a:solidFill>
              </a:rPr>
              <a:t>.</a:t>
            </a:r>
          </a:p>
          <a:p>
            <a:endParaRPr lang="en-GB" dirty="0" smtClean="0"/>
          </a:p>
          <a:p>
            <a:pPr>
              <a:buNone/>
            </a:pPr>
            <a:r>
              <a:rPr lang="ja-JP" altLang="en-US" smtClean="0"/>
              <a:t>ほん　</a:t>
            </a:r>
            <a:r>
              <a:rPr lang="ja-JP" altLang="en-US" smtClean="0">
                <a:solidFill>
                  <a:schemeClr val="accent5">
                    <a:lumMod val="75000"/>
                  </a:schemeClr>
                </a:solidFill>
              </a:rPr>
              <a:t>です。</a:t>
            </a:r>
            <a:endParaRPr lang="en-GB" dirty="0" smtClean="0">
              <a:solidFill>
                <a:schemeClr val="accent5">
                  <a:lumMod val="75000"/>
                </a:schemeClr>
              </a:solidFill>
            </a:endParaRPr>
          </a:p>
          <a:p>
            <a:pPr>
              <a:buNone/>
            </a:pPr>
            <a:r>
              <a:rPr lang="en-GB" altLang="ja-JP" dirty="0" smtClean="0"/>
              <a:t>Hon</a:t>
            </a:r>
            <a:r>
              <a:rPr lang="ja-JP" altLang="en-US" smtClean="0"/>
              <a:t>　</a:t>
            </a:r>
            <a:r>
              <a:rPr lang="en-GB" dirty="0" err="1" smtClean="0">
                <a:solidFill>
                  <a:schemeClr val="accent5">
                    <a:lumMod val="75000"/>
                  </a:schemeClr>
                </a:solidFill>
              </a:rPr>
              <a:t>desu</a:t>
            </a:r>
            <a:r>
              <a:rPr lang="en-GB" dirty="0" smtClean="0">
                <a:solidFill>
                  <a:schemeClr val="accent5">
                    <a:lumMod val="75000"/>
                  </a:schemeClr>
                </a:solidFill>
              </a:rPr>
              <a:t>.</a:t>
            </a:r>
            <a:endParaRPr lang="en-GB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None/>
            </a:pPr>
            <a:endParaRPr lang="en-GB" dirty="0" smtClean="0">
              <a:solidFill>
                <a:schemeClr val="accent5">
                  <a:lumMod val="75000"/>
                </a:schemeClr>
              </a:solidFill>
            </a:endParaRPr>
          </a:p>
          <a:p>
            <a:pPr>
              <a:buNone/>
            </a:pPr>
            <a:endParaRPr lang="en-GB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en-GB" smtClean="0"/>
              <a:t>(c) Kumi Casey</a:t>
            </a:r>
            <a:endParaRPr lang="en-GB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735304"/>
          </a:xfrm>
        </p:spPr>
        <p:txBody>
          <a:bodyPr>
            <a:normAutofit/>
          </a:bodyPr>
          <a:lstStyle/>
          <a:p>
            <a:pPr algn="ctr"/>
            <a:r>
              <a:rPr lang="en-GB" dirty="0" smtClean="0"/>
              <a:t>X</a:t>
            </a:r>
            <a:r>
              <a:rPr lang="ja-JP" altLang="en-US" smtClean="0"/>
              <a:t>　 </a:t>
            </a:r>
            <a:r>
              <a:rPr lang="ja-JP" altLang="en-US" smtClean="0">
                <a:solidFill>
                  <a:schemeClr val="accent5">
                    <a:lumMod val="75000"/>
                  </a:schemeClr>
                </a:solidFill>
              </a:rPr>
              <a:t>は</a:t>
            </a:r>
            <a:r>
              <a:rPr lang="ja-JP" altLang="en-US" smtClean="0"/>
              <a:t>　</a:t>
            </a:r>
            <a:r>
              <a:rPr lang="en-GB" altLang="ja-JP" dirty="0" smtClean="0">
                <a:solidFill>
                  <a:schemeClr val="accent2">
                    <a:lumMod val="75000"/>
                  </a:schemeClr>
                </a:solidFill>
              </a:rPr>
              <a:t>___</a:t>
            </a:r>
            <a:r>
              <a:rPr lang="ja-JP" altLang="en-US" smtClean="0">
                <a:solidFill>
                  <a:schemeClr val="accent2">
                    <a:lumMod val="75000"/>
                  </a:schemeClr>
                </a:solidFill>
              </a:rPr>
              <a:t> の</a:t>
            </a:r>
            <a:r>
              <a:rPr lang="ja-JP" altLang="en-US" smtClean="0"/>
              <a:t>　Ｙ　</a:t>
            </a:r>
            <a:r>
              <a:rPr lang="ja-JP" altLang="en-US" smtClean="0">
                <a:solidFill>
                  <a:schemeClr val="accent5">
                    <a:lumMod val="75000"/>
                  </a:schemeClr>
                </a:solidFill>
              </a:rPr>
              <a:t>です。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GB" altLang="ja-JP" dirty="0" smtClean="0"/>
              <a:t>X  </a:t>
            </a:r>
            <a:r>
              <a:rPr lang="en-GB" dirty="0" err="1" smtClean="0">
                <a:solidFill>
                  <a:schemeClr val="accent5">
                    <a:lumMod val="75000"/>
                  </a:schemeClr>
                </a:solidFill>
              </a:rPr>
              <a:t>wa</a:t>
            </a:r>
            <a:r>
              <a:rPr lang="en-GB" dirty="0" smtClean="0"/>
              <a:t>   </a:t>
            </a:r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___  no  </a:t>
            </a:r>
            <a:r>
              <a:rPr lang="en-GB" dirty="0" smtClean="0">
                <a:solidFill>
                  <a:schemeClr val="tx1"/>
                </a:solidFill>
              </a:rPr>
              <a:t>Y</a:t>
            </a:r>
            <a:r>
              <a:rPr lang="en-GB" dirty="0" smtClean="0"/>
              <a:t>  </a:t>
            </a:r>
            <a:r>
              <a:rPr lang="en-GB" dirty="0" err="1" smtClean="0">
                <a:solidFill>
                  <a:schemeClr val="accent5">
                    <a:lumMod val="75000"/>
                  </a:schemeClr>
                </a:solidFill>
              </a:rPr>
              <a:t>desu</a:t>
            </a:r>
            <a:r>
              <a:rPr lang="en-GB" dirty="0" smtClean="0">
                <a:solidFill>
                  <a:schemeClr val="accent5">
                    <a:lumMod val="75000"/>
                  </a:schemeClr>
                </a:solidFill>
              </a:rPr>
              <a:t>.</a:t>
            </a:r>
            <a:endParaRPr lang="en-GB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5" name="Vertical Text Placeholder 4"/>
          <p:cNvSpPr>
            <a:spLocks noGrp="1"/>
          </p:cNvSpPr>
          <p:nvPr>
            <p:ph type="body" orient="vert" idx="1"/>
          </p:nvPr>
        </p:nvSpPr>
        <p:spPr>
          <a:xfrm>
            <a:off x="457200" y="2276872"/>
            <a:ext cx="8229600" cy="3895644"/>
          </a:xfrm>
          <a:solidFill>
            <a:schemeClr val="tx1">
              <a:lumMod val="5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/>
          <a:lstStyle/>
          <a:p>
            <a:pPr>
              <a:buNone/>
            </a:pPr>
            <a:r>
              <a:rPr lang="ja-JP" altLang="en-US" smtClean="0"/>
              <a:t>これ　　</a:t>
            </a:r>
            <a:r>
              <a:rPr lang="ja-JP" altLang="en-US" smtClean="0">
                <a:solidFill>
                  <a:schemeClr val="accent5">
                    <a:lumMod val="75000"/>
                  </a:schemeClr>
                </a:solidFill>
              </a:rPr>
              <a:t>は</a:t>
            </a:r>
            <a:r>
              <a:rPr lang="ja-JP" altLang="en-US" smtClean="0"/>
              <a:t>　  </a:t>
            </a:r>
            <a:r>
              <a:rPr lang="ja-JP" altLang="en-US" u="sng" smtClean="0">
                <a:solidFill>
                  <a:schemeClr val="accent2">
                    <a:lumMod val="75000"/>
                  </a:schemeClr>
                </a:solidFill>
              </a:rPr>
              <a:t>わたし</a:t>
            </a:r>
            <a:r>
              <a:rPr lang="ja-JP" altLang="en-US" smtClean="0">
                <a:solidFill>
                  <a:schemeClr val="accent2">
                    <a:lumMod val="75000"/>
                  </a:schemeClr>
                </a:solidFill>
              </a:rPr>
              <a:t>　 の　</a:t>
            </a:r>
            <a:r>
              <a:rPr lang="ja-JP" altLang="en-US" smtClean="0">
                <a:solidFill>
                  <a:schemeClr val="bg1"/>
                </a:solidFill>
              </a:rPr>
              <a:t>ほん</a:t>
            </a:r>
            <a:r>
              <a:rPr lang="ja-JP" altLang="en-US" smtClean="0">
                <a:solidFill>
                  <a:schemeClr val="accent2">
                    <a:lumMod val="75000"/>
                  </a:schemeClr>
                </a:solidFill>
              </a:rPr>
              <a:t>　</a:t>
            </a:r>
            <a:r>
              <a:rPr lang="ja-JP" altLang="en-US" smtClean="0">
                <a:solidFill>
                  <a:schemeClr val="accent5">
                    <a:lumMod val="75000"/>
                  </a:schemeClr>
                </a:solidFill>
              </a:rPr>
              <a:t>です。</a:t>
            </a:r>
            <a:endParaRPr lang="en-US" altLang="ja-JP" dirty="0" smtClean="0">
              <a:solidFill>
                <a:schemeClr val="accent5">
                  <a:lumMod val="75000"/>
                </a:schemeClr>
              </a:solidFill>
            </a:endParaRPr>
          </a:p>
          <a:p>
            <a:pPr>
              <a:buNone/>
            </a:pPr>
            <a:r>
              <a:rPr lang="en-GB" dirty="0" err="1" smtClean="0"/>
              <a:t>Kore</a:t>
            </a:r>
            <a:r>
              <a:rPr lang="en-GB" dirty="0" smtClean="0"/>
              <a:t> </a:t>
            </a:r>
            <a:r>
              <a:rPr lang="ja-JP" altLang="en-US" smtClean="0"/>
              <a:t>  </a:t>
            </a:r>
            <a:r>
              <a:rPr lang="en-GB" altLang="ja-JP" dirty="0" smtClean="0"/>
              <a:t> </a:t>
            </a:r>
            <a:r>
              <a:rPr lang="en-GB" dirty="0" err="1" smtClean="0">
                <a:solidFill>
                  <a:schemeClr val="accent5">
                    <a:lumMod val="75000"/>
                  </a:schemeClr>
                </a:solidFill>
              </a:rPr>
              <a:t>wa</a:t>
            </a:r>
            <a:r>
              <a:rPr lang="ja-JP" altLang="en-US" smtClean="0"/>
              <a:t>　 </a:t>
            </a:r>
            <a:r>
              <a:rPr lang="en-GB" altLang="ja-JP" u="sng" dirty="0" err="1" smtClean="0">
                <a:solidFill>
                  <a:schemeClr val="accent2">
                    <a:lumMod val="75000"/>
                  </a:schemeClr>
                </a:solidFill>
              </a:rPr>
              <a:t>watashi</a:t>
            </a:r>
            <a:r>
              <a:rPr lang="en-GB" altLang="ja-JP" dirty="0" smtClean="0">
                <a:solidFill>
                  <a:schemeClr val="accent2">
                    <a:lumMod val="75000"/>
                  </a:schemeClr>
                </a:solidFill>
              </a:rPr>
              <a:t> no  </a:t>
            </a:r>
            <a:r>
              <a:rPr lang="en-GB" altLang="ja-JP" dirty="0" err="1" smtClean="0">
                <a:solidFill>
                  <a:schemeClr val="bg1"/>
                </a:solidFill>
              </a:rPr>
              <a:t>hon</a:t>
            </a:r>
            <a:r>
              <a:rPr lang="en-GB" altLang="ja-JP" dirty="0" smtClean="0">
                <a:solidFill>
                  <a:schemeClr val="bg1"/>
                </a:solidFill>
              </a:rPr>
              <a:t>    </a:t>
            </a:r>
            <a:r>
              <a:rPr lang="en-GB" dirty="0" err="1" smtClean="0">
                <a:solidFill>
                  <a:schemeClr val="accent5">
                    <a:lumMod val="75000"/>
                  </a:schemeClr>
                </a:solidFill>
              </a:rPr>
              <a:t>desu</a:t>
            </a:r>
            <a:r>
              <a:rPr lang="en-GB" dirty="0" smtClean="0">
                <a:solidFill>
                  <a:schemeClr val="accent5">
                    <a:lumMod val="75000"/>
                  </a:schemeClr>
                </a:solidFill>
              </a:rPr>
              <a:t>.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ja-JP" altLang="en-US" smtClean="0"/>
              <a:t>これ  </a:t>
            </a:r>
            <a:r>
              <a:rPr lang="ja-JP" altLang="en-US" smtClean="0">
                <a:solidFill>
                  <a:schemeClr val="accent5">
                    <a:lumMod val="75000"/>
                  </a:schemeClr>
                </a:solidFill>
              </a:rPr>
              <a:t>は</a:t>
            </a:r>
            <a:r>
              <a:rPr lang="ja-JP" altLang="en-US" smtClean="0"/>
              <a:t>　</a:t>
            </a:r>
            <a:r>
              <a:rPr lang="ja-JP" altLang="en-US" u="sng" smtClean="0">
                <a:solidFill>
                  <a:srgbClr val="FFFF00"/>
                </a:solidFill>
              </a:rPr>
              <a:t>スミスさん</a:t>
            </a:r>
            <a:r>
              <a:rPr lang="ja-JP" altLang="en-US" smtClean="0"/>
              <a:t>　  </a:t>
            </a:r>
            <a:r>
              <a:rPr lang="ja-JP" altLang="en-US" smtClean="0">
                <a:solidFill>
                  <a:srgbClr val="FFFF00"/>
                </a:solidFill>
              </a:rPr>
              <a:t>の</a:t>
            </a:r>
            <a:r>
              <a:rPr lang="ja-JP" altLang="en-US" smtClean="0"/>
              <a:t>　ほん　</a:t>
            </a:r>
            <a:r>
              <a:rPr lang="ja-JP" altLang="en-US" smtClean="0">
                <a:solidFill>
                  <a:schemeClr val="accent5">
                    <a:lumMod val="75000"/>
                  </a:schemeClr>
                </a:solidFill>
              </a:rPr>
              <a:t>です。</a:t>
            </a:r>
            <a:endParaRPr lang="en-GB" dirty="0" smtClean="0">
              <a:solidFill>
                <a:schemeClr val="accent5">
                  <a:lumMod val="75000"/>
                </a:schemeClr>
              </a:solidFill>
            </a:endParaRPr>
          </a:p>
          <a:p>
            <a:pPr>
              <a:buNone/>
            </a:pPr>
            <a:r>
              <a:rPr lang="en-GB" altLang="ja-JP" dirty="0" err="1" smtClean="0"/>
              <a:t>Kore</a:t>
            </a:r>
            <a:r>
              <a:rPr lang="en-GB" altLang="ja-JP" dirty="0" smtClean="0"/>
              <a:t> </a:t>
            </a:r>
            <a:r>
              <a:rPr lang="en-GB" altLang="ja-JP" dirty="0" err="1" smtClean="0">
                <a:solidFill>
                  <a:schemeClr val="accent5">
                    <a:lumMod val="75000"/>
                  </a:schemeClr>
                </a:solidFill>
              </a:rPr>
              <a:t>wa</a:t>
            </a:r>
            <a:r>
              <a:rPr lang="en-GB" altLang="ja-JP" dirty="0" smtClean="0"/>
              <a:t> </a:t>
            </a:r>
            <a:r>
              <a:rPr lang="en-GB" altLang="ja-JP" u="sng" dirty="0" err="1" smtClean="0">
                <a:solidFill>
                  <a:srgbClr val="FFFF00"/>
                </a:solidFill>
              </a:rPr>
              <a:t>Sumisu</a:t>
            </a:r>
            <a:r>
              <a:rPr lang="en-GB" altLang="ja-JP" u="sng" dirty="0" smtClean="0">
                <a:solidFill>
                  <a:srgbClr val="FFFF00"/>
                </a:solidFill>
              </a:rPr>
              <a:t> san</a:t>
            </a:r>
            <a:r>
              <a:rPr lang="en-GB" altLang="ja-JP" dirty="0" smtClean="0">
                <a:solidFill>
                  <a:srgbClr val="FFFF00"/>
                </a:solidFill>
              </a:rPr>
              <a:t> no</a:t>
            </a:r>
            <a:r>
              <a:rPr lang="en-GB" altLang="ja-JP" dirty="0" smtClean="0"/>
              <a:t>  </a:t>
            </a:r>
            <a:r>
              <a:rPr lang="en-GB" altLang="ja-JP" dirty="0" err="1" smtClean="0"/>
              <a:t>hon</a:t>
            </a:r>
            <a:r>
              <a:rPr lang="ja-JP" altLang="en-US" smtClean="0"/>
              <a:t>　</a:t>
            </a:r>
            <a:r>
              <a:rPr lang="en-GB" dirty="0" err="1" smtClean="0">
                <a:solidFill>
                  <a:schemeClr val="accent5">
                    <a:lumMod val="75000"/>
                  </a:schemeClr>
                </a:solidFill>
              </a:rPr>
              <a:t>desu</a:t>
            </a:r>
            <a:r>
              <a:rPr lang="en-GB" dirty="0" smtClean="0">
                <a:solidFill>
                  <a:schemeClr val="accent5">
                    <a:lumMod val="75000"/>
                  </a:schemeClr>
                </a:solidFill>
              </a:rPr>
              <a:t>.</a:t>
            </a:r>
            <a:endParaRPr lang="en-GB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None/>
            </a:pPr>
            <a:endParaRPr lang="en-GB" dirty="0" smtClean="0">
              <a:solidFill>
                <a:schemeClr val="accent5">
                  <a:lumMod val="75000"/>
                </a:schemeClr>
              </a:solidFill>
            </a:endParaRPr>
          </a:p>
          <a:p>
            <a:pPr>
              <a:buNone/>
            </a:pPr>
            <a:endParaRPr lang="en-GB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en-GB" dirty="0" smtClean="0"/>
              <a:t>(c) </a:t>
            </a:r>
            <a:r>
              <a:rPr lang="en-GB" dirty="0" err="1" smtClean="0"/>
              <a:t>Kumi</a:t>
            </a:r>
            <a:r>
              <a:rPr lang="en-GB" dirty="0" smtClean="0"/>
              <a:t> Casey</a:t>
            </a:r>
            <a:endParaRPr lang="en-GB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735304"/>
          </a:xfrm>
        </p:spPr>
        <p:txBody>
          <a:bodyPr>
            <a:normAutofit/>
          </a:bodyPr>
          <a:lstStyle/>
          <a:p>
            <a:pPr algn="ctr"/>
            <a:r>
              <a:rPr lang="en-GB" dirty="0" smtClean="0"/>
              <a:t>X</a:t>
            </a:r>
            <a:r>
              <a:rPr lang="ja-JP" altLang="en-US" smtClean="0"/>
              <a:t>　 </a:t>
            </a:r>
            <a:r>
              <a:rPr lang="ja-JP" altLang="en-US" smtClean="0">
                <a:solidFill>
                  <a:schemeClr val="accent5">
                    <a:lumMod val="75000"/>
                  </a:schemeClr>
                </a:solidFill>
              </a:rPr>
              <a:t>は</a:t>
            </a:r>
            <a:r>
              <a:rPr lang="ja-JP" altLang="en-US" smtClean="0"/>
              <a:t>　</a:t>
            </a:r>
            <a:r>
              <a:rPr lang="en-GB" altLang="ja-JP" dirty="0" smtClean="0">
                <a:solidFill>
                  <a:schemeClr val="accent2">
                    <a:lumMod val="75000"/>
                  </a:schemeClr>
                </a:solidFill>
              </a:rPr>
              <a:t>___</a:t>
            </a:r>
            <a:r>
              <a:rPr lang="ja-JP" altLang="en-US" smtClean="0">
                <a:solidFill>
                  <a:schemeClr val="accent2">
                    <a:lumMod val="75000"/>
                  </a:schemeClr>
                </a:solidFill>
              </a:rPr>
              <a:t> の</a:t>
            </a:r>
            <a:r>
              <a:rPr lang="ja-JP" altLang="en-US" smtClean="0"/>
              <a:t>　Ｙ　</a:t>
            </a:r>
            <a:r>
              <a:rPr lang="ja-JP" altLang="en-US" smtClean="0">
                <a:solidFill>
                  <a:schemeClr val="accent5">
                    <a:lumMod val="75000"/>
                  </a:schemeClr>
                </a:solidFill>
              </a:rPr>
              <a:t>ですか。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GB" altLang="ja-JP" dirty="0" smtClean="0"/>
              <a:t>X  </a:t>
            </a:r>
            <a:r>
              <a:rPr lang="en-GB" dirty="0" err="1" smtClean="0">
                <a:solidFill>
                  <a:schemeClr val="accent5">
                    <a:lumMod val="75000"/>
                  </a:schemeClr>
                </a:solidFill>
              </a:rPr>
              <a:t>wa</a:t>
            </a:r>
            <a:r>
              <a:rPr lang="en-GB" dirty="0" smtClean="0"/>
              <a:t>   </a:t>
            </a:r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___  no  </a:t>
            </a:r>
            <a:r>
              <a:rPr lang="en-GB" dirty="0" smtClean="0">
                <a:solidFill>
                  <a:schemeClr val="tx1"/>
                </a:solidFill>
              </a:rPr>
              <a:t>Y</a:t>
            </a:r>
            <a:r>
              <a:rPr lang="en-GB" dirty="0" smtClean="0"/>
              <a:t>  </a:t>
            </a:r>
            <a:r>
              <a:rPr lang="en-GB" dirty="0" err="1" smtClean="0">
                <a:solidFill>
                  <a:schemeClr val="accent5">
                    <a:lumMod val="75000"/>
                  </a:schemeClr>
                </a:solidFill>
              </a:rPr>
              <a:t>desuka</a:t>
            </a:r>
            <a:r>
              <a:rPr lang="en-GB" dirty="0" smtClean="0">
                <a:solidFill>
                  <a:schemeClr val="accent5">
                    <a:lumMod val="75000"/>
                  </a:schemeClr>
                </a:solidFill>
              </a:rPr>
              <a:t>.</a:t>
            </a:r>
            <a:endParaRPr lang="en-GB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5" name="Vertical Text Placeholder 4"/>
          <p:cNvSpPr>
            <a:spLocks noGrp="1"/>
          </p:cNvSpPr>
          <p:nvPr>
            <p:ph type="body" orient="vert" idx="1"/>
          </p:nvPr>
        </p:nvSpPr>
        <p:spPr>
          <a:xfrm>
            <a:off x="457200" y="2276872"/>
            <a:ext cx="8229600" cy="4032448"/>
          </a:xfrm>
          <a:solidFill>
            <a:schemeClr val="tx1">
              <a:lumMod val="5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>
            <a:normAutofit fontScale="85000" lnSpcReduction="20000"/>
          </a:bodyPr>
          <a:lstStyle/>
          <a:p>
            <a:pPr>
              <a:buNone/>
            </a:pPr>
            <a:r>
              <a:rPr lang="ja-JP" altLang="en-US" smtClean="0"/>
              <a:t>これ 　 </a:t>
            </a:r>
            <a:r>
              <a:rPr lang="ja-JP" altLang="en-US" smtClean="0">
                <a:solidFill>
                  <a:schemeClr val="accent5">
                    <a:lumMod val="75000"/>
                  </a:schemeClr>
                </a:solidFill>
              </a:rPr>
              <a:t>は　　</a:t>
            </a:r>
            <a:r>
              <a:rPr lang="ja-JP" altLang="en-US" u="sng" smtClean="0">
                <a:solidFill>
                  <a:srgbClr val="FFFF00"/>
                </a:solidFill>
              </a:rPr>
              <a:t>スミスさん</a:t>
            </a:r>
            <a:r>
              <a:rPr lang="ja-JP" altLang="en-US" smtClean="0"/>
              <a:t>　  </a:t>
            </a:r>
            <a:r>
              <a:rPr lang="ja-JP" altLang="en-US" smtClean="0">
                <a:solidFill>
                  <a:srgbClr val="FFFF00"/>
                </a:solidFill>
              </a:rPr>
              <a:t>の</a:t>
            </a:r>
            <a:r>
              <a:rPr lang="ja-JP" altLang="en-US" smtClean="0"/>
              <a:t>　ほん　</a:t>
            </a:r>
            <a:r>
              <a:rPr lang="ja-JP" altLang="en-US" smtClean="0">
                <a:solidFill>
                  <a:schemeClr val="accent5">
                    <a:lumMod val="75000"/>
                  </a:schemeClr>
                </a:solidFill>
              </a:rPr>
              <a:t>ですか。</a:t>
            </a:r>
            <a:endParaRPr lang="en-GB" dirty="0" smtClean="0">
              <a:solidFill>
                <a:schemeClr val="accent5">
                  <a:lumMod val="75000"/>
                </a:schemeClr>
              </a:solidFill>
            </a:endParaRPr>
          </a:p>
          <a:p>
            <a:pPr>
              <a:buNone/>
            </a:pPr>
            <a:r>
              <a:rPr lang="en-GB" altLang="ja-JP" dirty="0" err="1" smtClean="0"/>
              <a:t>Kore</a:t>
            </a:r>
            <a:r>
              <a:rPr lang="en-GB" altLang="ja-JP" dirty="0" smtClean="0"/>
              <a:t> </a:t>
            </a:r>
            <a:r>
              <a:rPr lang="ja-JP" altLang="en-US" smtClean="0"/>
              <a:t>　</a:t>
            </a:r>
            <a:r>
              <a:rPr lang="en-GB" altLang="ja-JP" dirty="0" err="1" smtClean="0">
                <a:solidFill>
                  <a:schemeClr val="accent5">
                    <a:lumMod val="75000"/>
                  </a:schemeClr>
                </a:solidFill>
              </a:rPr>
              <a:t>wa</a:t>
            </a:r>
            <a:r>
              <a:rPr lang="en-GB" altLang="ja-JP" dirty="0" smtClean="0"/>
              <a:t> </a:t>
            </a:r>
            <a:r>
              <a:rPr lang="ja-JP" altLang="en-US" smtClean="0"/>
              <a:t>　</a:t>
            </a:r>
            <a:r>
              <a:rPr lang="en-GB" altLang="ja-JP" u="sng" dirty="0" err="1" smtClean="0">
                <a:solidFill>
                  <a:srgbClr val="FFFF00"/>
                </a:solidFill>
              </a:rPr>
              <a:t>Sumisu</a:t>
            </a:r>
            <a:r>
              <a:rPr lang="en-GB" altLang="ja-JP" u="sng" dirty="0" smtClean="0">
                <a:solidFill>
                  <a:srgbClr val="FFFF00"/>
                </a:solidFill>
              </a:rPr>
              <a:t> san</a:t>
            </a:r>
            <a:r>
              <a:rPr lang="en-GB" altLang="ja-JP" dirty="0" smtClean="0">
                <a:solidFill>
                  <a:srgbClr val="FFFF00"/>
                </a:solidFill>
              </a:rPr>
              <a:t> no</a:t>
            </a:r>
            <a:r>
              <a:rPr lang="en-GB" altLang="ja-JP" dirty="0" smtClean="0"/>
              <a:t>  </a:t>
            </a:r>
            <a:r>
              <a:rPr lang="en-GB" altLang="ja-JP" dirty="0" err="1" smtClean="0"/>
              <a:t>hon</a:t>
            </a:r>
            <a:r>
              <a:rPr lang="ja-JP" altLang="en-US" smtClean="0"/>
              <a:t>　</a:t>
            </a:r>
            <a:r>
              <a:rPr lang="en-GB" dirty="0" err="1" smtClean="0">
                <a:solidFill>
                  <a:schemeClr val="accent5">
                    <a:lumMod val="75000"/>
                  </a:schemeClr>
                </a:solidFill>
              </a:rPr>
              <a:t>desuka</a:t>
            </a:r>
            <a:r>
              <a:rPr lang="en-GB" dirty="0" smtClean="0">
                <a:solidFill>
                  <a:schemeClr val="accent5">
                    <a:lumMod val="75000"/>
                  </a:schemeClr>
                </a:solidFill>
              </a:rPr>
              <a:t>.</a:t>
            </a:r>
          </a:p>
          <a:p>
            <a:pPr>
              <a:buNone/>
            </a:pPr>
            <a:endParaRPr lang="en-GB" dirty="0" smtClean="0">
              <a:solidFill>
                <a:schemeClr val="accent5">
                  <a:lumMod val="75000"/>
                </a:schemeClr>
              </a:solidFill>
            </a:endParaRPr>
          </a:p>
          <a:p>
            <a:pPr>
              <a:buNone/>
            </a:pPr>
            <a:r>
              <a:rPr lang="ja-JP" altLang="en-US" smtClean="0">
                <a:solidFill>
                  <a:schemeClr val="accent5">
                    <a:lumMod val="75000"/>
                  </a:schemeClr>
                </a:solidFill>
              </a:rPr>
              <a:t>はい、　 </a:t>
            </a:r>
            <a:r>
              <a:rPr lang="ja-JP" altLang="en-US" smtClean="0">
                <a:solidFill>
                  <a:srgbClr val="FFFF00"/>
                </a:solidFill>
              </a:rPr>
              <a:t>スミスさん　  の</a:t>
            </a:r>
            <a:r>
              <a:rPr lang="ja-JP" altLang="en-US" smtClean="0">
                <a:solidFill>
                  <a:schemeClr val="accent5">
                    <a:lumMod val="75000"/>
                  </a:schemeClr>
                </a:solidFill>
              </a:rPr>
              <a:t>　</a:t>
            </a:r>
            <a:r>
              <a:rPr lang="ja-JP" altLang="en-US" smtClean="0">
                <a:solidFill>
                  <a:schemeClr val="bg1"/>
                </a:solidFill>
              </a:rPr>
              <a:t>（ほん）</a:t>
            </a:r>
            <a:r>
              <a:rPr lang="ja-JP" altLang="en-US" smtClean="0">
                <a:solidFill>
                  <a:schemeClr val="accent5">
                    <a:lumMod val="75000"/>
                  </a:schemeClr>
                </a:solidFill>
              </a:rPr>
              <a:t>　です。</a:t>
            </a:r>
            <a:endParaRPr lang="en-US" altLang="ja-JP" dirty="0" smtClean="0">
              <a:solidFill>
                <a:schemeClr val="accent5">
                  <a:lumMod val="75000"/>
                </a:schemeClr>
              </a:solidFill>
            </a:endParaRPr>
          </a:p>
          <a:p>
            <a:pPr>
              <a:buNone/>
            </a:pPr>
            <a:r>
              <a:rPr lang="en-GB" dirty="0" err="1" smtClean="0">
                <a:solidFill>
                  <a:schemeClr val="accent5">
                    <a:lumMod val="75000"/>
                  </a:schemeClr>
                </a:solidFill>
              </a:rPr>
              <a:t>Hai</a:t>
            </a:r>
            <a:r>
              <a:rPr lang="en-GB" dirty="0" smtClean="0">
                <a:solidFill>
                  <a:schemeClr val="accent5">
                    <a:lumMod val="75000"/>
                  </a:schemeClr>
                </a:solidFill>
              </a:rPr>
              <a:t>,      </a:t>
            </a:r>
            <a:r>
              <a:rPr lang="en-GB" dirty="0" err="1" smtClean="0">
                <a:solidFill>
                  <a:srgbClr val="FFFF00"/>
                </a:solidFill>
              </a:rPr>
              <a:t>Sumisu</a:t>
            </a:r>
            <a:r>
              <a:rPr lang="en-GB" dirty="0" smtClean="0">
                <a:solidFill>
                  <a:srgbClr val="FFFF00"/>
                </a:solidFill>
              </a:rPr>
              <a:t> san no    </a:t>
            </a:r>
            <a:r>
              <a:rPr lang="en-GB" dirty="0" smtClean="0">
                <a:solidFill>
                  <a:schemeClr val="bg1"/>
                </a:solidFill>
              </a:rPr>
              <a:t>(</a:t>
            </a:r>
            <a:r>
              <a:rPr lang="en-GB" dirty="0" err="1" smtClean="0">
                <a:solidFill>
                  <a:schemeClr val="bg1"/>
                </a:solidFill>
              </a:rPr>
              <a:t>hon</a:t>
            </a:r>
            <a:r>
              <a:rPr lang="en-GB" dirty="0" smtClean="0">
                <a:solidFill>
                  <a:schemeClr val="bg1"/>
                </a:solidFill>
              </a:rPr>
              <a:t>)   </a:t>
            </a:r>
            <a:r>
              <a:rPr lang="en-GB" dirty="0" err="1" smtClean="0">
                <a:solidFill>
                  <a:schemeClr val="accent5">
                    <a:lumMod val="75000"/>
                  </a:schemeClr>
                </a:solidFill>
              </a:rPr>
              <a:t>desu</a:t>
            </a:r>
            <a:r>
              <a:rPr lang="en-GB" dirty="0" smtClean="0">
                <a:solidFill>
                  <a:schemeClr val="accent5">
                    <a:lumMod val="75000"/>
                  </a:schemeClr>
                </a:solidFill>
              </a:rPr>
              <a:t>.</a:t>
            </a:r>
          </a:p>
          <a:p>
            <a:pPr>
              <a:buNone/>
            </a:pPr>
            <a:endParaRPr lang="en-GB" dirty="0" smtClean="0">
              <a:solidFill>
                <a:schemeClr val="accent5">
                  <a:lumMod val="75000"/>
                </a:schemeClr>
              </a:solidFill>
            </a:endParaRPr>
          </a:p>
          <a:p>
            <a:pPr>
              <a:buNone/>
            </a:pPr>
            <a:r>
              <a:rPr lang="ja-JP" altLang="en-US" smtClean="0">
                <a:solidFill>
                  <a:schemeClr val="bg1"/>
                </a:solidFill>
              </a:rPr>
              <a:t>はい、そう　です。 </a:t>
            </a:r>
            <a:r>
              <a:rPr lang="en-GB" altLang="ja-JP" dirty="0" smtClean="0">
                <a:solidFill>
                  <a:schemeClr val="bg1"/>
                </a:solidFill>
              </a:rPr>
              <a:t>(Yes, that‘s right.)</a:t>
            </a:r>
            <a:endParaRPr lang="en-GB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n-GB" dirty="0" err="1" smtClean="0">
                <a:solidFill>
                  <a:schemeClr val="bg1"/>
                </a:solidFill>
              </a:rPr>
              <a:t>Hai</a:t>
            </a:r>
            <a:r>
              <a:rPr lang="en-GB" dirty="0" smtClean="0">
                <a:solidFill>
                  <a:schemeClr val="bg1"/>
                </a:solidFill>
              </a:rPr>
              <a:t>, </a:t>
            </a:r>
            <a:r>
              <a:rPr lang="ja-JP" altLang="en-US" smtClean="0">
                <a:solidFill>
                  <a:schemeClr val="bg1"/>
                </a:solidFill>
              </a:rPr>
              <a:t>　 </a:t>
            </a:r>
            <a:r>
              <a:rPr lang="en-GB" dirty="0" smtClean="0">
                <a:solidFill>
                  <a:schemeClr val="bg1"/>
                </a:solidFill>
              </a:rPr>
              <a:t>so </a:t>
            </a:r>
            <a:r>
              <a:rPr lang="ja-JP" altLang="en-US" smtClean="0">
                <a:solidFill>
                  <a:schemeClr val="bg1"/>
                </a:solidFill>
              </a:rPr>
              <a:t>　</a:t>
            </a:r>
            <a:r>
              <a:rPr lang="en-GB" dirty="0" err="1" smtClean="0">
                <a:solidFill>
                  <a:schemeClr val="bg1"/>
                </a:solidFill>
              </a:rPr>
              <a:t>desu</a:t>
            </a:r>
            <a:r>
              <a:rPr lang="en-GB" dirty="0" smtClean="0">
                <a:solidFill>
                  <a:schemeClr val="bg1"/>
                </a:solidFill>
              </a:rPr>
              <a:t>.</a:t>
            </a:r>
          </a:p>
          <a:p>
            <a:pPr>
              <a:buNone/>
            </a:pPr>
            <a:endParaRPr lang="en-GB" dirty="0" smtClean="0">
              <a:solidFill>
                <a:schemeClr val="accent5">
                  <a:lumMod val="75000"/>
                </a:schemeClr>
              </a:solidFill>
            </a:endParaRPr>
          </a:p>
          <a:p>
            <a:pPr>
              <a:buNone/>
            </a:pPr>
            <a:r>
              <a:rPr lang="ja-JP" altLang="en-US" smtClean="0">
                <a:solidFill>
                  <a:schemeClr val="accent5">
                    <a:lumMod val="75000"/>
                  </a:schemeClr>
                </a:solidFill>
              </a:rPr>
              <a:t>いいえ、 </a:t>
            </a:r>
            <a:r>
              <a:rPr lang="ja-JP" altLang="en-US" smtClean="0">
                <a:solidFill>
                  <a:srgbClr val="FFFF00"/>
                </a:solidFill>
              </a:rPr>
              <a:t>スミスさん　  の </a:t>
            </a:r>
            <a:r>
              <a:rPr lang="ja-JP" altLang="en-US" smtClean="0">
                <a:solidFill>
                  <a:schemeClr val="bg1"/>
                </a:solidFill>
              </a:rPr>
              <a:t>（ほん）</a:t>
            </a:r>
            <a:r>
              <a:rPr lang="ja-JP" altLang="en-US" smtClean="0">
                <a:solidFill>
                  <a:schemeClr val="accent5">
                    <a:lumMod val="75000"/>
                  </a:schemeClr>
                </a:solidFill>
              </a:rPr>
              <a:t> では　ありません。</a:t>
            </a:r>
            <a:endParaRPr lang="en-US" altLang="ja-JP" dirty="0" smtClean="0">
              <a:solidFill>
                <a:schemeClr val="accent5">
                  <a:lumMod val="75000"/>
                </a:schemeClr>
              </a:solidFill>
            </a:endParaRPr>
          </a:p>
          <a:p>
            <a:pPr>
              <a:buNone/>
            </a:pPr>
            <a:r>
              <a:rPr lang="en-GB" dirty="0" err="1" smtClean="0">
                <a:solidFill>
                  <a:schemeClr val="accent5">
                    <a:lumMod val="75000"/>
                  </a:schemeClr>
                </a:solidFill>
              </a:rPr>
              <a:t>Iie</a:t>
            </a:r>
            <a:r>
              <a:rPr lang="en-GB" dirty="0" smtClean="0">
                <a:solidFill>
                  <a:schemeClr val="accent5">
                    <a:lumMod val="75000"/>
                  </a:schemeClr>
                </a:solidFill>
              </a:rPr>
              <a:t>,        </a:t>
            </a:r>
            <a:r>
              <a:rPr lang="en-GB" dirty="0" err="1" smtClean="0">
                <a:solidFill>
                  <a:schemeClr val="accent5">
                    <a:lumMod val="75000"/>
                  </a:schemeClr>
                </a:solidFill>
              </a:rPr>
              <a:t>Sumisu</a:t>
            </a:r>
            <a:r>
              <a:rPr lang="en-GB" dirty="0" smtClean="0">
                <a:solidFill>
                  <a:schemeClr val="accent5">
                    <a:lumMod val="75000"/>
                  </a:schemeClr>
                </a:solidFill>
              </a:rPr>
              <a:t> san no </a:t>
            </a:r>
            <a:r>
              <a:rPr lang="en-GB" dirty="0" smtClean="0">
                <a:solidFill>
                  <a:schemeClr val="bg1"/>
                </a:solidFill>
              </a:rPr>
              <a:t>(</a:t>
            </a:r>
            <a:r>
              <a:rPr lang="en-GB" dirty="0" err="1" smtClean="0">
                <a:solidFill>
                  <a:schemeClr val="bg1"/>
                </a:solidFill>
              </a:rPr>
              <a:t>hon</a:t>
            </a:r>
            <a:r>
              <a:rPr lang="en-GB" dirty="0" smtClean="0">
                <a:solidFill>
                  <a:schemeClr val="bg1"/>
                </a:solidFill>
              </a:rPr>
              <a:t>)   </a:t>
            </a:r>
            <a:r>
              <a:rPr lang="en-GB" dirty="0" err="1" smtClean="0">
                <a:solidFill>
                  <a:schemeClr val="accent5">
                    <a:lumMod val="75000"/>
                  </a:schemeClr>
                </a:solidFill>
              </a:rPr>
              <a:t>dewa</a:t>
            </a:r>
            <a:r>
              <a:rPr lang="en-GB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GB" dirty="0" err="1" smtClean="0">
                <a:solidFill>
                  <a:schemeClr val="accent5">
                    <a:lumMod val="75000"/>
                  </a:schemeClr>
                </a:solidFill>
              </a:rPr>
              <a:t>arimasen</a:t>
            </a:r>
            <a:r>
              <a:rPr lang="en-GB" dirty="0" smtClean="0">
                <a:solidFill>
                  <a:schemeClr val="accent5">
                    <a:lumMod val="75000"/>
                  </a:schemeClr>
                </a:solidFill>
              </a:rPr>
              <a:t>.</a:t>
            </a:r>
          </a:p>
          <a:p>
            <a:pPr>
              <a:buNone/>
            </a:pPr>
            <a:endParaRPr lang="en-GB" dirty="0" smtClean="0">
              <a:solidFill>
                <a:schemeClr val="accent5">
                  <a:lumMod val="75000"/>
                </a:schemeClr>
              </a:solidFill>
            </a:endParaRPr>
          </a:p>
          <a:p>
            <a:pPr>
              <a:buNone/>
            </a:pPr>
            <a:endParaRPr lang="en-GB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None/>
            </a:pPr>
            <a:endParaRPr lang="en-GB" dirty="0" smtClean="0">
              <a:solidFill>
                <a:schemeClr val="accent5">
                  <a:lumMod val="75000"/>
                </a:schemeClr>
              </a:solidFill>
            </a:endParaRPr>
          </a:p>
          <a:p>
            <a:pPr>
              <a:buNone/>
            </a:pPr>
            <a:endParaRPr lang="en-GB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en-GB" dirty="0" smtClean="0"/>
              <a:t>(c) </a:t>
            </a:r>
            <a:r>
              <a:rPr lang="en-GB" dirty="0" err="1" smtClean="0"/>
              <a:t>Kumi</a:t>
            </a:r>
            <a:r>
              <a:rPr lang="en-GB" dirty="0" smtClean="0"/>
              <a:t> Casey</a:t>
            </a:r>
            <a:endParaRPr lang="en-GB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735304"/>
          </a:xfrm>
        </p:spPr>
        <p:txBody>
          <a:bodyPr>
            <a:normAutofit/>
          </a:bodyPr>
          <a:lstStyle/>
          <a:p>
            <a:pPr algn="ctr"/>
            <a:r>
              <a:rPr lang="en-GB" dirty="0" smtClean="0"/>
              <a:t>X</a:t>
            </a:r>
            <a:r>
              <a:rPr lang="ja-JP" altLang="en-US" smtClean="0"/>
              <a:t>　 </a:t>
            </a:r>
            <a:r>
              <a:rPr lang="ja-JP" altLang="en-US" smtClean="0">
                <a:solidFill>
                  <a:schemeClr val="accent5">
                    <a:lumMod val="75000"/>
                  </a:schemeClr>
                </a:solidFill>
              </a:rPr>
              <a:t>は</a:t>
            </a:r>
            <a:r>
              <a:rPr lang="ja-JP" altLang="en-US" smtClean="0"/>
              <a:t>　</a:t>
            </a:r>
            <a:r>
              <a:rPr lang="ja-JP" altLang="en-US" smtClean="0">
                <a:solidFill>
                  <a:schemeClr val="accent2">
                    <a:lumMod val="75000"/>
                  </a:schemeClr>
                </a:solidFill>
              </a:rPr>
              <a:t>だれ の</a:t>
            </a:r>
            <a:r>
              <a:rPr lang="ja-JP" altLang="en-US" smtClean="0"/>
              <a:t>　Ｙ　</a:t>
            </a:r>
            <a:r>
              <a:rPr lang="ja-JP" altLang="en-US" smtClean="0">
                <a:solidFill>
                  <a:schemeClr val="accent5">
                    <a:lumMod val="75000"/>
                  </a:schemeClr>
                </a:solidFill>
              </a:rPr>
              <a:t>ですか。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GB" altLang="ja-JP" dirty="0" smtClean="0"/>
              <a:t>X   </a:t>
            </a:r>
            <a:r>
              <a:rPr lang="en-GB" dirty="0" err="1" smtClean="0">
                <a:solidFill>
                  <a:schemeClr val="accent5">
                    <a:lumMod val="75000"/>
                  </a:schemeClr>
                </a:solidFill>
              </a:rPr>
              <a:t>wa</a:t>
            </a:r>
            <a:r>
              <a:rPr lang="en-GB" dirty="0" smtClean="0"/>
              <a:t>  </a:t>
            </a:r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dare no </a:t>
            </a:r>
            <a:r>
              <a:rPr lang="en-GB" dirty="0" smtClean="0">
                <a:solidFill>
                  <a:schemeClr val="tx1"/>
                </a:solidFill>
              </a:rPr>
              <a:t>Y</a:t>
            </a:r>
            <a:r>
              <a:rPr lang="en-GB" dirty="0" smtClean="0"/>
              <a:t>  </a:t>
            </a:r>
            <a:r>
              <a:rPr lang="en-GB" dirty="0" err="1" smtClean="0">
                <a:solidFill>
                  <a:schemeClr val="accent5">
                    <a:lumMod val="75000"/>
                  </a:schemeClr>
                </a:solidFill>
              </a:rPr>
              <a:t>desuka</a:t>
            </a:r>
            <a:r>
              <a:rPr lang="en-GB" dirty="0" smtClean="0">
                <a:solidFill>
                  <a:schemeClr val="accent5">
                    <a:lumMod val="75000"/>
                  </a:schemeClr>
                </a:solidFill>
              </a:rPr>
              <a:t>.</a:t>
            </a:r>
            <a:endParaRPr lang="en-GB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5" name="Vertical Text Placeholder 4"/>
          <p:cNvSpPr>
            <a:spLocks noGrp="1"/>
          </p:cNvSpPr>
          <p:nvPr>
            <p:ph type="body" orient="vert" idx="1"/>
          </p:nvPr>
        </p:nvSpPr>
        <p:spPr>
          <a:xfrm>
            <a:off x="457200" y="2276872"/>
            <a:ext cx="8229600" cy="3895644"/>
          </a:xfrm>
          <a:solidFill>
            <a:schemeClr val="tx1">
              <a:lumMod val="5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>
            <a:normAutofit lnSpcReduction="10000"/>
          </a:bodyPr>
          <a:lstStyle/>
          <a:p>
            <a:pPr>
              <a:buNone/>
            </a:pPr>
            <a:r>
              <a:rPr lang="ja-JP" altLang="en-US" smtClean="0"/>
              <a:t>これ　　</a:t>
            </a:r>
            <a:r>
              <a:rPr lang="ja-JP" altLang="en-US" smtClean="0">
                <a:solidFill>
                  <a:schemeClr val="accent5">
                    <a:lumMod val="75000"/>
                  </a:schemeClr>
                </a:solidFill>
              </a:rPr>
              <a:t>は</a:t>
            </a:r>
            <a:r>
              <a:rPr lang="ja-JP" altLang="en-US" smtClean="0"/>
              <a:t>　  </a:t>
            </a:r>
            <a:r>
              <a:rPr lang="ja-JP" altLang="en-US" u="sng" smtClean="0">
                <a:solidFill>
                  <a:schemeClr val="accent2">
                    <a:lumMod val="75000"/>
                  </a:schemeClr>
                </a:solidFill>
              </a:rPr>
              <a:t>だれ</a:t>
            </a:r>
            <a:r>
              <a:rPr lang="ja-JP" altLang="en-US" smtClean="0">
                <a:solidFill>
                  <a:schemeClr val="accent2">
                    <a:lumMod val="75000"/>
                  </a:schemeClr>
                </a:solidFill>
              </a:rPr>
              <a:t>　の　</a:t>
            </a:r>
            <a:r>
              <a:rPr lang="ja-JP" altLang="en-US" smtClean="0">
                <a:solidFill>
                  <a:schemeClr val="bg1"/>
                </a:solidFill>
              </a:rPr>
              <a:t>ほん</a:t>
            </a:r>
            <a:r>
              <a:rPr lang="ja-JP" altLang="en-US" smtClean="0">
                <a:solidFill>
                  <a:schemeClr val="accent2">
                    <a:lumMod val="75000"/>
                  </a:schemeClr>
                </a:solidFill>
              </a:rPr>
              <a:t>　</a:t>
            </a:r>
            <a:r>
              <a:rPr lang="ja-JP" altLang="en-US" smtClean="0">
                <a:solidFill>
                  <a:schemeClr val="accent5">
                    <a:lumMod val="75000"/>
                  </a:schemeClr>
                </a:solidFill>
              </a:rPr>
              <a:t>ですか。</a:t>
            </a:r>
            <a:endParaRPr lang="en-US" altLang="ja-JP" dirty="0" smtClean="0">
              <a:solidFill>
                <a:schemeClr val="accent5">
                  <a:lumMod val="75000"/>
                </a:schemeClr>
              </a:solidFill>
            </a:endParaRPr>
          </a:p>
          <a:p>
            <a:pPr>
              <a:buNone/>
            </a:pPr>
            <a:r>
              <a:rPr lang="en-GB" dirty="0" err="1" smtClean="0"/>
              <a:t>Kore</a:t>
            </a:r>
            <a:r>
              <a:rPr lang="en-GB" dirty="0" smtClean="0"/>
              <a:t> </a:t>
            </a:r>
            <a:r>
              <a:rPr lang="ja-JP" altLang="en-US" smtClean="0"/>
              <a:t>  </a:t>
            </a:r>
            <a:r>
              <a:rPr lang="en-GB" altLang="ja-JP" dirty="0" smtClean="0"/>
              <a:t> </a:t>
            </a:r>
            <a:r>
              <a:rPr lang="en-GB" dirty="0" err="1" smtClean="0">
                <a:solidFill>
                  <a:schemeClr val="accent5">
                    <a:lumMod val="75000"/>
                  </a:schemeClr>
                </a:solidFill>
              </a:rPr>
              <a:t>wa</a:t>
            </a:r>
            <a:r>
              <a:rPr lang="ja-JP" altLang="en-US" smtClean="0"/>
              <a:t>　 </a:t>
            </a:r>
            <a:r>
              <a:rPr lang="en-GB" altLang="ja-JP" u="sng" dirty="0" smtClean="0">
                <a:solidFill>
                  <a:schemeClr val="accent2">
                    <a:lumMod val="75000"/>
                  </a:schemeClr>
                </a:solidFill>
              </a:rPr>
              <a:t>dare</a:t>
            </a:r>
            <a:r>
              <a:rPr lang="en-GB" altLang="ja-JP" dirty="0" smtClean="0">
                <a:solidFill>
                  <a:schemeClr val="accent2">
                    <a:lumMod val="75000"/>
                  </a:schemeClr>
                </a:solidFill>
              </a:rPr>
              <a:t>  no  </a:t>
            </a:r>
            <a:r>
              <a:rPr lang="en-GB" altLang="ja-JP" dirty="0" err="1" smtClean="0">
                <a:solidFill>
                  <a:schemeClr val="bg1"/>
                </a:solidFill>
              </a:rPr>
              <a:t>hon</a:t>
            </a:r>
            <a:r>
              <a:rPr lang="en-GB" altLang="ja-JP" dirty="0" smtClean="0">
                <a:solidFill>
                  <a:schemeClr val="bg1"/>
                </a:solidFill>
              </a:rPr>
              <a:t>    </a:t>
            </a:r>
            <a:r>
              <a:rPr lang="en-GB" dirty="0" err="1" smtClean="0">
                <a:solidFill>
                  <a:schemeClr val="accent5">
                    <a:lumMod val="75000"/>
                  </a:schemeClr>
                </a:solidFill>
              </a:rPr>
              <a:t>desuka</a:t>
            </a:r>
            <a:r>
              <a:rPr lang="en-GB" dirty="0" smtClean="0">
                <a:solidFill>
                  <a:schemeClr val="accent5">
                    <a:lumMod val="75000"/>
                  </a:schemeClr>
                </a:solidFill>
              </a:rPr>
              <a:t>.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ja-JP" altLang="en-US" u="sng" smtClean="0">
                <a:solidFill>
                  <a:schemeClr val="bg1"/>
                </a:solidFill>
              </a:rPr>
              <a:t>わたし</a:t>
            </a:r>
            <a:r>
              <a:rPr lang="ja-JP" altLang="en-US" smtClean="0"/>
              <a:t>　  </a:t>
            </a:r>
            <a:r>
              <a:rPr lang="ja-JP" altLang="en-US" smtClean="0">
                <a:solidFill>
                  <a:srgbClr val="FFFF00"/>
                </a:solidFill>
              </a:rPr>
              <a:t>の</a:t>
            </a:r>
            <a:r>
              <a:rPr lang="ja-JP" altLang="en-US" smtClean="0"/>
              <a:t>　ほん　</a:t>
            </a:r>
            <a:r>
              <a:rPr lang="ja-JP" altLang="en-US" smtClean="0">
                <a:solidFill>
                  <a:schemeClr val="accent5">
                    <a:lumMod val="75000"/>
                  </a:schemeClr>
                </a:solidFill>
              </a:rPr>
              <a:t>です。</a:t>
            </a:r>
            <a:endParaRPr lang="en-GB" dirty="0" smtClean="0">
              <a:solidFill>
                <a:schemeClr val="accent5">
                  <a:lumMod val="75000"/>
                </a:schemeClr>
              </a:solidFill>
            </a:endParaRPr>
          </a:p>
          <a:p>
            <a:pPr>
              <a:buNone/>
            </a:pPr>
            <a:r>
              <a:rPr lang="en-GB" altLang="ja-JP" u="sng" dirty="0" err="1" smtClean="0">
                <a:solidFill>
                  <a:schemeClr val="bg1"/>
                </a:solidFill>
              </a:rPr>
              <a:t>Watashi</a:t>
            </a:r>
            <a:r>
              <a:rPr lang="en-GB" altLang="ja-JP" dirty="0" smtClean="0">
                <a:solidFill>
                  <a:srgbClr val="FFFF00"/>
                </a:solidFill>
              </a:rPr>
              <a:t> no</a:t>
            </a:r>
            <a:r>
              <a:rPr lang="en-GB" altLang="ja-JP" dirty="0" smtClean="0"/>
              <a:t>  </a:t>
            </a:r>
            <a:r>
              <a:rPr lang="en-GB" altLang="ja-JP" dirty="0" err="1" smtClean="0"/>
              <a:t>hon</a:t>
            </a:r>
            <a:r>
              <a:rPr lang="ja-JP" altLang="en-US" smtClean="0"/>
              <a:t>　</a:t>
            </a:r>
            <a:r>
              <a:rPr lang="en-GB" dirty="0" err="1" smtClean="0">
                <a:solidFill>
                  <a:schemeClr val="accent5">
                    <a:lumMod val="75000"/>
                  </a:schemeClr>
                </a:solidFill>
              </a:rPr>
              <a:t>desu</a:t>
            </a:r>
            <a:r>
              <a:rPr lang="en-GB" dirty="0" smtClean="0">
                <a:solidFill>
                  <a:schemeClr val="accent5">
                    <a:lumMod val="75000"/>
                  </a:schemeClr>
                </a:solidFill>
              </a:rPr>
              <a:t>.</a:t>
            </a:r>
          </a:p>
          <a:p>
            <a:pPr>
              <a:buNone/>
            </a:pPr>
            <a:endParaRPr lang="en-GB" altLang="ja-JP" u="sng" dirty="0" smtClean="0"/>
          </a:p>
          <a:p>
            <a:pPr>
              <a:buNone/>
            </a:pPr>
            <a:r>
              <a:rPr lang="ja-JP" altLang="en-US" u="sng" smtClean="0"/>
              <a:t>スミスさん</a:t>
            </a:r>
            <a:r>
              <a:rPr lang="ja-JP" altLang="en-US" smtClean="0"/>
              <a:t>　  </a:t>
            </a:r>
            <a:r>
              <a:rPr lang="ja-JP" altLang="en-US" smtClean="0">
                <a:solidFill>
                  <a:srgbClr val="FFFF00"/>
                </a:solidFill>
              </a:rPr>
              <a:t>の</a:t>
            </a:r>
            <a:r>
              <a:rPr lang="ja-JP" altLang="en-US" smtClean="0"/>
              <a:t>　ほん　</a:t>
            </a:r>
            <a:r>
              <a:rPr lang="ja-JP" altLang="en-US" smtClean="0">
                <a:solidFill>
                  <a:schemeClr val="accent5">
                    <a:lumMod val="75000"/>
                  </a:schemeClr>
                </a:solidFill>
              </a:rPr>
              <a:t>です。</a:t>
            </a:r>
            <a:endParaRPr lang="en-GB" dirty="0" smtClean="0">
              <a:solidFill>
                <a:schemeClr val="accent5">
                  <a:lumMod val="75000"/>
                </a:schemeClr>
              </a:solidFill>
            </a:endParaRPr>
          </a:p>
          <a:p>
            <a:pPr>
              <a:buNone/>
            </a:pPr>
            <a:r>
              <a:rPr lang="en-GB" altLang="ja-JP" u="sng" dirty="0" err="1" smtClean="0"/>
              <a:t>Sumisu</a:t>
            </a:r>
            <a:r>
              <a:rPr lang="en-GB" altLang="ja-JP" u="sng" dirty="0" smtClean="0"/>
              <a:t> san</a:t>
            </a:r>
            <a:r>
              <a:rPr lang="en-GB" altLang="ja-JP" dirty="0" smtClean="0"/>
              <a:t> </a:t>
            </a:r>
            <a:r>
              <a:rPr lang="en-GB" altLang="ja-JP" dirty="0" smtClean="0">
                <a:solidFill>
                  <a:srgbClr val="FFFF00"/>
                </a:solidFill>
              </a:rPr>
              <a:t>no</a:t>
            </a:r>
            <a:r>
              <a:rPr lang="en-GB" altLang="ja-JP" dirty="0" smtClean="0"/>
              <a:t>  </a:t>
            </a:r>
            <a:r>
              <a:rPr lang="en-GB" altLang="ja-JP" dirty="0" err="1" smtClean="0"/>
              <a:t>hon</a:t>
            </a:r>
            <a:r>
              <a:rPr lang="ja-JP" altLang="en-US" smtClean="0"/>
              <a:t>　</a:t>
            </a:r>
            <a:r>
              <a:rPr lang="en-GB" dirty="0" err="1" smtClean="0">
                <a:solidFill>
                  <a:schemeClr val="accent5">
                    <a:lumMod val="75000"/>
                  </a:schemeClr>
                </a:solidFill>
              </a:rPr>
              <a:t>desu</a:t>
            </a:r>
            <a:r>
              <a:rPr lang="en-GB" dirty="0" smtClean="0">
                <a:solidFill>
                  <a:schemeClr val="accent5">
                    <a:lumMod val="75000"/>
                  </a:schemeClr>
                </a:solidFill>
              </a:rPr>
              <a:t>.</a:t>
            </a:r>
          </a:p>
          <a:p>
            <a:pPr>
              <a:buNone/>
            </a:pPr>
            <a:endParaRPr lang="en-GB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None/>
            </a:pPr>
            <a:endParaRPr lang="en-GB" dirty="0" smtClean="0">
              <a:solidFill>
                <a:schemeClr val="accent5">
                  <a:lumMod val="75000"/>
                </a:schemeClr>
              </a:solidFill>
            </a:endParaRPr>
          </a:p>
          <a:p>
            <a:pPr>
              <a:buNone/>
            </a:pPr>
            <a:endParaRPr lang="en-GB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en-GB" dirty="0" smtClean="0"/>
              <a:t>(c) </a:t>
            </a:r>
            <a:r>
              <a:rPr lang="en-GB" dirty="0" err="1" smtClean="0"/>
              <a:t>Kumi</a:t>
            </a:r>
            <a:r>
              <a:rPr lang="en-GB" dirty="0" smtClean="0"/>
              <a:t> Casey</a:t>
            </a:r>
            <a:endParaRPr lang="en-GB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1143000"/>
          </a:xfrm>
          <a:ln>
            <a:noFill/>
          </a:ln>
        </p:spPr>
        <p:txBody>
          <a:bodyPr>
            <a:normAutofit fontScale="90000"/>
          </a:bodyPr>
          <a:lstStyle/>
          <a:p>
            <a:pPr algn="ctr"/>
            <a:r>
              <a:rPr lang="ja-JP" altLang="en-US" sz="40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/>
              </a:rPr>
              <a:t>でんわばんごう　は　</a:t>
            </a:r>
            <a:r>
              <a:rPr lang="ja-JP" altLang="en-US" sz="40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effectLst/>
              </a:rPr>
              <a:t>なん</a:t>
            </a:r>
            <a:r>
              <a:rPr lang="ja-JP" altLang="en-US" sz="40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/>
              </a:rPr>
              <a:t>ばん</a:t>
            </a:r>
            <a:r>
              <a:rPr lang="ja-JP" altLang="en-US" sz="40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/>
              </a:rPr>
              <a:t>　ですか。</a:t>
            </a:r>
            <a:r>
              <a:rPr lang="en-US" altLang="ja-JP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/>
              </a:rPr>
              <a:t/>
            </a:r>
            <a:br>
              <a:rPr lang="en-US" altLang="ja-JP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/>
              </a:rPr>
            </a:br>
            <a:r>
              <a:rPr lang="en-US" altLang="ja-JP" sz="4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/>
              </a:rPr>
              <a:t>Denwabango</a:t>
            </a:r>
            <a:r>
              <a:rPr lang="en-US" altLang="ja-JP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/>
              </a:rPr>
              <a:t> </a:t>
            </a:r>
            <a:r>
              <a:rPr lang="en-GB" altLang="ja-JP" sz="4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/>
              </a:rPr>
              <a:t>wa</a:t>
            </a:r>
            <a:r>
              <a:rPr lang="en-GB" altLang="ja-JP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/>
              </a:rPr>
              <a:t> </a:t>
            </a:r>
            <a:r>
              <a:rPr lang="en-GB" altLang="ja-JP" sz="4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effectLst/>
              </a:rPr>
              <a:t>nan</a:t>
            </a:r>
            <a:r>
              <a:rPr lang="en-GB" altLang="ja-JP" sz="4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/>
              </a:rPr>
              <a:t>ban</a:t>
            </a:r>
            <a:r>
              <a:rPr lang="en-GB" altLang="ja-JP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/>
              </a:rPr>
              <a:t> </a:t>
            </a:r>
            <a:r>
              <a:rPr lang="en-GB" altLang="ja-JP" sz="4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/>
              </a:rPr>
              <a:t>desuka</a:t>
            </a:r>
            <a:r>
              <a:rPr lang="en-GB" altLang="ja-JP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/>
              </a:rPr>
              <a:t>.</a:t>
            </a:r>
            <a:endParaRPr lang="en-GB" sz="4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/>
            </a:endParaRP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3528" y="2420888"/>
            <a:ext cx="8507288" cy="4032448"/>
          </a:xfrm>
          <a:solidFill>
            <a:schemeClr val="tx1">
              <a:lumMod val="5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vert="horz">
            <a:normAutofit fontScale="92500" lnSpcReduction="10000"/>
          </a:bodyPr>
          <a:lstStyle/>
          <a:p>
            <a:pPr>
              <a:buNone/>
            </a:pPr>
            <a:r>
              <a:rPr lang="ja-JP" altLang="en-US" sz="2400" smtClean="0">
                <a:solidFill>
                  <a:schemeClr val="bg1"/>
                </a:solidFill>
              </a:rPr>
              <a:t>なかむらさん　　の　でんわばんごう　は</a:t>
            </a:r>
            <a:r>
              <a:rPr lang="ja-JP" altLang="en-US" sz="2400" smtClean="0"/>
              <a:t>　</a:t>
            </a:r>
            <a:r>
              <a:rPr lang="ja-JP" altLang="en-US" sz="2400" smtClean="0">
                <a:solidFill>
                  <a:schemeClr val="accent5">
                    <a:lumMod val="75000"/>
                  </a:schemeClr>
                </a:solidFill>
              </a:rPr>
              <a:t>なん</a:t>
            </a:r>
            <a:r>
              <a:rPr lang="ja-JP" altLang="en-US" sz="2400" smtClean="0">
                <a:solidFill>
                  <a:schemeClr val="accent2">
                    <a:lumMod val="75000"/>
                  </a:schemeClr>
                </a:solidFill>
              </a:rPr>
              <a:t>ばん</a:t>
            </a:r>
            <a:r>
              <a:rPr lang="ja-JP" altLang="en-US" sz="2400" smtClean="0"/>
              <a:t> </a:t>
            </a:r>
            <a:r>
              <a:rPr lang="ja-JP" altLang="en-US" sz="2400" smtClean="0">
                <a:solidFill>
                  <a:schemeClr val="bg1"/>
                </a:solidFill>
              </a:rPr>
              <a:t>ですか。</a:t>
            </a:r>
            <a:endParaRPr lang="en-US" altLang="ja-JP" sz="2400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n-GB" sz="2400" dirty="0" smtClean="0">
                <a:solidFill>
                  <a:schemeClr val="bg1"/>
                </a:solidFill>
              </a:rPr>
              <a:t>Nakamura san no </a:t>
            </a:r>
            <a:r>
              <a:rPr lang="ja-JP" altLang="en-US" sz="2400" smtClean="0">
                <a:solidFill>
                  <a:schemeClr val="bg1"/>
                </a:solidFill>
              </a:rPr>
              <a:t>　</a:t>
            </a:r>
            <a:r>
              <a:rPr lang="en-GB" sz="2400" dirty="0" err="1" smtClean="0">
                <a:solidFill>
                  <a:schemeClr val="bg1"/>
                </a:solidFill>
              </a:rPr>
              <a:t>denwabango</a:t>
            </a:r>
            <a:r>
              <a:rPr lang="en-GB" sz="2400" dirty="0" smtClean="0">
                <a:solidFill>
                  <a:schemeClr val="bg1"/>
                </a:solidFill>
              </a:rPr>
              <a:t> </a:t>
            </a:r>
            <a:r>
              <a:rPr lang="ja-JP" altLang="en-US" sz="2400" smtClean="0">
                <a:solidFill>
                  <a:schemeClr val="bg1"/>
                </a:solidFill>
              </a:rPr>
              <a:t>　</a:t>
            </a:r>
            <a:r>
              <a:rPr lang="en-GB" sz="2400" dirty="0" err="1" smtClean="0">
                <a:solidFill>
                  <a:schemeClr val="bg1"/>
                </a:solidFill>
              </a:rPr>
              <a:t>wa</a:t>
            </a:r>
            <a:r>
              <a:rPr lang="en-GB" sz="2400" dirty="0" smtClean="0">
                <a:solidFill>
                  <a:schemeClr val="bg1"/>
                </a:solidFill>
              </a:rPr>
              <a:t>  </a:t>
            </a:r>
            <a:r>
              <a:rPr lang="en-GB" sz="2400" dirty="0" err="1" smtClean="0">
                <a:solidFill>
                  <a:schemeClr val="accent5">
                    <a:lumMod val="75000"/>
                  </a:schemeClr>
                </a:solidFill>
              </a:rPr>
              <a:t>nan</a:t>
            </a:r>
            <a:r>
              <a:rPr lang="en-GB" sz="2400" dirty="0" err="1" smtClean="0">
                <a:solidFill>
                  <a:schemeClr val="accent2">
                    <a:lumMod val="75000"/>
                  </a:schemeClr>
                </a:solidFill>
              </a:rPr>
              <a:t>ban</a:t>
            </a:r>
            <a:r>
              <a:rPr lang="en-GB" sz="2400" dirty="0" smtClean="0"/>
              <a:t>   </a:t>
            </a:r>
            <a:r>
              <a:rPr lang="en-GB" sz="2400" dirty="0" err="1" smtClean="0"/>
              <a:t>desuka</a:t>
            </a:r>
            <a:r>
              <a:rPr lang="en-GB" sz="2400" dirty="0" smtClean="0"/>
              <a:t>.</a:t>
            </a:r>
          </a:p>
          <a:p>
            <a:pPr>
              <a:buNone/>
            </a:pPr>
            <a:endParaRPr lang="en-GB" sz="2400" dirty="0" smtClean="0"/>
          </a:p>
          <a:p>
            <a:pPr>
              <a:buNone/>
            </a:pPr>
            <a:r>
              <a:rPr lang="en-GB" sz="2400" dirty="0" smtClean="0"/>
              <a:t>0195 </a:t>
            </a:r>
            <a:r>
              <a:rPr lang="en-GB" sz="2400" dirty="0" smtClean="0">
                <a:solidFill>
                  <a:schemeClr val="accent1">
                    <a:lumMod val="75000"/>
                  </a:schemeClr>
                </a:solidFill>
              </a:rPr>
              <a:t>-</a:t>
            </a:r>
            <a:r>
              <a:rPr lang="en-GB" sz="2400" dirty="0" smtClean="0"/>
              <a:t> 249 </a:t>
            </a:r>
            <a:r>
              <a:rPr lang="en-GB" sz="2400" dirty="0" smtClean="0">
                <a:solidFill>
                  <a:schemeClr val="accent1">
                    <a:lumMod val="75000"/>
                  </a:schemeClr>
                </a:solidFill>
              </a:rPr>
              <a:t>-</a:t>
            </a:r>
            <a:r>
              <a:rPr lang="en-GB" sz="2400" dirty="0" smtClean="0"/>
              <a:t> 3786 </a:t>
            </a:r>
            <a:r>
              <a:rPr lang="ja-JP" altLang="en-US" sz="2400" smtClean="0"/>
              <a:t>です。</a:t>
            </a:r>
            <a:endParaRPr lang="en-US" altLang="ja-JP" sz="2400" dirty="0" smtClean="0"/>
          </a:p>
          <a:p>
            <a:pPr>
              <a:buNone/>
            </a:pPr>
            <a:r>
              <a:rPr lang="en-GB" sz="2400" dirty="0" smtClean="0">
                <a:solidFill>
                  <a:schemeClr val="accent5">
                    <a:lumMod val="75000"/>
                  </a:schemeClr>
                </a:solidFill>
              </a:rPr>
              <a:t>zero</a:t>
            </a:r>
            <a:r>
              <a:rPr lang="en-GB" sz="2400" dirty="0" smtClean="0"/>
              <a:t> </a:t>
            </a:r>
            <a:r>
              <a:rPr lang="en-GB" sz="2400" dirty="0" err="1" smtClean="0"/>
              <a:t>ichi</a:t>
            </a:r>
            <a:r>
              <a:rPr lang="en-GB" sz="2400" dirty="0" smtClean="0"/>
              <a:t> </a:t>
            </a:r>
            <a:r>
              <a:rPr lang="en-GB" sz="2400" dirty="0" err="1" smtClean="0">
                <a:solidFill>
                  <a:schemeClr val="accent5">
                    <a:lumMod val="75000"/>
                  </a:schemeClr>
                </a:solidFill>
              </a:rPr>
              <a:t>kyu</a:t>
            </a:r>
            <a:r>
              <a:rPr lang="en-GB" sz="2400" dirty="0" smtClean="0"/>
              <a:t> go </a:t>
            </a:r>
            <a:r>
              <a:rPr lang="en-GB" sz="2400" dirty="0" smtClean="0">
                <a:solidFill>
                  <a:schemeClr val="accent1">
                    <a:lumMod val="75000"/>
                  </a:schemeClr>
                </a:solidFill>
              </a:rPr>
              <a:t>no</a:t>
            </a:r>
            <a:r>
              <a:rPr lang="en-GB" sz="2400" dirty="0" smtClean="0"/>
              <a:t> </a:t>
            </a:r>
            <a:r>
              <a:rPr lang="en-GB" sz="2400" dirty="0" err="1" smtClean="0"/>
              <a:t>ni</a:t>
            </a:r>
            <a:r>
              <a:rPr lang="en-GB" sz="2400" dirty="0" smtClean="0"/>
              <a:t> </a:t>
            </a:r>
            <a:r>
              <a:rPr lang="en-GB" sz="2400" dirty="0" smtClean="0">
                <a:solidFill>
                  <a:schemeClr val="accent5">
                    <a:lumMod val="75000"/>
                  </a:schemeClr>
                </a:solidFill>
              </a:rPr>
              <a:t>yon</a:t>
            </a:r>
            <a:r>
              <a:rPr lang="en-GB" sz="2400" dirty="0" smtClean="0"/>
              <a:t> </a:t>
            </a:r>
            <a:r>
              <a:rPr lang="en-GB" sz="2400" dirty="0" err="1" smtClean="0"/>
              <a:t>kyu</a:t>
            </a:r>
            <a:r>
              <a:rPr lang="en-GB" sz="2400" dirty="0" smtClean="0"/>
              <a:t> </a:t>
            </a:r>
            <a:r>
              <a:rPr lang="en-GB" sz="2400" dirty="0" smtClean="0">
                <a:solidFill>
                  <a:schemeClr val="accent1">
                    <a:lumMod val="75000"/>
                  </a:schemeClr>
                </a:solidFill>
              </a:rPr>
              <a:t>no</a:t>
            </a:r>
            <a:r>
              <a:rPr lang="en-GB" sz="2400" dirty="0" smtClean="0"/>
              <a:t> san </a:t>
            </a:r>
            <a:r>
              <a:rPr lang="en-GB" sz="2400" dirty="0" smtClean="0">
                <a:solidFill>
                  <a:schemeClr val="accent5">
                    <a:lumMod val="75000"/>
                  </a:schemeClr>
                </a:solidFill>
              </a:rPr>
              <a:t>nana</a:t>
            </a:r>
            <a:r>
              <a:rPr lang="en-GB" sz="2400" dirty="0" smtClean="0"/>
              <a:t> </a:t>
            </a:r>
            <a:r>
              <a:rPr lang="en-GB" sz="2400" dirty="0" err="1" smtClean="0"/>
              <a:t>hachi</a:t>
            </a:r>
            <a:r>
              <a:rPr lang="en-GB" sz="2400" dirty="0" smtClean="0"/>
              <a:t> </a:t>
            </a:r>
            <a:r>
              <a:rPr lang="en-GB" sz="2400" dirty="0" err="1" smtClean="0"/>
              <a:t>roku</a:t>
            </a:r>
            <a:r>
              <a:rPr lang="en-GB" sz="2400" dirty="0" smtClean="0"/>
              <a:t> </a:t>
            </a:r>
            <a:r>
              <a:rPr lang="en-GB" sz="2400" dirty="0" err="1" smtClean="0"/>
              <a:t>desu</a:t>
            </a:r>
            <a:r>
              <a:rPr lang="en-GB" sz="2400" dirty="0" smtClean="0"/>
              <a:t>.</a:t>
            </a:r>
          </a:p>
          <a:p>
            <a:pPr>
              <a:buNone/>
            </a:pPr>
            <a:endParaRPr lang="en-GB" sz="2400" dirty="0" smtClean="0"/>
          </a:p>
          <a:p>
            <a:pPr>
              <a:buNone/>
            </a:pPr>
            <a:endParaRPr lang="en-GB" altLang="ja-JP" sz="2400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en-GB" altLang="ja-JP" sz="2400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ja-JP" altLang="en-US" sz="2400" smtClean="0">
                <a:solidFill>
                  <a:schemeClr val="bg1"/>
                </a:solidFill>
              </a:rPr>
              <a:t>けいたい　の　ばんごう　は　</a:t>
            </a:r>
            <a:r>
              <a:rPr lang="ja-JP" altLang="en-US" sz="2400" smtClean="0">
                <a:solidFill>
                  <a:schemeClr val="accent5">
                    <a:lumMod val="75000"/>
                  </a:schemeClr>
                </a:solidFill>
              </a:rPr>
              <a:t>なん</a:t>
            </a:r>
            <a:r>
              <a:rPr lang="ja-JP" altLang="en-US" sz="2400" smtClean="0">
                <a:solidFill>
                  <a:schemeClr val="accent2">
                    <a:lumMod val="75000"/>
                  </a:schemeClr>
                </a:solidFill>
              </a:rPr>
              <a:t>ばん</a:t>
            </a:r>
            <a:r>
              <a:rPr lang="ja-JP" altLang="en-US" sz="2400" smtClean="0">
                <a:solidFill>
                  <a:schemeClr val="bg1"/>
                </a:solidFill>
              </a:rPr>
              <a:t>　ですか。</a:t>
            </a:r>
            <a:endParaRPr lang="en-US" altLang="ja-JP" sz="2400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n-GB" sz="2400" dirty="0" err="1" smtClean="0">
                <a:solidFill>
                  <a:schemeClr val="bg1"/>
                </a:solidFill>
              </a:rPr>
              <a:t>Keitai</a:t>
            </a:r>
            <a:r>
              <a:rPr lang="en-GB" sz="2400" dirty="0" smtClean="0">
                <a:solidFill>
                  <a:schemeClr val="bg1"/>
                </a:solidFill>
              </a:rPr>
              <a:t> </a:t>
            </a:r>
            <a:r>
              <a:rPr lang="ja-JP" altLang="en-US" sz="2400" smtClean="0">
                <a:solidFill>
                  <a:schemeClr val="bg1"/>
                </a:solidFill>
              </a:rPr>
              <a:t>　　</a:t>
            </a:r>
            <a:r>
              <a:rPr lang="en-GB" altLang="ja-JP" sz="2400" dirty="0" smtClean="0">
                <a:solidFill>
                  <a:schemeClr val="bg1"/>
                </a:solidFill>
              </a:rPr>
              <a:t> </a:t>
            </a:r>
            <a:r>
              <a:rPr lang="en-GB" sz="2400" dirty="0" smtClean="0">
                <a:solidFill>
                  <a:schemeClr val="bg1"/>
                </a:solidFill>
              </a:rPr>
              <a:t>no    </a:t>
            </a:r>
            <a:r>
              <a:rPr lang="en-GB" sz="2400" dirty="0" err="1" smtClean="0">
                <a:solidFill>
                  <a:schemeClr val="bg1"/>
                </a:solidFill>
              </a:rPr>
              <a:t>bango</a:t>
            </a:r>
            <a:r>
              <a:rPr lang="en-GB" sz="2400" dirty="0" smtClean="0">
                <a:solidFill>
                  <a:schemeClr val="bg1"/>
                </a:solidFill>
              </a:rPr>
              <a:t>   </a:t>
            </a:r>
            <a:r>
              <a:rPr lang="en-GB" sz="2400" dirty="0" err="1" smtClean="0">
                <a:solidFill>
                  <a:schemeClr val="bg1"/>
                </a:solidFill>
              </a:rPr>
              <a:t>wa</a:t>
            </a:r>
            <a:r>
              <a:rPr lang="en-GB" sz="2400" dirty="0" smtClean="0">
                <a:solidFill>
                  <a:schemeClr val="bg1"/>
                </a:solidFill>
              </a:rPr>
              <a:t>   </a:t>
            </a:r>
            <a:r>
              <a:rPr lang="en-GB" sz="2400" dirty="0" err="1" smtClean="0">
                <a:solidFill>
                  <a:schemeClr val="accent5">
                    <a:lumMod val="75000"/>
                  </a:schemeClr>
                </a:solidFill>
              </a:rPr>
              <a:t>nan</a:t>
            </a:r>
            <a:r>
              <a:rPr lang="en-GB" sz="2400" dirty="0" err="1" smtClean="0">
                <a:solidFill>
                  <a:schemeClr val="accent2">
                    <a:lumMod val="75000"/>
                  </a:schemeClr>
                </a:solidFill>
              </a:rPr>
              <a:t>ban</a:t>
            </a:r>
            <a:r>
              <a:rPr lang="en-GB" sz="2400" dirty="0" smtClean="0">
                <a:solidFill>
                  <a:schemeClr val="bg1"/>
                </a:solidFill>
              </a:rPr>
              <a:t>   </a:t>
            </a:r>
            <a:r>
              <a:rPr lang="en-GB" sz="2400" dirty="0" err="1" smtClean="0">
                <a:solidFill>
                  <a:schemeClr val="bg1"/>
                </a:solidFill>
              </a:rPr>
              <a:t>desuka</a:t>
            </a:r>
            <a:r>
              <a:rPr lang="en-GB" sz="2400" dirty="0" smtClean="0">
                <a:solidFill>
                  <a:schemeClr val="bg1"/>
                </a:solidFill>
              </a:rPr>
              <a:t>.</a:t>
            </a:r>
          </a:p>
          <a:p>
            <a:pPr>
              <a:buNone/>
            </a:pPr>
            <a:endParaRPr lang="en-GB" sz="2400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n-GB" sz="2400" dirty="0" smtClean="0"/>
              <a:t>075 246 83971 </a:t>
            </a:r>
            <a:r>
              <a:rPr lang="ja-JP" altLang="en-US" sz="2400" smtClean="0"/>
              <a:t>です。</a:t>
            </a:r>
            <a:endParaRPr lang="en-US" altLang="ja-JP" sz="2400" dirty="0" smtClean="0"/>
          </a:p>
          <a:p>
            <a:pPr>
              <a:buNone/>
            </a:pPr>
            <a:r>
              <a:rPr lang="en-GB" sz="2400" dirty="0" smtClean="0">
                <a:solidFill>
                  <a:schemeClr val="accent5">
                    <a:lumMod val="75000"/>
                  </a:schemeClr>
                </a:solidFill>
              </a:rPr>
              <a:t>zero</a:t>
            </a:r>
            <a:r>
              <a:rPr lang="en-GB" sz="2400" dirty="0" smtClean="0"/>
              <a:t> </a:t>
            </a:r>
            <a:r>
              <a:rPr lang="en-GB" sz="2400" dirty="0" smtClean="0">
                <a:solidFill>
                  <a:schemeClr val="accent5">
                    <a:lumMod val="75000"/>
                  </a:schemeClr>
                </a:solidFill>
              </a:rPr>
              <a:t>nana</a:t>
            </a:r>
            <a:r>
              <a:rPr lang="en-GB" sz="2400" dirty="0" smtClean="0"/>
              <a:t> go </a:t>
            </a:r>
            <a:r>
              <a:rPr lang="en-GB" sz="2400" dirty="0" smtClean="0">
                <a:solidFill>
                  <a:schemeClr val="accent1">
                    <a:lumMod val="75000"/>
                  </a:schemeClr>
                </a:solidFill>
              </a:rPr>
              <a:t>no</a:t>
            </a:r>
            <a:r>
              <a:rPr lang="en-GB" sz="2400" dirty="0" smtClean="0"/>
              <a:t> </a:t>
            </a:r>
            <a:r>
              <a:rPr lang="en-GB" sz="2400" dirty="0" err="1" smtClean="0"/>
              <a:t>ni</a:t>
            </a:r>
            <a:r>
              <a:rPr lang="en-GB" sz="2400" dirty="0" smtClean="0"/>
              <a:t> </a:t>
            </a:r>
            <a:r>
              <a:rPr lang="en-GB" sz="2400" dirty="0" smtClean="0">
                <a:solidFill>
                  <a:schemeClr val="accent5">
                    <a:lumMod val="75000"/>
                  </a:schemeClr>
                </a:solidFill>
              </a:rPr>
              <a:t>yon</a:t>
            </a:r>
            <a:r>
              <a:rPr lang="en-GB" sz="2400" dirty="0" smtClean="0"/>
              <a:t> </a:t>
            </a:r>
            <a:r>
              <a:rPr lang="en-GB" sz="2400" dirty="0" err="1" smtClean="0"/>
              <a:t>roku</a:t>
            </a:r>
            <a:r>
              <a:rPr lang="en-GB" sz="2400" dirty="0" smtClean="0"/>
              <a:t> </a:t>
            </a:r>
            <a:r>
              <a:rPr lang="en-GB" sz="2400" dirty="0" smtClean="0">
                <a:solidFill>
                  <a:schemeClr val="accent1">
                    <a:lumMod val="75000"/>
                  </a:schemeClr>
                </a:solidFill>
              </a:rPr>
              <a:t>no</a:t>
            </a:r>
            <a:r>
              <a:rPr lang="en-GB" sz="2400" dirty="0" smtClean="0"/>
              <a:t> </a:t>
            </a:r>
            <a:r>
              <a:rPr lang="en-GB" sz="2400" dirty="0" err="1" smtClean="0"/>
              <a:t>hachi</a:t>
            </a:r>
            <a:r>
              <a:rPr lang="en-GB" sz="2400" dirty="0" smtClean="0"/>
              <a:t> san </a:t>
            </a:r>
            <a:r>
              <a:rPr lang="en-GB" sz="2400" dirty="0" err="1" smtClean="0">
                <a:solidFill>
                  <a:schemeClr val="accent5">
                    <a:lumMod val="75000"/>
                  </a:schemeClr>
                </a:solidFill>
              </a:rPr>
              <a:t>kyu</a:t>
            </a:r>
            <a:r>
              <a:rPr lang="en-GB" sz="2400" dirty="0" smtClean="0"/>
              <a:t> </a:t>
            </a:r>
            <a:r>
              <a:rPr lang="en-GB" sz="2400" dirty="0" smtClean="0">
                <a:solidFill>
                  <a:schemeClr val="accent5">
                    <a:lumMod val="75000"/>
                  </a:schemeClr>
                </a:solidFill>
              </a:rPr>
              <a:t>nana</a:t>
            </a:r>
            <a:r>
              <a:rPr lang="en-GB" sz="2400" dirty="0" smtClean="0"/>
              <a:t> </a:t>
            </a:r>
            <a:r>
              <a:rPr lang="en-GB" sz="2400" dirty="0" err="1" smtClean="0"/>
              <a:t>ichi</a:t>
            </a:r>
            <a:r>
              <a:rPr lang="en-GB" sz="2400" dirty="0" smtClean="0"/>
              <a:t> </a:t>
            </a:r>
            <a:r>
              <a:rPr lang="en-GB" sz="2400" dirty="0" err="1" smtClean="0"/>
              <a:t>desu</a:t>
            </a:r>
            <a:r>
              <a:rPr lang="en-GB" sz="2400" dirty="0" smtClean="0"/>
              <a:t>.</a:t>
            </a:r>
          </a:p>
          <a:p>
            <a:pPr>
              <a:buNone/>
            </a:pPr>
            <a:endParaRPr lang="en-GB" sz="2400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en-GB" sz="2400" dirty="0" smtClean="0">
              <a:solidFill>
                <a:schemeClr val="bg1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3707904" y="1412776"/>
            <a:ext cx="14401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en-GB" dirty="0" smtClean="0"/>
              <a:t>(c) </a:t>
            </a:r>
            <a:r>
              <a:rPr lang="en-GB" dirty="0" err="1" smtClean="0"/>
              <a:t>Kumi</a:t>
            </a:r>
            <a:r>
              <a:rPr lang="en-GB" dirty="0" smtClean="0"/>
              <a:t> Casey</a:t>
            </a:r>
            <a:endParaRPr lang="en-GB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3568" y="260648"/>
            <a:ext cx="7931224" cy="864096"/>
          </a:xfrm>
        </p:spPr>
        <p:txBody>
          <a:bodyPr>
            <a:normAutofit/>
          </a:bodyPr>
          <a:lstStyle/>
          <a:p>
            <a:pPr algn="ctr"/>
            <a:r>
              <a:rPr lang="ja-JP" altLang="en-US" smtClean="0">
                <a:solidFill>
                  <a:schemeClr val="tx1"/>
                </a:solidFill>
              </a:rPr>
              <a:t>じかん</a:t>
            </a:r>
            <a:r>
              <a:rPr lang="en-GB" altLang="ja-JP" dirty="0" smtClean="0">
                <a:solidFill>
                  <a:schemeClr val="tx1"/>
                </a:solidFill>
              </a:rPr>
              <a:t>/Time</a:t>
            </a:r>
            <a:endParaRPr lang="en-GB" dirty="0">
              <a:solidFill>
                <a:schemeClr val="tx1"/>
              </a:solidFill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827584" y="1340774"/>
          <a:ext cx="7560840" cy="51869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80420"/>
                <a:gridCol w="3780420"/>
              </a:tblGrid>
              <a:tr h="398994"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+mj-ea"/>
                          <a:ea typeface="+mj-ea"/>
                        </a:rPr>
                        <a:t>Hour</a:t>
                      </a:r>
                      <a:r>
                        <a:rPr lang="ja-JP" altLang="en-US" smtClean="0">
                          <a:latin typeface="+mj-ea"/>
                          <a:ea typeface="+mj-ea"/>
                        </a:rPr>
                        <a:t>　（時）</a:t>
                      </a:r>
                      <a:endParaRPr lang="en-GB" dirty="0" smtClean="0">
                        <a:latin typeface="+mj-ea"/>
                        <a:ea typeface="+mj-ea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+mj-ea"/>
                          <a:ea typeface="+mj-ea"/>
                        </a:rPr>
                        <a:t>Minute</a:t>
                      </a:r>
                      <a:r>
                        <a:rPr lang="ja-JP" altLang="en-US" smtClean="0">
                          <a:latin typeface="+mj-ea"/>
                          <a:ea typeface="+mj-ea"/>
                        </a:rPr>
                        <a:t>　</a:t>
                      </a:r>
                      <a:r>
                        <a:rPr lang="en-US" altLang="ja-JP" dirty="0" smtClean="0">
                          <a:latin typeface="+mj-ea"/>
                          <a:ea typeface="+mj-ea"/>
                        </a:rPr>
                        <a:t>(</a:t>
                      </a:r>
                      <a:r>
                        <a:rPr lang="ja-JP" altLang="en-US" smtClean="0">
                          <a:latin typeface="+mj-ea"/>
                          <a:ea typeface="+mj-ea"/>
                        </a:rPr>
                        <a:t>分）</a:t>
                      </a:r>
                      <a:endParaRPr lang="en-GB" dirty="0">
                        <a:latin typeface="+mj-ea"/>
                        <a:ea typeface="+mj-ea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</a:tr>
              <a:tr h="398994">
                <a:tc>
                  <a:txBody>
                    <a:bodyPr/>
                    <a:lstStyle/>
                    <a:p>
                      <a:r>
                        <a:rPr lang="ja-JP" altLang="en-US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１じ　　</a:t>
                      </a:r>
                      <a:r>
                        <a:rPr lang="en-GB" altLang="ja-JP" dirty="0" err="1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ichi</a:t>
                      </a:r>
                      <a:r>
                        <a:rPr lang="en-GB" altLang="ja-JP" baseline="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 </a:t>
                      </a:r>
                      <a:r>
                        <a:rPr lang="en-GB" altLang="ja-JP" baseline="0" dirty="0" err="1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ji</a:t>
                      </a:r>
                      <a:endParaRPr lang="en-GB" dirty="0" smtClean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１ぷん  </a:t>
                      </a:r>
                      <a:r>
                        <a:rPr lang="en-GB" altLang="ja-JP" baseline="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 </a:t>
                      </a:r>
                      <a:r>
                        <a:rPr lang="ja-JP" altLang="en-US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 </a:t>
                      </a:r>
                      <a:r>
                        <a:rPr lang="en-GB" altLang="ja-JP" dirty="0" err="1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ippun</a:t>
                      </a:r>
                      <a:endParaRPr lang="en-GB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</a:tr>
              <a:tr h="398994">
                <a:tc>
                  <a:txBody>
                    <a:bodyPr/>
                    <a:lstStyle/>
                    <a:p>
                      <a:r>
                        <a:rPr lang="ja-JP" altLang="en-US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２じ　　</a:t>
                      </a:r>
                      <a:r>
                        <a:rPr lang="en-GB" altLang="ja-JP" dirty="0" err="1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ni</a:t>
                      </a:r>
                      <a:r>
                        <a:rPr lang="en-GB" altLang="ja-JP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 </a:t>
                      </a:r>
                      <a:r>
                        <a:rPr lang="en-GB" altLang="ja-JP" dirty="0" err="1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ji</a:t>
                      </a:r>
                      <a:endParaRPr lang="en-GB" dirty="0" smtClean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２ふん    </a:t>
                      </a:r>
                      <a:r>
                        <a:rPr lang="en-GB" altLang="ja-JP" dirty="0" err="1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ni</a:t>
                      </a:r>
                      <a:r>
                        <a:rPr lang="en-GB" altLang="ja-JP" baseline="0" dirty="0" err="1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fun</a:t>
                      </a:r>
                      <a:endParaRPr lang="en-GB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</a:tr>
              <a:tr h="398994">
                <a:tc>
                  <a:txBody>
                    <a:bodyPr/>
                    <a:lstStyle/>
                    <a:p>
                      <a:r>
                        <a:rPr lang="ja-JP" altLang="en-US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３じ    </a:t>
                      </a:r>
                      <a:r>
                        <a:rPr lang="en-GB" altLang="ja-JP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san </a:t>
                      </a:r>
                      <a:r>
                        <a:rPr lang="en-GB" altLang="ja-JP" dirty="0" err="1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ji</a:t>
                      </a:r>
                      <a:endParaRPr lang="en-GB" dirty="0" smtClean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３ぷん    </a:t>
                      </a:r>
                      <a:r>
                        <a:rPr lang="en-GB" altLang="ja-JP" dirty="0" err="1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sanpun</a:t>
                      </a:r>
                      <a:endParaRPr lang="en-GB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</a:tr>
              <a:tr h="398994">
                <a:tc>
                  <a:txBody>
                    <a:bodyPr/>
                    <a:lstStyle/>
                    <a:p>
                      <a:r>
                        <a:rPr lang="ja-JP" altLang="en-US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４じ    </a:t>
                      </a:r>
                      <a:r>
                        <a:rPr lang="en-GB" altLang="ja-JP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j-ea"/>
                          <a:ea typeface="+mj-ea"/>
                        </a:rPr>
                        <a:t>yo</a:t>
                      </a:r>
                      <a:r>
                        <a:rPr lang="en-GB" altLang="ja-JP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 </a:t>
                      </a:r>
                      <a:r>
                        <a:rPr lang="en-GB" altLang="ja-JP" dirty="0" err="1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ji</a:t>
                      </a:r>
                      <a:endParaRPr lang="en-GB" dirty="0" smtClean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４ぷん    </a:t>
                      </a:r>
                      <a:r>
                        <a:rPr lang="en-GB" altLang="ja-JP" dirty="0" err="1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yonpun</a:t>
                      </a:r>
                      <a:endParaRPr lang="en-GB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</a:tr>
              <a:tr h="398994">
                <a:tc>
                  <a:txBody>
                    <a:bodyPr/>
                    <a:lstStyle/>
                    <a:p>
                      <a:r>
                        <a:rPr lang="ja-JP" altLang="en-US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５じ    </a:t>
                      </a:r>
                      <a:r>
                        <a:rPr lang="en-GB" altLang="ja-JP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go </a:t>
                      </a:r>
                      <a:r>
                        <a:rPr lang="en-GB" altLang="ja-JP" dirty="0" err="1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ji</a:t>
                      </a:r>
                      <a:endParaRPr lang="en-GB" dirty="0" smtClean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５ふん    </a:t>
                      </a:r>
                      <a:r>
                        <a:rPr lang="en-GB" altLang="ja-JP" dirty="0" err="1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gofun</a:t>
                      </a:r>
                      <a:endParaRPr lang="en-GB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</a:tr>
              <a:tr h="398994">
                <a:tc>
                  <a:txBody>
                    <a:bodyPr/>
                    <a:lstStyle/>
                    <a:p>
                      <a:r>
                        <a:rPr lang="ja-JP" altLang="en-US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６じ    </a:t>
                      </a:r>
                      <a:r>
                        <a:rPr lang="en-GB" altLang="ja-JP" dirty="0" err="1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roku</a:t>
                      </a:r>
                      <a:r>
                        <a:rPr lang="en-GB" altLang="ja-JP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 </a:t>
                      </a:r>
                      <a:r>
                        <a:rPr lang="en-GB" altLang="ja-JP" dirty="0" err="1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ji</a:t>
                      </a:r>
                      <a:endParaRPr lang="en-GB" dirty="0" smtClean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６ぷん    </a:t>
                      </a:r>
                      <a:r>
                        <a:rPr lang="en-GB" altLang="ja-JP" dirty="0" err="1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roppun</a:t>
                      </a:r>
                      <a:endParaRPr lang="en-GB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</a:tr>
              <a:tr h="398994">
                <a:tc>
                  <a:txBody>
                    <a:bodyPr/>
                    <a:lstStyle/>
                    <a:p>
                      <a:r>
                        <a:rPr lang="ja-JP" altLang="en-US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７じ    </a:t>
                      </a:r>
                      <a:r>
                        <a:rPr lang="en-GB" altLang="ja-JP" dirty="0" err="1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shichi</a:t>
                      </a:r>
                      <a:r>
                        <a:rPr lang="en-GB" altLang="ja-JP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 </a:t>
                      </a:r>
                      <a:r>
                        <a:rPr lang="en-GB" altLang="ja-JP" dirty="0" err="1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ji</a:t>
                      </a:r>
                      <a:endParaRPr lang="en-GB" dirty="0" smtClean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７ふん    </a:t>
                      </a:r>
                      <a:r>
                        <a:rPr lang="en-GB" altLang="ja-JP" dirty="0" err="1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nanafun</a:t>
                      </a:r>
                      <a:endParaRPr lang="en-GB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</a:tr>
              <a:tr h="398994">
                <a:tc>
                  <a:txBody>
                    <a:bodyPr/>
                    <a:lstStyle/>
                    <a:p>
                      <a:r>
                        <a:rPr lang="ja-JP" altLang="en-US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８じ    </a:t>
                      </a:r>
                      <a:r>
                        <a:rPr lang="en-GB" altLang="ja-JP" dirty="0" err="1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hachi</a:t>
                      </a:r>
                      <a:r>
                        <a:rPr lang="en-GB" altLang="ja-JP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 </a:t>
                      </a:r>
                      <a:r>
                        <a:rPr lang="en-GB" altLang="ja-JP" dirty="0" err="1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ji</a:t>
                      </a:r>
                      <a:endParaRPr lang="en-GB" dirty="0" smtClean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８ぷん</a:t>
                      </a:r>
                      <a:r>
                        <a:rPr lang="en-GB" altLang="ja-JP" baseline="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    </a:t>
                      </a:r>
                      <a:r>
                        <a:rPr lang="en-GB" altLang="ja-JP" baseline="0" dirty="0" err="1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happun</a:t>
                      </a:r>
                      <a:r>
                        <a:rPr lang="en-GB" altLang="ja-JP" baseline="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 / </a:t>
                      </a:r>
                      <a:r>
                        <a:rPr lang="ja-JP" altLang="en-US" baseline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８ふん　　</a:t>
                      </a:r>
                      <a:r>
                        <a:rPr lang="en-GB" altLang="ja-JP" baseline="0" dirty="0" err="1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hachifun</a:t>
                      </a:r>
                      <a:endParaRPr lang="en-GB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</a:tr>
              <a:tr h="398994">
                <a:tc>
                  <a:txBody>
                    <a:bodyPr/>
                    <a:lstStyle/>
                    <a:p>
                      <a:r>
                        <a:rPr lang="ja-JP" altLang="en-US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９じ    </a:t>
                      </a:r>
                      <a:r>
                        <a:rPr lang="en-GB" altLang="ja-JP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j-ea"/>
                          <a:ea typeface="+mj-ea"/>
                        </a:rPr>
                        <a:t>ku</a:t>
                      </a:r>
                      <a:r>
                        <a:rPr lang="en-GB" altLang="ja-JP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 </a:t>
                      </a:r>
                      <a:r>
                        <a:rPr lang="en-GB" altLang="ja-JP" dirty="0" err="1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ji</a:t>
                      </a:r>
                      <a:endParaRPr lang="en-GB" dirty="0" smtClean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９ふん    </a:t>
                      </a:r>
                      <a:r>
                        <a:rPr lang="en-GB" altLang="ja-JP" dirty="0" err="1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kyufun</a:t>
                      </a:r>
                      <a:endParaRPr lang="en-GB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</a:tr>
              <a:tr h="398994">
                <a:tc>
                  <a:txBody>
                    <a:bodyPr/>
                    <a:lstStyle/>
                    <a:p>
                      <a:r>
                        <a:rPr lang="ja-JP" altLang="en-US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１０じ  </a:t>
                      </a:r>
                      <a:r>
                        <a:rPr lang="en-GB" altLang="ja-JP" dirty="0" err="1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jyu</a:t>
                      </a:r>
                      <a:r>
                        <a:rPr lang="en-GB" altLang="ja-JP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 </a:t>
                      </a:r>
                      <a:r>
                        <a:rPr lang="en-GB" altLang="ja-JP" dirty="0" err="1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ji</a:t>
                      </a:r>
                      <a:endParaRPr lang="en-GB" dirty="0" smtClean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１０ぷん  </a:t>
                      </a:r>
                      <a:r>
                        <a:rPr lang="en-GB" altLang="ja-JP" dirty="0" err="1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jippun</a:t>
                      </a:r>
                      <a:r>
                        <a:rPr lang="en-GB" altLang="ja-JP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/</a:t>
                      </a:r>
                      <a:r>
                        <a:rPr lang="en-GB" altLang="ja-JP" dirty="0" err="1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jyuppun</a:t>
                      </a:r>
                      <a:endParaRPr lang="en-GB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</a:tr>
              <a:tr h="398994">
                <a:tc>
                  <a:txBody>
                    <a:bodyPr/>
                    <a:lstStyle/>
                    <a:p>
                      <a:r>
                        <a:rPr lang="ja-JP" altLang="en-US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１１じ  </a:t>
                      </a:r>
                      <a:r>
                        <a:rPr lang="en-GB" altLang="ja-JP" dirty="0" err="1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jyu</a:t>
                      </a:r>
                      <a:r>
                        <a:rPr lang="en-GB" altLang="ja-JP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 </a:t>
                      </a:r>
                      <a:r>
                        <a:rPr lang="en-GB" altLang="ja-JP" dirty="0" err="1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ichi</a:t>
                      </a:r>
                      <a:r>
                        <a:rPr lang="en-GB" altLang="ja-JP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 </a:t>
                      </a:r>
                      <a:r>
                        <a:rPr lang="en-GB" altLang="ja-JP" dirty="0" err="1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ji</a:t>
                      </a:r>
                      <a:endParaRPr lang="en-GB" dirty="0" smtClean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</a:tr>
              <a:tr h="398994">
                <a:tc>
                  <a:txBody>
                    <a:bodyPr/>
                    <a:lstStyle/>
                    <a:p>
                      <a:r>
                        <a:rPr lang="ja-JP" altLang="en-US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１２じ  </a:t>
                      </a:r>
                      <a:r>
                        <a:rPr lang="en-GB" altLang="ja-JP" dirty="0" err="1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jyu</a:t>
                      </a:r>
                      <a:r>
                        <a:rPr lang="en-GB" altLang="ja-JP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 </a:t>
                      </a:r>
                      <a:r>
                        <a:rPr lang="en-GB" altLang="ja-JP" dirty="0" err="1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ni</a:t>
                      </a:r>
                      <a:r>
                        <a:rPr lang="en-GB" altLang="ja-JP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 </a:t>
                      </a:r>
                      <a:r>
                        <a:rPr lang="en-GB" altLang="ja-JP" dirty="0" err="1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ji</a:t>
                      </a:r>
                      <a:endParaRPr lang="en-GB" dirty="0" smtClean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</a:tr>
            </a:tbl>
          </a:graphicData>
        </a:graphic>
      </p:graphicFrame>
      <p:cxnSp>
        <p:nvCxnSpPr>
          <p:cNvPr id="11" name="Straight Connector 10"/>
          <p:cNvCxnSpPr/>
          <p:nvPr/>
        </p:nvCxnSpPr>
        <p:spPr>
          <a:xfrm>
            <a:off x="1691680" y="5445224"/>
            <a:ext cx="14401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691680" y="5805264"/>
            <a:ext cx="14401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1691680" y="6237312"/>
            <a:ext cx="14401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453336"/>
            <a:ext cx="3002280" cy="274320"/>
          </a:xfrm>
        </p:spPr>
        <p:txBody>
          <a:bodyPr/>
          <a:lstStyle/>
          <a:p>
            <a:pPr algn="r"/>
            <a:r>
              <a:rPr lang="en-GB" dirty="0" smtClean="0"/>
              <a:t>(c) </a:t>
            </a:r>
            <a:r>
              <a:rPr lang="en-GB" dirty="0" err="1" smtClean="0"/>
              <a:t>Kumi</a:t>
            </a:r>
            <a:r>
              <a:rPr lang="en-GB" dirty="0" smtClean="0"/>
              <a:t> Casey</a:t>
            </a:r>
            <a:endParaRPr lang="en-GB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3568" y="260648"/>
            <a:ext cx="7931224" cy="1368152"/>
          </a:xfrm>
        </p:spPr>
        <p:txBody>
          <a:bodyPr>
            <a:normAutofit fontScale="90000"/>
          </a:bodyPr>
          <a:lstStyle/>
          <a:p>
            <a:pPr algn="ctr"/>
            <a:r>
              <a:rPr lang="ja-JP" altLang="en-US" smtClean="0"/>
              <a:t>いま、</a:t>
            </a:r>
            <a:r>
              <a:rPr lang="ja-JP" altLang="en-US" smtClean="0">
                <a:solidFill>
                  <a:srgbClr val="FFFF00"/>
                </a:solidFill>
              </a:rPr>
              <a:t>なんじ</a:t>
            </a:r>
            <a:r>
              <a:rPr lang="ja-JP" altLang="en-US" smtClean="0"/>
              <a:t>　</a:t>
            </a:r>
            <a:r>
              <a:rPr lang="ja-JP" altLang="en-US" smtClean="0">
                <a:solidFill>
                  <a:schemeClr val="accent5">
                    <a:lumMod val="75000"/>
                  </a:schemeClr>
                </a:solidFill>
              </a:rPr>
              <a:t>ですか。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GB" altLang="ja-JP" dirty="0" err="1" smtClean="0"/>
              <a:t>Ima</a:t>
            </a:r>
            <a:r>
              <a:rPr lang="en-GB" altLang="ja-JP" dirty="0" smtClean="0"/>
              <a:t>, </a:t>
            </a:r>
            <a:r>
              <a:rPr lang="en-GB" altLang="ja-JP" dirty="0" err="1" smtClean="0">
                <a:solidFill>
                  <a:schemeClr val="accent2">
                    <a:lumMod val="75000"/>
                  </a:schemeClr>
                </a:solidFill>
              </a:rPr>
              <a:t>nan</a:t>
            </a:r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GB" dirty="0" err="1" smtClean="0">
                <a:solidFill>
                  <a:schemeClr val="accent2">
                    <a:lumMod val="75000"/>
                  </a:schemeClr>
                </a:solidFill>
              </a:rPr>
              <a:t>ji</a:t>
            </a:r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   </a:t>
            </a:r>
            <a:r>
              <a:rPr lang="en-GB" dirty="0" err="1" smtClean="0">
                <a:solidFill>
                  <a:schemeClr val="accent5">
                    <a:lumMod val="75000"/>
                  </a:schemeClr>
                </a:solidFill>
              </a:rPr>
              <a:t>desuka</a:t>
            </a:r>
            <a:r>
              <a:rPr lang="en-GB" dirty="0" smtClean="0">
                <a:solidFill>
                  <a:schemeClr val="accent5">
                    <a:lumMod val="75000"/>
                  </a:schemeClr>
                </a:solidFill>
              </a:rPr>
              <a:t>.</a:t>
            </a:r>
            <a:endParaRPr lang="en-GB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43608" y="1700808"/>
            <a:ext cx="7200800" cy="4893647"/>
          </a:xfrm>
          <a:prstGeom prst="rect">
            <a:avLst/>
          </a:prstGeom>
          <a:solidFill>
            <a:schemeClr val="tx1">
              <a:lumMod val="5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ja-JP" altLang="en-US" sz="2400" b="1" smtClean="0">
                <a:solidFill>
                  <a:schemeClr val="bg1"/>
                </a:solidFill>
              </a:rPr>
              <a:t>いま、</a:t>
            </a:r>
            <a:r>
              <a:rPr lang="ja-JP" altLang="en-US" sz="2400" b="1" smtClean="0">
                <a:solidFill>
                  <a:schemeClr val="accent2">
                    <a:lumMod val="75000"/>
                  </a:schemeClr>
                </a:solidFill>
              </a:rPr>
              <a:t>なんじ</a:t>
            </a:r>
            <a:r>
              <a:rPr lang="ja-JP" altLang="en-US" sz="2400" b="1" smtClean="0">
                <a:solidFill>
                  <a:schemeClr val="bg1"/>
                </a:solidFill>
              </a:rPr>
              <a:t>　ですか。</a:t>
            </a:r>
            <a:endParaRPr lang="en-US" altLang="ja-JP" sz="2400" b="1" dirty="0" smtClean="0">
              <a:solidFill>
                <a:schemeClr val="bg1"/>
              </a:solidFill>
            </a:endParaRPr>
          </a:p>
          <a:p>
            <a:r>
              <a:rPr lang="en-GB" altLang="ja-JP" sz="2400" b="1" dirty="0" err="1" smtClean="0">
                <a:solidFill>
                  <a:schemeClr val="bg1"/>
                </a:solidFill>
              </a:rPr>
              <a:t>Ima</a:t>
            </a:r>
            <a:r>
              <a:rPr lang="en-GB" altLang="ja-JP" sz="2400" b="1" dirty="0" smtClean="0">
                <a:solidFill>
                  <a:schemeClr val="bg1"/>
                </a:solidFill>
              </a:rPr>
              <a:t>,  </a:t>
            </a:r>
            <a:r>
              <a:rPr lang="en-GB" altLang="ja-JP" sz="2400" b="1" dirty="0" err="1" smtClean="0">
                <a:solidFill>
                  <a:schemeClr val="accent2">
                    <a:lumMod val="75000"/>
                  </a:schemeClr>
                </a:solidFill>
              </a:rPr>
              <a:t>nan</a:t>
            </a:r>
            <a:r>
              <a:rPr lang="en-GB" altLang="ja-JP" sz="24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GB" altLang="ja-JP" sz="2400" b="1" dirty="0" err="1" smtClean="0">
                <a:solidFill>
                  <a:schemeClr val="accent2">
                    <a:lumMod val="75000"/>
                  </a:schemeClr>
                </a:solidFill>
              </a:rPr>
              <a:t>ji</a:t>
            </a:r>
            <a:r>
              <a:rPr lang="en-GB" altLang="ja-JP" sz="2400" b="1" dirty="0" smtClean="0">
                <a:solidFill>
                  <a:schemeClr val="accent2">
                    <a:lumMod val="75000"/>
                  </a:schemeClr>
                </a:solidFill>
              </a:rPr>
              <a:t>  </a:t>
            </a:r>
            <a:r>
              <a:rPr lang="en-GB" altLang="ja-JP" sz="2400" b="1" dirty="0" err="1" smtClean="0">
                <a:solidFill>
                  <a:schemeClr val="bg1"/>
                </a:solidFill>
              </a:rPr>
              <a:t>desuka</a:t>
            </a:r>
            <a:r>
              <a:rPr lang="en-GB" altLang="ja-JP" sz="2400" b="1" dirty="0" smtClean="0">
                <a:solidFill>
                  <a:schemeClr val="bg1"/>
                </a:solidFill>
              </a:rPr>
              <a:t>.</a:t>
            </a:r>
            <a:endParaRPr lang="en-US" altLang="ja-JP" sz="2400" b="1" dirty="0" smtClean="0">
              <a:solidFill>
                <a:schemeClr val="bg1"/>
              </a:solidFill>
            </a:endParaRPr>
          </a:p>
          <a:p>
            <a:endParaRPr lang="en-US" sz="2400" b="1" dirty="0" smtClean="0">
              <a:solidFill>
                <a:schemeClr val="bg1"/>
              </a:solidFill>
            </a:endParaRPr>
          </a:p>
          <a:p>
            <a:r>
              <a:rPr lang="ja-JP" altLang="en-US" sz="2400" b="1" smtClean="0">
                <a:solidFill>
                  <a:schemeClr val="bg1"/>
                </a:solidFill>
              </a:rPr>
              <a:t>３じ　  です。</a:t>
            </a:r>
            <a:endParaRPr lang="en-GB" altLang="ja-JP" sz="2400" b="1" dirty="0" smtClean="0">
              <a:solidFill>
                <a:schemeClr val="bg1"/>
              </a:solidFill>
            </a:endParaRPr>
          </a:p>
          <a:p>
            <a:r>
              <a:rPr lang="en-GB" sz="2400" b="1" dirty="0" smtClean="0">
                <a:solidFill>
                  <a:schemeClr val="bg1"/>
                </a:solidFill>
              </a:rPr>
              <a:t>san </a:t>
            </a:r>
            <a:r>
              <a:rPr lang="en-GB" sz="2400" b="1" dirty="0" err="1" smtClean="0">
                <a:solidFill>
                  <a:schemeClr val="bg1"/>
                </a:solidFill>
              </a:rPr>
              <a:t>ji</a:t>
            </a:r>
            <a:r>
              <a:rPr lang="en-GB" sz="2400" b="1" dirty="0" smtClean="0">
                <a:solidFill>
                  <a:schemeClr val="bg1"/>
                </a:solidFill>
              </a:rPr>
              <a:t> </a:t>
            </a:r>
            <a:r>
              <a:rPr lang="en-GB" sz="2400" b="1" dirty="0" err="1" smtClean="0">
                <a:solidFill>
                  <a:schemeClr val="bg1"/>
                </a:solidFill>
              </a:rPr>
              <a:t>desu</a:t>
            </a:r>
            <a:r>
              <a:rPr lang="en-GB" sz="2400" b="1" dirty="0" smtClean="0">
                <a:solidFill>
                  <a:schemeClr val="bg1"/>
                </a:solidFill>
              </a:rPr>
              <a:t>.</a:t>
            </a:r>
          </a:p>
          <a:p>
            <a:endParaRPr lang="en-GB" sz="2400" b="1" dirty="0" smtClean="0">
              <a:solidFill>
                <a:schemeClr val="bg1"/>
              </a:solidFill>
            </a:endParaRPr>
          </a:p>
          <a:p>
            <a:endParaRPr lang="en-GB" altLang="ja-JP" sz="2400" b="1" dirty="0" smtClean="0">
              <a:solidFill>
                <a:schemeClr val="bg1"/>
              </a:solidFill>
            </a:endParaRPr>
          </a:p>
          <a:p>
            <a:r>
              <a:rPr lang="ja-JP" altLang="en-US" sz="2400" b="1" smtClean="0">
                <a:solidFill>
                  <a:schemeClr val="bg1"/>
                </a:solidFill>
              </a:rPr>
              <a:t>いま、</a:t>
            </a:r>
            <a:r>
              <a:rPr lang="ja-JP" altLang="en-US" sz="2400" b="1" smtClean="0">
                <a:solidFill>
                  <a:schemeClr val="accent2">
                    <a:lumMod val="75000"/>
                  </a:schemeClr>
                </a:solidFill>
              </a:rPr>
              <a:t>なんじ</a:t>
            </a:r>
            <a:r>
              <a:rPr lang="ja-JP" altLang="en-US" sz="2400" b="1" smtClean="0">
                <a:solidFill>
                  <a:schemeClr val="bg1"/>
                </a:solidFill>
              </a:rPr>
              <a:t>　ですか。</a:t>
            </a:r>
            <a:endParaRPr lang="en-US" altLang="ja-JP" sz="2400" b="1" dirty="0" smtClean="0">
              <a:solidFill>
                <a:schemeClr val="bg1"/>
              </a:solidFill>
            </a:endParaRPr>
          </a:p>
          <a:p>
            <a:r>
              <a:rPr lang="en-GB" altLang="ja-JP" sz="2400" b="1" dirty="0" err="1" smtClean="0">
                <a:solidFill>
                  <a:schemeClr val="bg1"/>
                </a:solidFill>
              </a:rPr>
              <a:t>Ima</a:t>
            </a:r>
            <a:r>
              <a:rPr lang="en-GB" altLang="ja-JP" sz="2400" b="1" dirty="0" smtClean="0">
                <a:solidFill>
                  <a:schemeClr val="bg1"/>
                </a:solidFill>
              </a:rPr>
              <a:t>,  </a:t>
            </a:r>
            <a:r>
              <a:rPr lang="en-GB" altLang="ja-JP" sz="2400" b="1" dirty="0" err="1" smtClean="0">
                <a:solidFill>
                  <a:schemeClr val="accent2">
                    <a:lumMod val="75000"/>
                  </a:schemeClr>
                </a:solidFill>
              </a:rPr>
              <a:t>nan</a:t>
            </a:r>
            <a:r>
              <a:rPr lang="en-GB" altLang="ja-JP" sz="24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GB" altLang="ja-JP" sz="2400" b="1" dirty="0" err="1" smtClean="0">
                <a:solidFill>
                  <a:schemeClr val="accent2">
                    <a:lumMod val="75000"/>
                  </a:schemeClr>
                </a:solidFill>
              </a:rPr>
              <a:t>ji</a:t>
            </a:r>
            <a:r>
              <a:rPr lang="en-GB" altLang="ja-JP" sz="2400" b="1" dirty="0" smtClean="0">
                <a:solidFill>
                  <a:schemeClr val="accent2">
                    <a:lumMod val="75000"/>
                  </a:schemeClr>
                </a:solidFill>
              </a:rPr>
              <a:t>  </a:t>
            </a:r>
            <a:r>
              <a:rPr lang="en-GB" altLang="ja-JP" sz="2400" b="1" dirty="0" err="1" smtClean="0">
                <a:solidFill>
                  <a:schemeClr val="bg1"/>
                </a:solidFill>
              </a:rPr>
              <a:t>desuka</a:t>
            </a:r>
            <a:r>
              <a:rPr lang="en-GB" altLang="ja-JP" sz="2400" b="1" dirty="0" smtClean="0">
                <a:solidFill>
                  <a:schemeClr val="bg1"/>
                </a:solidFill>
              </a:rPr>
              <a:t>.</a:t>
            </a:r>
            <a:endParaRPr lang="en-US" altLang="ja-JP" sz="2400" b="1" dirty="0" smtClean="0">
              <a:solidFill>
                <a:schemeClr val="bg1"/>
              </a:solidFill>
            </a:endParaRPr>
          </a:p>
          <a:p>
            <a:endParaRPr lang="en-GB" sz="2400" b="1" dirty="0" smtClean="0">
              <a:solidFill>
                <a:schemeClr val="bg1"/>
              </a:solidFill>
            </a:endParaRPr>
          </a:p>
          <a:p>
            <a:r>
              <a:rPr lang="ja-JP" altLang="en-US" sz="2400" b="1" smtClean="0">
                <a:solidFill>
                  <a:schemeClr val="bg1"/>
                </a:solidFill>
              </a:rPr>
              <a:t>４じ　６ぷん　 です。</a:t>
            </a:r>
            <a:endParaRPr lang="en-US" altLang="ja-JP" sz="2400" b="1" dirty="0" smtClean="0">
              <a:solidFill>
                <a:schemeClr val="bg1"/>
              </a:solidFill>
            </a:endParaRPr>
          </a:p>
          <a:p>
            <a:r>
              <a:rPr lang="en-GB" altLang="ja-JP" sz="2400" b="1" dirty="0" err="1" smtClean="0">
                <a:solidFill>
                  <a:schemeClr val="bg1"/>
                </a:solidFill>
              </a:rPr>
              <a:t>yo</a:t>
            </a:r>
            <a:r>
              <a:rPr lang="en-GB" altLang="ja-JP" sz="2400" b="1" dirty="0" smtClean="0">
                <a:solidFill>
                  <a:schemeClr val="bg1"/>
                </a:solidFill>
              </a:rPr>
              <a:t> </a:t>
            </a:r>
            <a:r>
              <a:rPr lang="en-GB" altLang="ja-JP" sz="2400" b="1" dirty="0" err="1" smtClean="0">
                <a:solidFill>
                  <a:schemeClr val="bg1"/>
                </a:solidFill>
              </a:rPr>
              <a:t>ji</a:t>
            </a:r>
            <a:r>
              <a:rPr lang="en-GB" altLang="ja-JP" sz="2400" b="1" dirty="0" smtClean="0">
                <a:solidFill>
                  <a:schemeClr val="bg1"/>
                </a:solidFill>
              </a:rPr>
              <a:t> </a:t>
            </a:r>
            <a:r>
              <a:rPr lang="en-GB" altLang="ja-JP" sz="2400" b="1" dirty="0" err="1" smtClean="0">
                <a:solidFill>
                  <a:schemeClr val="bg1"/>
                </a:solidFill>
              </a:rPr>
              <a:t>roppun</a:t>
            </a:r>
            <a:r>
              <a:rPr lang="en-GB" altLang="ja-JP" sz="2400" b="1" dirty="0" smtClean="0">
                <a:solidFill>
                  <a:schemeClr val="bg1"/>
                </a:solidFill>
              </a:rPr>
              <a:t>  </a:t>
            </a:r>
            <a:r>
              <a:rPr lang="en-GB" altLang="ja-JP" sz="2400" b="1" dirty="0" err="1" smtClean="0">
                <a:solidFill>
                  <a:schemeClr val="bg1"/>
                </a:solidFill>
              </a:rPr>
              <a:t>desu</a:t>
            </a:r>
            <a:r>
              <a:rPr lang="en-GB" altLang="ja-JP" sz="2400" b="1" dirty="0" smtClean="0">
                <a:solidFill>
                  <a:schemeClr val="bg1"/>
                </a:solidFill>
              </a:rPr>
              <a:t>.</a:t>
            </a:r>
            <a:endParaRPr lang="en-US" altLang="ja-JP" sz="2400" b="1" dirty="0" smtClean="0">
              <a:solidFill>
                <a:schemeClr val="bg1"/>
              </a:solidFill>
            </a:endParaRPr>
          </a:p>
          <a:p>
            <a:endParaRPr lang="en-GB" sz="2400" b="1" dirty="0">
              <a:solidFill>
                <a:schemeClr val="bg1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5562600" y="6539056"/>
            <a:ext cx="3002280" cy="274320"/>
          </a:xfrm>
        </p:spPr>
        <p:txBody>
          <a:bodyPr/>
          <a:lstStyle/>
          <a:p>
            <a:pPr algn="r"/>
            <a:r>
              <a:rPr lang="en-GB" dirty="0" smtClean="0"/>
              <a:t>(c) </a:t>
            </a:r>
            <a:r>
              <a:rPr lang="en-GB" dirty="0" err="1" smtClean="0"/>
              <a:t>Kumi</a:t>
            </a:r>
            <a:r>
              <a:rPr lang="en-GB" dirty="0" smtClean="0"/>
              <a:t> Casey</a:t>
            </a:r>
            <a:endParaRPr lang="en-GB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11560" y="188640"/>
            <a:ext cx="7931224" cy="1080120"/>
          </a:xfrm>
        </p:spPr>
        <p:txBody>
          <a:bodyPr>
            <a:normAutofit/>
          </a:bodyPr>
          <a:lstStyle/>
          <a:p>
            <a:pPr algn="ctr"/>
            <a:r>
              <a:rPr lang="ja-JP" altLang="en-US" sz="3200" smtClean="0">
                <a:solidFill>
                  <a:schemeClr val="tx1"/>
                </a:solidFill>
              </a:rPr>
              <a:t>＿＿は　</a:t>
            </a:r>
            <a:r>
              <a:rPr lang="ja-JP" altLang="en-US" sz="3200" smtClean="0">
                <a:solidFill>
                  <a:srgbClr val="FFFF00"/>
                </a:solidFill>
              </a:rPr>
              <a:t>なんじ </a:t>
            </a:r>
            <a:r>
              <a:rPr lang="ja-JP" altLang="en-US" sz="3200" smtClean="0">
                <a:solidFill>
                  <a:schemeClr val="accent5">
                    <a:lumMod val="75000"/>
                  </a:schemeClr>
                </a:solidFill>
              </a:rPr>
              <a:t>から</a:t>
            </a:r>
            <a:r>
              <a:rPr lang="ja-JP" altLang="en-US" sz="3200" smtClean="0">
                <a:solidFill>
                  <a:srgbClr val="FFFF00"/>
                </a:solidFill>
              </a:rPr>
              <a:t>　</a:t>
            </a:r>
            <a:r>
              <a:rPr lang="ja-JP" altLang="en-US" sz="3200" smtClean="0">
                <a:solidFill>
                  <a:schemeClr val="tx1"/>
                </a:solidFill>
              </a:rPr>
              <a:t>ですか。</a:t>
            </a:r>
            <a:r>
              <a:rPr lang="en-US" altLang="ja-JP" sz="3200" dirty="0" smtClean="0"/>
              <a:t/>
            </a:r>
            <a:br>
              <a:rPr lang="en-US" altLang="ja-JP" sz="3200" dirty="0" smtClean="0"/>
            </a:br>
            <a:r>
              <a:rPr lang="en-GB" altLang="ja-JP" sz="3200" dirty="0" smtClean="0">
                <a:solidFill>
                  <a:schemeClr val="tx1"/>
                </a:solidFill>
              </a:rPr>
              <a:t>____</a:t>
            </a:r>
            <a:r>
              <a:rPr lang="en-GB" altLang="ja-JP" sz="3200" dirty="0" err="1" smtClean="0">
                <a:solidFill>
                  <a:schemeClr val="tx1"/>
                </a:solidFill>
              </a:rPr>
              <a:t>wa</a:t>
            </a:r>
            <a:r>
              <a:rPr lang="en-GB" altLang="ja-JP" sz="3200" dirty="0" smtClean="0">
                <a:solidFill>
                  <a:schemeClr val="tx1"/>
                </a:solidFill>
              </a:rPr>
              <a:t> </a:t>
            </a:r>
            <a:r>
              <a:rPr lang="en-GB" altLang="ja-JP" sz="3200" dirty="0" err="1" smtClean="0">
                <a:solidFill>
                  <a:schemeClr val="accent2">
                    <a:lumMod val="75000"/>
                  </a:schemeClr>
                </a:solidFill>
              </a:rPr>
              <a:t>nan</a:t>
            </a:r>
            <a:r>
              <a:rPr lang="en-GB" sz="32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GB" sz="3200" dirty="0" err="1" smtClean="0">
                <a:solidFill>
                  <a:schemeClr val="accent2">
                    <a:lumMod val="75000"/>
                  </a:schemeClr>
                </a:solidFill>
              </a:rPr>
              <a:t>ji</a:t>
            </a:r>
            <a:r>
              <a:rPr lang="en-GB" sz="32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GB" sz="3200" dirty="0" err="1" smtClean="0">
                <a:solidFill>
                  <a:schemeClr val="accent5">
                    <a:lumMod val="75000"/>
                  </a:schemeClr>
                </a:solidFill>
              </a:rPr>
              <a:t>kara</a:t>
            </a:r>
            <a:r>
              <a:rPr lang="en-GB" sz="3200" dirty="0" smtClean="0">
                <a:solidFill>
                  <a:schemeClr val="accent2">
                    <a:lumMod val="75000"/>
                  </a:schemeClr>
                </a:solidFill>
              </a:rPr>
              <a:t>  </a:t>
            </a:r>
            <a:r>
              <a:rPr lang="en-GB" sz="3200" dirty="0" err="1" smtClean="0">
                <a:solidFill>
                  <a:schemeClr val="tx1"/>
                </a:solidFill>
              </a:rPr>
              <a:t>desuka</a:t>
            </a:r>
            <a:r>
              <a:rPr lang="en-GB" sz="3200" dirty="0" smtClean="0">
                <a:solidFill>
                  <a:schemeClr val="tx1"/>
                </a:solidFill>
              </a:rPr>
              <a:t>.</a:t>
            </a:r>
            <a:endParaRPr lang="en-GB" sz="3200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99592" y="1412776"/>
            <a:ext cx="7200800" cy="1938992"/>
          </a:xfrm>
          <a:prstGeom prst="rect">
            <a:avLst/>
          </a:prstGeom>
          <a:solidFill>
            <a:schemeClr val="tx1">
              <a:lumMod val="5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ja-JP" altLang="en-US" sz="2400" b="1" smtClean="0">
                <a:solidFill>
                  <a:schemeClr val="bg1"/>
                </a:solidFill>
              </a:rPr>
              <a:t>スーパー　は　</a:t>
            </a:r>
            <a:r>
              <a:rPr lang="ja-JP" altLang="en-US" sz="2400" b="1" smtClean="0">
                <a:solidFill>
                  <a:schemeClr val="accent2">
                    <a:lumMod val="75000"/>
                  </a:schemeClr>
                </a:solidFill>
              </a:rPr>
              <a:t>なんじ</a:t>
            </a:r>
            <a:r>
              <a:rPr lang="ja-JP" altLang="en-US" sz="2400" b="1" smtClean="0">
                <a:solidFill>
                  <a:schemeClr val="bg1"/>
                </a:solidFill>
              </a:rPr>
              <a:t>　</a:t>
            </a:r>
            <a:r>
              <a:rPr lang="ja-JP" altLang="en-US" sz="2400" b="1" smtClean="0">
                <a:solidFill>
                  <a:schemeClr val="accent5">
                    <a:lumMod val="75000"/>
                  </a:schemeClr>
                </a:solidFill>
              </a:rPr>
              <a:t>から</a:t>
            </a:r>
            <a:r>
              <a:rPr lang="ja-JP" altLang="en-US" sz="2400" b="1" smtClean="0">
                <a:solidFill>
                  <a:schemeClr val="accent2">
                    <a:lumMod val="75000"/>
                  </a:schemeClr>
                </a:solidFill>
              </a:rPr>
              <a:t>　</a:t>
            </a:r>
            <a:r>
              <a:rPr lang="ja-JP" altLang="en-US" sz="2400" b="1" smtClean="0">
                <a:solidFill>
                  <a:schemeClr val="bg1"/>
                </a:solidFill>
              </a:rPr>
              <a:t>ですか。</a:t>
            </a:r>
            <a:endParaRPr lang="en-US" altLang="ja-JP" sz="2400" b="1" dirty="0" smtClean="0">
              <a:solidFill>
                <a:schemeClr val="bg1"/>
              </a:solidFill>
            </a:endParaRPr>
          </a:p>
          <a:p>
            <a:r>
              <a:rPr lang="en-GB" altLang="ja-JP" sz="2400" b="1" dirty="0" smtClean="0">
                <a:solidFill>
                  <a:schemeClr val="bg1"/>
                </a:solidFill>
              </a:rPr>
              <a:t>Su-pa-     </a:t>
            </a:r>
            <a:r>
              <a:rPr lang="en-GB" altLang="ja-JP" sz="2400" b="1" dirty="0" err="1" smtClean="0">
                <a:solidFill>
                  <a:schemeClr val="bg1"/>
                </a:solidFill>
              </a:rPr>
              <a:t>wa</a:t>
            </a:r>
            <a:r>
              <a:rPr lang="en-GB" altLang="ja-JP" sz="2400" b="1" dirty="0" smtClean="0">
                <a:solidFill>
                  <a:schemeClr val="bg1"/>
                </a:solidFill>
              </a:rPr>
              <a:t>  </a:t>
            </a:r>
            <a:r>
              <a:rPr lang="en-GB" altLang="ja-JP" sz="2400" b="1" dirty="0" err="1" smtClean="0">
                <a:solidFill>
                  <a:schemeClr val="accent2">
                    <a:lumMod val="75000"/>
                  </a:schemeClr>
                </a:solidFill>
              </a:rPr>
              <a:t>nan</a:t>
            </a:r>
            <a:r>
              <a:rPr lang="en-GB" altLang="ja-JP" sz="24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GB" altLang="ja-JP" sz="2400" b="1" dirty="0" err="1" smtClean="0">
                <a:solidFill>
                  <a:schemeClr val="accent2">
                    <a:lumMod val="75000"/>
                  </a:schemeClr>
                </a:solidFill>
              </a:rPr>
              <a:t>ji</a:t>
            </a:r>
            <a:r>
              <a:rPr lang="en-GB" altLang="ja-JP" sz="2400" b="1" dirty="0" smtClean="0">
                <a:solidFill>
                  <a:schemeClr val="accent2">
                    <a:lumMod val="75000"/>
                  </a:schemeClr>
                </a:solidFill>
              </a:rPr>
              <a:t>   </a:t>
            </a:r>
            <a:r>
              <a:rPr lang="en-GB" altLang="ja-JP" sz="2400" b="1" dirty="0" err="1" smtClean="0">
                <a:solidFill>
                  <a:schemeClr val="accent5">
                    <a:lumMod val="75000"/>
                  </a:schemeClr>
                </a:solidFill>
              </a:rPr>
              <a:t>kara</a:t>
            </a:r>
            <a:r>
              <a:rPr lang="en-GB" altLang="ja-JP" sz="2400" b="1" dirty="0" smtClean="0">
                <a:solidFill>
                  <a:schemeClr val="accent2">
                    <a:lumMod val="75000"/>
                  </a:schemeClr>
                </a:solidFill>
              </a:rPr>
              <a:t>  </a:t>
            </a:r>
            <a:r>
              <a:rPr lang="en-GB" altLang="ja-JP" sz="2400" b="1" dirty="0" err="1" smtClean="0">
                <a:solidFill>
                  <a:schemeClr val="bg1"/>
                </a:solidFill>
              </a:rPr>
              <a:t>desuka</a:t>
            </a:r>
            <a:r>
              <a:rPr lang="en-GB" altLang="ja-JP" sz="2400" b="1" dirty="0" smtClean="0">
                <a:solidFill>
                  <a:schemeClr val="bg1"/>
                </a:solidFill>
              </a:rPr>
              <a:t>.</a:t>
            </a:r>
            <a:endParaRPr lang="en-US" altLang="ja-JP" sz="2400" b="1" dirty="0" smtClean="0">
              <a:solidFill>
                <a:schemeClr val="bg1"/>
              </a:solidFill>
            </a:endParaRPr>
          </a:p>
          <a:p>
            <a:endParaRPr lang="en-US" sz="2400" b="1" dirty="0" smtClean="0">
              <a:solidFill>
                <a:schemeClr val="bg1"/>
              </a:solidFill>
            </a:endParaRPr>
          </a:p>
          <a:p>
            <a:r>
              <a:rPr lang="en-GB" altLang="ja-JP" sz="2400" b="1" dirty="0" smtClean="0">
                <a:solidFill>
                  <a:schemeClr val="bg1"/>
                </a:solidFill>
              </a:rPr>
              <a:t>9</a:t>
            </a:r>
            <a:r>
              <a:rPr lang="ja-JP" altLang="en-US" sz="2400" b="1" smtClean="0">
                <a:solidFill>
                  <a:schemeClr val="bg1"/>
                </a:solidFill>
              </a:rPr>
              <a:t>じ     から　です。</a:t>
            </a:r>
            <a:endParaRPr lang="en-GB" altLang="ja-JP" sz="2400" b="1" dirty="0" smtClean="0">
              <a:solidFill>
                <a:schemeClr val="bg1"/>
              </a:solidFill>
            </a:endParaRPr>
          </a:p>
          <a:p>
            <a:r>
              <a:rPr lang="en-GB" sz="2400" b="1" dirty="0" err="1" smtClean="0">
                <a:solidFill>
                  <a:schemeClr val="bg1"/>
                </a:solidFill>
              </a:rPr>
              <a:t>ku</a:t>
            </a:r>
            <a:r>
              <a:rPr lang="en-GB" sz="2400" b="1" dirty="0" smtClean="0">
                <a:solidFill>
                  <a:schemeClr val="bg1"/>
                </a:solidFill>
              </a:rPr>
              <a:t> </a:t>
            </a:r>
            <a:r>
              <a:rPr lang="en-GB" sz="2400" b="1" dirty="0" err="1" smtClean="0">
                <a:solidFill>
                  <a:schemeClr val="bg1"/>
                </a:solidFill>
              </a:rPr>
              <a:t>ji</a:t>
            </a:r>
            <a:r>
              <a:rPr lang="en-GB" sz="2400" b="1" dirty="0" smtClean="0">
                <a:solidFill>
                  <a:schemeClr val="bg1"/>
                </a:solidFill>
              </a:rPr>
              <a:t>   </a:t>
            </a:r>
            <a:r>
              <a:rPr lang="en-GB" sz="2400" b="1" dirty="0" err="1" smtClean="0">
                <a:solidFill>
                  <a:schemeClr val="bg1"/>
                </a:solidFill>
              </a:rPr>
              <a:t>kara</a:t>
            </a:r>
            <a:r>
              <a:rPr lang="en-GB" sz="2400" b="1" dirty="0" smtClean="0">
                <a:solidFill>
                  <a:schemeClr val="bg1"/>
                </a:solidFill>
              </a:rPr>
              <a:t>  </a:t>
            </a:r>
            <a:r>
              <a:rPr lang="en-GB" sz="2400" b="1" dirty="0" err="1" smtClean="0">
                <a:solidFill>
                  <a:schemeClr val="bg1"/>
                </a:solidFill>
              </a:rPr>
              <a:t>desu</a:t>
            </a:r>
            <a:r>
              <a:rPr lang="en-GB" sz="2400" b="1" dirty="0" smtClean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5" name="Title 3"/>
          <p:cNvSpPr txBox="1">
            <a:spLocks/>
          </p:cNvSpPr>
          <p:nvPr/>
        </p:nvSpPr>
        <p:spPr>
          <a:xfrm>
            <a:off x="827584" y="3573016"/>
            <a:ext cx="7931224" cy="1008112"/>
          </a:xfrm>
          <a:prstGeom prst="rect">
            <a:avLst/>
          </a:prstGeom>
        </p:spPr>
        <p:txBody>
          <a:bodyPr rIns="91440" anchor="b">
            <a:normAutofit fontScale="97500" lnSpcReduction="10000"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pPr marL="54864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3200" b="0" i="0" u="none" strike="noStrike" kern="1200" cap="none" spc="0" normalizeH="0" baseline="0" noProof="0" smtClean="0">
                <a:ln>
                  <a:noFill/>
                </a:ln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＿＿は</a:t>
            </a:r>
            <a:r>
              <a:rPr kumimoji="0" lang="ja-JP" alt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　</a:t>
            </a:r>
            <a:r>
              <a:rPr kumimoji="0" lang="ja-JP" alt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なんじ </a:t>
            </a:r>
            <a:r>
              <a:rPr lang="ja-JP" altLang="en-US" sz="320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+mj-lt"/>
                <a:ea typeface="+mj-ea"/>
                <a:cs typeface="+mj-cs"/>
              </a:rPr>
              <a:t>まで</a:t>
            </a:r>
            <a:r>
              <a:rPr kumimoji="0" lang="ja-JP" alt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　</a:t>
            </a:r>
            <a:r>
              <a:rPr kumimoji="0" lang="ja-JP" altLang="en-US" sz="3200" b="0" i="0" u="none" strike="noStrike" kern="1200" cap="none" spc="0" normalizeH="0" baseline="0" noProof="0" smtClean="0">
                <a:ln>
                  <a:noFill/>
                </a:ln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ですか。</a:t>
            </a:r>
            <a:r>
              <a:rPr kumimoji="0" lang="en-US" altLang="ja-JP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altLang="ja-JP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GB" altLang="ja-JP" sz="3200" b="0" i="0" u="none" strike="noStrike" kern="1200" cap="none" spc="0" normalizeH="0" baseline="0" noProof="0" dirty="0" smtClean="0">
                <a:ln>
                  <a:noFill/>
                </a:ln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____</a:t>
            </a:r>
            <a:r>
              <a:rPr kumimoji="0" lang="en-GB" altLang="ja-JP" sz="3200" b="0" i="0" u="none" strike="noStrike" kern="1200" cap="none" spc="0" normalizeH="0" baseline="0" noProof="0" dirty="0" err="1" smtClean="0">
                <a:ln>
                  <a:noFill/>
                </a:ln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wa</a:t>
            </a:r>
            <a:r>
              <a:rPr kumimoji="0" lang="en-GB" altLang="ja-JP" sz="3200" b="0" i="0" u="none" strike="noStrike" kern="1200" cap="none" spc="0" normalizeH="0" baseline="0" noProof="0" dirty="0" smtClean="0">
                <a:ln>
                  <a:noFill/>
                </a:ln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GB" altLang="ja-JP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nan</a:t>
            </a: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GB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ji</a:t>
            </a: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made</a:t>
            </a: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GB" sz="3200" b="0" i="0" u="none" strike="noStrike" kern="1200" cap="none" spc="0" normalizeH="0" baseline="0" noProof="0" dirty="0" err="1" smtClean="0">
                <a:ln>
                  <a:noFill/>
                </a:ln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desuka</a:t>
            </a: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.</a:t>
            </a:r>
            <a:endParaRPr kumimoji="0" lang="en-GB" sz="3200" b="0" i="0" u="none" strike="noStrike" kern="1200" cap="none" spc="0" normalizeH="0" baseline="0" noProof="0" dirty="0">
              <a:ln>
                <a:noFill/>
              </a:ln>
              <a:effectLst>
                <a:outerShdw blurRad="38100" dist="25500" dir="5400000" algn="tl" rotWithShape="0">
                  <a:srgbClr val="000000">
                    <a:satMod val="180000"/>
                    <a:alpha val="7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71600" y="4653136"/>
            <a:ext cx="7200800" cy="1938992"/>
          </a:xfrm>
          <a:prstGeom prst="rect">
            <a:avLst/>
          </a:prstGeom>
          <a:solidFill>
            <a:schemeClr val="tx1">
              <a:lumMod val="5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ja-JP" altLang="en-US" sz="2400" b="1" smtClean="0">
                <a:solidFill>
                  <a:schemeClr val="bg1"/>
                </a:solidFill>
              </a:rPr>
              <a:t>スーパー　は　</a:t>
            </a:r>
            <a:r>
              <a:rPr lang="ja-JP" altLang="en-US" sz="2400" b="1" smtClean="0">
                <a:solidFill>
                  <a:schemeClr val="accent2">
                    <a:lumMod val="75000"/>
                  </a:schemeClr>
                </a:solidFill>
              </a:rPr>
              <a:t>なんじ</a:t>
            </a:r>
            <a:r>
              <a:rPr lang="ja-JP" altLang="en-US" sz="2400" b="1" smtClean="0">
                <a:solidFill>
                  <a:schemeClr val="bg1"/>
                </a:solidFill>
              </a:rPr>
              <a:t>　</a:t>
            </a:r>
            <a:r>
              <a:rPr lang="ja-JP" altLang="en-US" sz="2400" b="1" smtClean="0">
                <a:solidFill>
                  <a:schemeClr val="accent1">
                    <a:lumMod val="75000"/>
                  </a:schemeClr>
                </a:solidFill>
              </a:rPr>
              <a:t>まで</a:t>
            </a:r>
            <a:r>
              <a:rPr lang="ja-JP" altLang="en-US" sz="2400" b="1" smtClean="0">
                <a:solidFill>
                  <a:schemeClr val="accent2">
                    <a:lumMod val="75000"/>
                  </a:schemeClr>
                </a:solidFill>
              </a:rPr>
              <a:t>　 </a:t>
            </a:r>
            <a:r>
              <a:rPr lang="ja-JP" altLang="en-US" sz="2400" b="1" smtClean="0">
                <a:solidFill>
                  <a:schemeClr val="bg1"/>
                </a:solidFill>
              </a:rPr>
              <a:t>ですか。</a:t>
            </a:r>
            <a:endParaRPr lang="en-US" altLang="ja-JP" sz="2400" b="1" dirty="0" smtClean="0">
              <a:solidFill>
                <a:schemeClr val="bg1"/>
              </a:solidFill>
            </a:endParaRPr>
          </a:p>
          <a:p>
            <a:r>
              <a:rPr lang="en-GB" altLang="ja-JP" sz="2400" b="1" dirty="0" smtClean="0">
                <a:solidFill>
                  <a:schemeClr val="bg1"/>
                </a:solidFill>
              </a:rPr>
              <a:t>Su-pa-     </a:t>
            </a:r>
            <a:r>
              <a:rPr lang="en-GB" altLang="ja-JP" sz="2400" b="1" dirty="0" err="1" smtClean="0">
                <a:solidFill>
                  <a:schemeClr val="bg1"/>
                </a:solidFill>
              </a:rPr>
              <a:t>wa</a:t>
            </a:r>
            <a:r>
              <a:rPr lang="en-GB" altLang="ja-JP" sz="2400" b="1" dirty="0" smtClean="0">
                <a:solidFill>
                  <a:schemeClr val="bg1"/>
                </a:solidFill>
              </a:rPr>
              <a:t>  </a:t>
            </a:r>
            <a:r>
              <a:rPr lang="en-GB" altLang="ja-JP" sz="2400" b="1" dirty="0" err="1" smtClean="0">
                <a:solidFill>
                  <a:schemeClr val="accent2">
                    <a:lumMod val="75000"/>
                  </a:schemeClr>
                </a:solidFill>
              </a:rPr>
              <a:t>nan</a:t>
            </a:r>
            <a:r>
              <a:rPr lang="en-GB" altLang="ja-JP" sz="24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GB" altLang="ja-JP" sz="2400" b="1" dirty="0" err="1" smtClean="0">
                <a:solidFill>
                  <a:schemeClr val="accent2">
                    <a:lumMod val="75000"/>
                  </a:schemeClr>
                </a:solidFill>
              </a:rPr>
              <a:t>ji</a:t>
            </a:r>
            <a:r>
              <a:rPr lang="en-GB" altLang="ja-JP" sz="2400" b="1" dirty="0" smtClean="0">
                <a:solidFill>
                  <a:schemeClr val="accent2">
                    <a:lumMod val="75000"/>
                  </a:schemeClr>
                </a:solidFill>
              </a:rPr>
              <a:t>  </a:t>
            </a:r>
            <a:r>
              <a:rPr lang="en-GB" altLang="ja-JP" sz="2400" b="1" dirty="0" smtClean="0">
                <a:solidFill>
                  <a:schemeClr val="accent1">
                    <a:lumMod val="75000"/>
                  </a:schemeClr>
                </a:solidFill>
              </a:rPr>
              <a:t>made</a:t>
            </a:r>
            <a:r>
              <a:rPr lang="en-GB" altLang="ja-JP" sz="2400" b="1" dirty="0" smtClean="0">
                <a:solidFill>
                  <a:schemeClr val="accent2">
                    <a:lumMod val="75000"/>
                  </a:schemeClr>
                </a:solidFill>
              </a:rPr>
              <a:t>  </a:t>
            </a:r>
            <a:r>
              <a:rPr lang="en-GB" altLang="ja-JP" sz="2400" b="1" dirty="0" err="1" smtClean="0">
                <a:solidFill>
                  <a:schemeClr val="bg1"/>
                </a:solidFill>
              </a:rPr>
              <a:t>desuka</a:t>
            </a:r>
            <a:r>
              <a:rPr lang="en-GB" altLang="ja-JP" sz="2400" b="1" dirty="0" smtClean="0">
                <a:solidFill>
                  <a:schemeClr val="bg1"/>
                </a:solidFill>
              </a:rPr>
              <a:t>.</a:t>
            </a:r>
            <a:endParaRPr lang="en-US" altLang="ja-JP" sz="2400" b="1" dirty="0" smtClean="0">
              <a:solidFill>
                <a:schemeClr val="bg1"/>
              </a:solidFill>
            </a:endParaRPr>
          </a:p>
          <a:p>
            <a:endParaRPr lang="en-US" sz="2400" b="1" dirty="0" smtClean="0">
              <a:solidFill>
                <a:schemeClr val="bg1"/>
              </a:solidFill>
            </a:endParaRPr>
          </a:p>
          <a:p>
            <a:r>
              <a:rPr lang="en-GB" altLang="ja-JP" sz="2400" b="1" dirty="0" smtClean="0">
                <a:solidFill>
                  <a:schemeClr val="bg1"/>
                </a:solidFill>
              </a:rPr>
              <a:t>6</a:t>
            </a:r>
            <a:r>
              <a:rPr lang="ja-JP" altLang="en-US" sz="2400" b="1" smtClean="0">
                <a:solidFill>
                  <a:schemeClr val="bg1"/>
                </a:solidFill>
              </a:rPr>
              <a:t>じ        まで　です。</a:t>
            </a:r>
            <a:endParaRPr lang="en-GB" altLang="ja-JP" sz="2400" b="1" dirty="0" smtClean="0">
              <a:solidFill>
                <a:schemeClr val="bg1"/>
              </a:solidFill>
            </a:endParaRPr>
          </a:p>
          <a:p>
            <a:r>
              <a:rPr lang="en-GB" sz="2400" b="1" dirty="0" err="1" smtClean="0">
                <a:solidFill>
                  <a:schemeClr val="bg1"/>
                </a:solidFill>
              </a:rPr>
              <a:t>roku</a:t>
            </a:r>
            <a:r>
              <a:rPr lang="en-GB" sz="2400" b="1" dirty="0" smtClean="0">
                <a:solidFill>
                  <a:schemeClr val="bg1"/>
                </a:solidFill>
              </a:rPr>
              <a:t> </a:t>
            </a:r>
            <a:r>
              <a:rPr lang="en-GB" sz="2400" b="1" dirty="0" err="1" smtClean="0">
                <a:solidFill>
                  <a:schemeClr val="bg1"/>
                </a:solidFill>
              </a:rPr>
              <a:t>ji</a:t>
            </a:r>
            <a:r>
              <a:rPr lang="en-GB" sz="2400" b="1" dirty="0" smtClean="0">
                <a:solidFill>
                  <a:schemeClr val="bg1"/>
                </a:solidFill>
              </a:rPr>
              <a:t>  made </a:t>
            </a:r>
            <a:r>
              <a:rPr lang="en-GB" sz="2400" b="1" dirty="0" err="1" smtClean="0">
                <a:solidFill>
                  <a:schemeClr val="bg1"/>
                </a:solidFill>
              </a:rPr>
              <a:t>desu</a:t>
            </a:r>
            <a:r>
              <a:rPr lang="en-GB" sz="2400" b="1" dirty="0" smtClean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39056"/>
            <a:ext cx="3002280" cy="274320"/>
          </a:xfrm>
        </p:spPr>
        <p:txBody>
          <a:bodyPr/>
          <a:lstStyle/>
          <a:p>
            <a:pPr algn="r"/>
            <a:r>
              <a:rPr lang="en-GB" dirty="0" smtClean="0"/>
              <a:t>(c) </a:t>
            </a:r>
            <a:r>
              <a:rPr lang="en-GB" dirty="0" err="1" smtClean="0"/>
              <a:t>Kumi</a:t>
            </a:r>
            <a:r>
              <a:rPr lang="en-GB" dirty="0" smtClean="0"/>
              <a:t> Casey</a:t>
            </a:r>
            <a:endParaRPr lang="en-GB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611560" y="980728"/>
            <a:ext cx="7772400" cy="1470025"/>
          </a:xfrm>
        </p:spPr>
        <p:txBody>
          <a:bodyPr>
            <a:normAutofit fontScale="90000"/>
          </a:bodyPr>
          <a:lstStyle/>
          <a:p>
            <a:pPr algn="ctr"/>
            <a:r>
              <a:rPr lang="en-GB" b="1" dirty="0" smtClean="0">
                <a:ln w="12700">
                  <a:solidFill>
                    <a:schemeClr val="tx2">
                      <a:lumMod val="50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Writing System</a:t>
            </a:r>
            <a:br>
              <a:rPr lang="en-GB" b="1" dirty="0" smtClean="0">
                <a:ln w="12700">
                  <a:solidFill>
                    <a:schemeClr val="tx2">
                      <a:lumMod val="50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endParaRPr lang="en-GB" b="1" dirty="0">
              <a:ln w="12700">
                <a:solidFill>
                  <a:schemeClr val="tx2">
                    <a:lumMod val="50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>
          <a:xfrm>
            <a:off x="611560" y="2492896"/>
            <a:ext cx="7920880" cy="3600400"/>
          </a:xfrm>
        </p:spPr>
        <p:txBody>
          <a:bodyPr>
            <a:normAutofit/>
          </a:bodyPr>
          <a:lstStyle/>
          <a:p>
            <a:endParaRPr lang="en-GB" dirty="0" smtClean="0">
              <a:latin typeface="Arial" pitchFamily="34" charset="0"/>
              <a:cs typeface="Arial" pitchFamily="34" charset="0"/>
            </a:endParaRPr>
          </a:p>
          <a:p>
            <a:pPr marL="514350" indent="-514350" algn="l">
              <a:buAutoNum type="arabicParenR"/>
            </a:pPr>
            <a:r>
              <a:rPr lang="en-GB" sz="2400" b="1" dirty="0" smtClean="0">
                <a:latin typeface="Arial" pitchFamily="34" charset="0"/>
                <a:cs typeface="Arial" pitchFamily="34" charset="0"/>
              </a:rPr>
              <a:t>Hiragana</a:t>
            </a:r>
            <a:r>
              <a:rPr lang="en-GB" sz="2400" dirty="0" smtClean="0">
                <a:latin typeface="Arial" pitchFamily="34" charset="0"/>
                <a:cs typeface="Arial" pitchFamily="34" charset="0"/>
              </a:rPr>
              <a:t> --- Phonetic Syllables</a:t>
            </a:r>
          </a:p>
          <a:p>
            <a:pPr marL="514350" indent="-514350" algn="l">
              <a:buAutoNum type="arabicParenR"/>
            </a:pPr>
            <a:endParaRPr lang="en-GB" sz="2400" dirty="0" smtClean="0">
              <a:latin typeface="Arial" pitchFamily="34" charset="0"/>
              <a:cs typeface="Arial" pitchFamily="34" charset="0"/>
            </a:endParaRPr>
          </a:p>
          <a:p>
            <a:pPr marL="514350" indent="-514350" algn="l">
              <a:buAutoNum type="arabicParenR"/>
            </a:pPr>
            <a:r>
              <a:rPr lang="en-GB" sz="2400" b="1" dirty="0" smtClean="0">
                <a:latin typeface="Arial" pitchFamily="34" charset="0"/>
                <a:cs typeface="Arial" pitchFamily="34" charset="0"/>
              </a:rPr>
              <a:t>Katakana</a:t>
            </a:r>
            <a:r>
              <a:rPr lang="en-GB" sz="2400" dirty="0" smtClean="0">
                <a:latin typeface="Arial" pitchFamily="34" charset="0"/>
                <a:cs typeface="Arial" pitchFamily="34" charset="0"/>
              </a:rPr>
              <a:t> --- Phonetic Syllables</a:t>
            </a:r>
          </a:p>
          <a:p>
            <a:pPr marL="514350" indent="-514350" algn="l">
              <a:buAutoNum type="arabicParenR"/>
            </a:pPr>
            <a:endParaRPr lang="en-GB" sz="2400" dirty="0" smtClean="0">
              <a:latin typeface="Arial" pitchFamily="34" charset="0"/>
              <a:cs typeface="Arial" pitchFamily="34" charset="0"/>
            </a:endParaRPr>
          </a:p>
          <a:p>
            <a:pPr marL="514350" indent="-514350" algn="l">
              <a:buAutoNum type="arabicParenR"/>
            </a:pPr>
            <a:r>
              <a:rPr lang="en-GB" sz="2400" b="1" dirty="0" smtClean="0">
                <a:latin typeface="Arial" pitchFamily="34" charset="0"/>
                <a:cs typeface="Arial" pitchFamily="34" charset="0"/>
              </a:rPr>
              <a:t>Kanji (Chinese Character)</a:t>
            </a:r>
          </a:p>
          <a:p>
            <a:pPr marL="514350" indent="-514350" algn="l"/>
            <a:r>
              <a:rPr lang="en-GB" sz="2400" dirty="0" smtClean="0">
                <a:latin typeface="Arial" pitchFamily="34" charset="0"/>
                <a:cs typeface="Arial" pitchFamily="34" charset="0"/>
              </a:rPr>
              <a:t>      Ideographs, each character conveys an idea and most have more than two readings.</a:t>
            </a:r>
            <a:endParaRPr lang="en-GB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en-GB" dirty="0" smtClean="0"/>
              <a:t>(c) </a:t>
            </a:r>
            <a:r>
              <a:rPr lang="en-GB" dirty="0" err="1" smtClean="0"/>
              <a:t>Kumi</a:t>
            </a:r>
            <a:r>
              <a:rPr lang="en-GB" dirty="0" smtClean="0"/>
              <a:t> Casey</a:t>
            </a:r>
            <a:endParaRPr lang="en-GB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9552" y="764704"/>
            <a:ext cx="7931224" cy="1080120"/>
          </a:xfrm>
        </p:spPr>
        <p:txBody>
          <a:bodyPr>
            <a:normAutofit/>
          </a:bodyPr>
          <a:lstStyle/>
          <a:p>
            <a:pPr algn="ctr"/>
            <a:r>
              <a:rPr lang="ja-JP" altLang="en-US" sz="3200" smtClean="0">
                <a:solidFill>
                  <a:schemeClr val="tx1"/>
                </a:solidFill>
              </a:rPr>
              <a:t>＿＿は　</a:t>
            </a:r>
            <a:r>
              <a:rPr lang="ja-JP" altLang="en-US" sz="3200" smtClean="0">
                <a:solidFill>
                  <a:srgbClr val="FFFF00"/>
                </a:solidFill>
              </a:rPr>
              <a:t>なんじ  </a:t>
            </a:r>
            <a:r>
              <a:rPr lang="ja-JP" altLang="en-US" sz="3200" smtClean="0">
                <a:solidFill>
                  <a:schemeClr val="accent5">
                    <a:lumMod val="75000"/>
                  </a:schemeClr>
                </a:solidFill>
              </a:rPr>
              <a:t>から</a:t>
            </a:r>
            <a:r>
              <a:rPr lang="ja-JP" altLang="en-US" sz="3200" smtClean="0">
                <a:solidFill>
                  <a:srgbClr val="FFFF00"/>
                </a:solidFill>
              </a:rPr>
              <a:t> なんじ  </a:t>
            </a:r>
            <a:r>
              <a:rPr lang="ja-JP" altLang="en-US" sz="3200" smtClean="0">
                <a:solidFill>
                  <a:schemeClr val="accent1">
                    <a:lumMod val="75000"/>
                  </a:schemeClr>
                </a:solidFill>
              </a:rPr>
              <a:t>まで  </a:t>
            </a:r>
            <a:r>
              <a:rPr lang="ja-JP" altLang="en-US" sz="3200" smtClean="0">
                <a:solidFill>
                  <a:schemeClr val="tx1"/>
                </a:solidFill>
              </a:rPr>
              <a:t>ですか。</a:t>
            </a:r>
            <a:r>
              <a:rPr lang="en-US" altLang="ja-JP" sz="3200" dirty="0" smtClean="0"/>
              <a:t/>
            </a:r>
            <a:br>
              <a:rPr lang="en-US" altLang="ja-JP" sz="3200" dirty="0" smtClean="0"/>
            </a:br>
            <a:r>
              <a:rPr lang="en-GB" altLang="ja-JP" sz="3200" dirty="0" smtClean="0">
                <a:solidFill>
                  <a:schemeClr val="tx1"/>
                </a:solidFill>
              </a:rPr>
              <a:t>____</a:t>
            </a:r>
            <a:r>
              <a:rPr lang="en-GB" altLang="ja-JP" sz="3200" dirty="0" err="1" smtClean="0">
                <a:solidFill>
                  <a:schemeClr val="tx1"/>
                </a:solidFill>
              </a:rPr>
              <a:t>wa</a:t>
            </a:r>
            <a:r>
              <a:rPr lang="en-GB" altLang="ja-JP" sz="3200" dirty="0" smtClean="0">
                <a:solidFill>
                  <a:schemeClr val="tx1"/>
                </a:solidFill>
              </a:rPr>
              <a:t>  </a:t>
            </a:r>
            <a:r>
              <a:rPr lang="en-GB" altLang="ja-JP" sz="3200" dirty="0" err="1" smtClean="0">
                <a:solidFill>
                  <a:schemeClr val="accent2">
                    <a:lumMod val="75000"/>
                  </a:schemeClr>
                </a:solidFill>
              </a:rPr>
              <a:t>nan</a:t>
            </a:r>
            <a:r>
              <a:rPr lang="en-GB" sz="32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GB" sz="3200" dirty="0" err="1" smtClean="0">
                <a:solidFill>
                  <a:schemeClr val="accent2">
                    <a:lumMod val="75000"/>
                  </a:schemeClr>
                </a:solidFill>
              </a:rPr>
              <a:t>ji</a:t>
            </a:r>
            <a:r>
              <a:rPr lang="en-GB" sz="3200" dirty="0" smtClean="0">
                <a:solidFill>
                  <a:schemeClr val="accent2">
                    <a:lumMod val="75000"/>
                  </a:schemeClr>
                </a:solidFill>
              </a:rPr>
              <a:t>  </a:t>
            </a:r>
            <a:r>
              <a:rPr lang="en-GB" sz="3200" dirty="0" err="1" smtClean="0">
                <a:solidFill>
                  <a:schemeClr val="accent5">
                    <a:lumMod val="75000"/>
                  </a:schemeClr>
                </a:solidFill>
              </a:rPr>
              <a:t>kara</a:t>
            </a:r>
            <a:r>
              <a:rPr lang="en-GB" sz="32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GB" altLang="ja-JP" sz="3200" dirty="0" err="1" smtClean="0">
                <a:solidFill>
                  <a:schemeClr val="accent2">
                    <a:lumMod val="75000"/>
                  </a:schemeClr>
                </a:solidFill>
              </a:rPr>
              <a:t>nan</a:t>
            </a:r>
            <a:r>
              <a:rPr lang="en-GB" sz="32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GB" sz="3200" dirty="0" err="1" smtClean="0">
                <a:solidFill>
                  <a:schemeClr val="accent2">
                    <a:lumMod val="75000"/>
                  </a:schemeClr>
                </a:solidFill>
              </a:rPr>
              <a:t>ji</a:t>
            </a:r>
            <a:r>
              <a:rPr lang="en-GB" sz="32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GB" sz="3200" dirty="0" smtClean="0">
                <a:solidFill>
                  <a:schemeClr val="accent1">
                    <a:lumMod val="75000"/>
                  </a:schemeClr>
                </a:solidFill>
              </a:rPr>
              <a:t>made</a:t>
            </a:r>
            <a:r>
              <a:rPr lang="en-GB" sz="32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GB" sz="3200" dirty="0" err="1" smtClean="0">
                <a:solidFill>
                  <a:schemeClr val="tx1"/>
                </a:solidFill>
              </a:rPr>
              <a:t>desuka</a:t>
            </a:r>
            <a:r>
              <a:rPr lang="en-GB" sz="3200" dirty="0" smtClean="0">
                <a:solidFill>
                  <a:schemeClr val="tx1"/>
                </a:solidFill>
              </a:rPr>
              <a:t>.</a:t>
            </a:r>
            <a:endParaRPr lang="en-GB" sz="3200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67544" y="2276872"/>
            <a:ext cx="8136904" cy="3539430"/>
          </a:xfrm>
          <a:prstGeom prst="rect">
            <a:avLst/>
          </a:prstGeom>
          <a:solidFill>
            <a:schemeClr val="tx1">
              <a:lumMod val="5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ja-JP" altLang="en-US" sz="2800" smtClean="0">
                <a:solidFill>
                  <a:schemeClr val="bg1"/>
                </a:solidFill>
              </a:rPr>
              <a:t>スーパー　は　</a:t>
            </a:r>
            <a:r>
              <a:rPr lang="ja-JP" altLang="en-US" sz="2800" smtClean="0">
                <a:solidFill>
                  <a:schemeClr val="accent2">
                    <a:lumMod val="75000"/>
                  </a:schemeClr>
                </a:solidFill>
              </a:rPr>
              <a:t>なんじ</a:t>
            </a:r>
            <a:r>
              <a:rPr lang="ja-JP" altLang="en-US" sz="2800" smtClean="0">
                <a:solidFill>
                  <a:schemeClr val="bg1"/>
                </a:solidFill>
              </a:rPr>
              <a:t>　</a:t>
            </a:r>
            <a:r>
              <a:rPr lang="ja-JP" altLang="en-US" sz="2800" smtClean="0">
                <a:solidFill>
                  <a:schemeClr val="accent5">
                    <a:lumMod val="75000"/>
                  </a:schemeClr>
                </a:solidFill>
              </a:rPr>
              <a:t>から</a:t>
            </a:r>
            <a:r>
              <a:rPr lang="ja-JP" altLang="en-US" sz="2800" smtClean="0">
                <a:solidFill>
                  <a:schemeClr val="accent2">
                    <a:lumMod val="75000"/>
                  </a:schemeClr>
                </a:solidFill>
              </a:rPr>
              <a:t>　なんじ</a:t>
            </a:r>
            <a:r>
              <a:rPr lang="ja-JP" altLang="en-US" sz="2800" smtClean="0">
                <a:solidFill>
                  <a:schemeClr val="bg1"/>
                </a:solidFill>
              </a:rPr>
              <a:t>　</a:t>
            </a:r>
            <a:r>
              <a:rPr lang="ja-JP" altLang="en-US" sz="2800" smtClean="0">
                <a:solidFill>
                  <a:schemeClr val="accent1">
                    <a:lumMod val="75000"/>
                  </a:schemeClr>
                </a:solidFill>
              </a:rPr>
              <a:t>まで  </a:t>
            </a:r>
            <a:r>
              <a:rPr lang="ja-JP" altLang="en-US" sz="2800" smtClean="0">
                <a:solidFill>
                  <a:schemeClr val="bg1"/>
                </a:solidFill>
              </a:rPr>
              <a:t>ですか。</a:t>
            </a:r>
            <a:endParaRPr lang="en-US" altLang="ja-JP" sz="2800" dirty="0" smtClean="0">
              <a:solidFill>
                <a:schemeClr val="bg1"/>
              </a:solidFill>
            </a:endParaRPr>
          </a:p>
          <a:p>
            <a:r>
              <a:rPr lang="en-GB" altLang="ja-JP" sz="2800" dirty="0" err="1" smtClean="0">
                <a:solidFill>
                  <a:schemeClr val="bg1"/>
                </a:solidFill>
              </a:rPr>
              <a:t>su</a:t>
            </a:r>
            <a:r>
              <a:rPr lang="en-GB" altLang="ja-JP" sz="2800" dirty="0" smtClean="0">
                <a:solidFill>
                  <a:schemeClr val="bg1"/>
                </a:solidFill>
              </a:rPr>
              <a:t>-pa-     </a:t>
            </a:r>
            <a:r>
              <a:rPr lang="en-GB" altLang="ja-JP" sz="2800" dirty="0" err="1" smtClean="0">
                <a:solidFill>
                  <a:schemeClr val="bg1"/>
                </a:solidFill>
              </a:rPr>
              <a:t>wa</a:t>
            </a:r>
            <a:r>
              <a:rPr lang="en-GB" altLang="ja-JP" sz="2800" dirty="0" smtClean="0">
                <a:solidFill>
                  <a:schemeClr val="bg1"/>
                </a:solidFill>
              </a:rPr>
              <a:t>  </a:t>
            </a:r>
            <a:r>
              <a:rPr lang="en-GB" altLang="ja-JP" sz="2800" dirty="0" err="1" smtClean="0">
                <a:solidFill>
                  <a:schemeClr val="accent2">
                    <a:lumMod val="75000"/>
                  </a:schemeClr>
                </a:solidFill>
              </a:rPr>
              <a:t>nan</a:t>
            </a:r>
            <a:r>
              <a:rPr lang="en-GB" altLang="ja-JP" sz="28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GB" altLang="ja-JP" sz="2800" dirty="0" err="1" smtClean="0">
                <a:solidFill>
                  <a:schemeClr val="accent2">
                    <a:lumMod val="75000"/>
                  </a:schemeClr>
                </a:solidFill>
              </a:rPr>
              <a:t>ji</a:t>
            </a:r>
            <a:r>
              <a:rPr lang="en-GB" altLang="ja-JP" sz="2800" dirty="0" smtClean="0">
                <a:solidFill>
                  <a:schemeClr val="accent2">
                    <a:lumMod val="75000"/>
                  </a:schemeClr>
                </a:solidFill>
              </a:rPr>
              <a:t>   </a:t>
            </a:r>
            <a:r>
              <a:rPr lang="en-GB" altLang="ja-JP" sz="2800" dirty="0" err="1" smtClean="0">
                <a:solidFill>
                  <a:schemeClr val="accent5">
                    <a:lumMod val="75000"/>
                  </a:schemeClr>
                </a:solidFill>
              </a:rPr>
              <a:t>kara</a:t>
            </a:r>
            <a:r>
              <a:rPr lang="en-GB" altLang="ja-JP" sz="2800" dirty="0" smtClean="0">
                <a:solidFill>
                  <a:schemeClr val="accent2">
                    <a:lumMod val="75000"/>
                  </a:schemeClr>
                </a:solidFill>
              </a:rPr>
              <a:t>  </a:t>
            </a:r>
            <a:r>
              <a:rPr lang="en-GB" altLang="ja-JP" sz="2800" dirty="0" err="1" smtClean="0">
                <a:solidFill>
                  <a:schemeClr val="accent2">
                    <a:lumMod val="75000"/>
                  </a:schemeClr>
                </a:solidFill>
              </a:rPr>
              <a:t>nan</a:t>
            </a:r>
            <a:r>
              <a:rPr lang="en-GB" altLang="ja-JP" sz="28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GB" altLang="ja-JP" sz="2800" dirty="0" err="1" smtClean="0">
                <a:solidFill>
                  <a:schemeClr val="accent2">
                    <a:lumMod val="75000"/>
                  </a:schemeClr>
                </a:solidFill>
              </a:rPr>
              <a:t>ji</a:t>
            </a:r>
            <a:r>
              <a:rPr lang="en-GB" altLang="ja-JP" sz="2800" dirty="0" smtClean="0">
                <a:solidFill>
                  <a:schemeClr val="accent2">
                    <a:lumMod val="75000"/>
                  </a:schemeClr>
                </a:solidFill>
              </a:rPr>
              <a:t>  </a:t>
            </a:r>
            <a:r>
              <a:rPr lang="en-GB" altLang="ja-JP" sz="2800" dirty="0" smtClean="0">
                <a:solidFill>
                  <a:schemeClr val="accent1">
                    <a:lumMod val="75000"/>
                  </a:schemeClr>
                </a:solidFill>
              </a:rPr>
              <a:t>made</a:t>
            </a:r>
            <a:r>
              <a:rPr lang="en-GB" altLang="ja-JP" sz="28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GB" altLang="ja-JP" sz="2800" dirty="0" err="1" smtClean="0">
                <a:solidFill>
                  <a:schemeClr val="bg1"/>
                </a:solidFill>
              </a:rPr>
              <a:t>desuka</a:t>
            </a:r>
            <a:r>
              <a:rPr lang="en-GB" altLang="ja-JP" sz="2800" dirty="0" smtClean="0">
                <a:solidFill>
                  <a:schemeClr val="bg1"/>
                </a:solidFill>
              </a:rPr>
              <a:t>.</a:t>
            </a:r>
            <a:endParaRPr lang="en-US" altLang="ja-JP" sz="2800" dirty="0" smtClean="0">
              <a:solidFill>
                <a:schemeClr val="bg1"/>
              </a:solidFill>
            </a:endParaRPr>
          </a:p>
          <a:p>
            <a:endParaRPr lang="en-US" sz="2800" dirty="0" smtClean="0">
              <a:solidFill>
                <a:schemeClr val="bg1"/>
              </a:solidFill>
            </a:endParaRPr>
          </a:p>
          <a:p>
            <a:r>
              <a:rPr lang="en-GB" altLang="ja-JP" sz="2800" dirty="0" smtClean="0">
                <a:solidFill>
                  <a:schemeClr val="bg1"/>
                </a:solidFill>
              </a:rPr>
              <a:t>9</a:t>
            </a:r>
            <a:r>
              <a:rPr lang="ja-JP" altLang="en-US" sz="2800" smtClean="0">
                <a:solidFill>
                  <a:schemeClr val="bg1"/>
                </a:solidFill>
              </a:rPr>
              <a:t>じ     から　</a:t>
            </a:r>
            <a:r>
              <a:rPr lang="en-GB" altLang="ja-JP" sz="2800" dirty="0" smtClean="0">
                <a:solidFill>
                  <a:schemeClr val="bg1"/>
                </a:solidFill>
              </a:rPr>
              <a:t>  6</a:t>
            </a:r>
            <a:r>
              <a:rPr lang="ja-JP" altLang="en-US" sz="2800" smtClean="0">
                <a:solidFill>
                  <a:schemeClr val="bg1"/>
                </a:solidFill>
              </a:rPr>
              <a:t>じ       まで　です。</a:t>
            </a:r>
            <a:endParaRPr lang="en-GB" altLang="ja-JP" sz="2800" dirty="0" smtClean="0">
              <a:solidFill>
                <a:schemeClr val="bg1"/>
              </a:solidFill>
            </a:endParaRPr>
          </a:p>
          <a:p>
            <a:r>
              <a:rPr lang="en-GB" sz="2800" dirty="0" err="1" smtClean="0">
                <a:solidFill>
                  <a:schemeClr val="bg1"/>
                </a:solidFill>
              </a:rPr>
              <a:t>ku</a:t>
            </a:r>
            <a:r>
              <a:rPr lang="en-GB" sz="2800" dirty="0" smtClean="0">
                <a:solidFill>
                  <a:schemeClr val="bg1"/>
                </a:solidFill>
              </a:rPr>
              <a:t> </a:t>
            </a:r>
            <a:r>
              <a:rPr lang="en-GB" sz="2800" dirty="0" err="1" smtClean="0">
                <a:solidFill>
                  <a:schemeClr val="bg1"/>
                </a:solidFill>
              </a:rPr>
              <a:t>ji</a:t>
            </a:r>
            <a:r>
              <a:rPr lang="en-GB" sz="2800" dirty="0" smtClean="0">
                <a:solidFill>
                  <a:schemeClr val="bg1"/>
                </a:solidFill>
              </a:rPr>
              <a:t>   </a:t>
            </a:r>
            <a:r>
              <a:rPr lang="en-GB" sz="2800" dirty="0" err="1" smtClean="0">
                <a:solidFill>
                  <a:schemeClr val="bg1"/>
                </a:solidFill>
              </a:rPr>
              <a:t>kara</a:t>
            </a:r>
            <a:r>
              <a:rPr lang="en-GB" sz="2800" dirty="0" smtClean="0">
                <a:solidFill>
                  <a:schemeClr val="bg1"/>
                </a:solidFill>
              </a:rPr>
              <a:t>   </a:t>
            </a:r>
            <a:r>
              <a:rPr lang="en-GB" sz="2800" dirty="0" err="1" smtClean="0">
                <a:solidFill>
                  <a:schemeClr val="bg1"/>
                </a:solidFill>
              </a:rPr>
              <a:t>roku</a:t>
            </a:r>
            <a:r>
              <a:rPr lang="en-GB" sz="2800" dirty="0" smtClean="0">
                <a:solidFill>
                  <a:schemeClr val="bg1"/>
                </a:solidFill>
              </a:rPr>
              <a:t> </a:t>
            </a:r>
            <a:r>
              <a:rPr lang="en-GB" sz="2800" dirty="0" err="1" smtClean="0">
                <a:solidFill>
                  <a:schemeClr val="bg1"/>
                </a:solidFill>
              </a:rPr>
              <a:t>ji</a:t>
            </a:r>
            <a:r>
              <a:rPr lang="en-GB" sz="2800" dirty="0" smtClean="0">
                <a:solidFill>
                  <a:schemeClr val="bg1"/>
                </a:solidFill>
              </a:rPr>
              <a:t>  made</a:t>
            </a:r>
            <a:r>
              <a:rPr lang="ja-JP" altLang="en-US" sz="2800" smtClean="0">
                <a:solidFill>
                  <a:schemeClr val="bg1"/>
                </a:solidFill>
              </a:rPr>
              <a:t> </a:t>
            </a:r>
            <a:r>
              <a:rPr lang="en-GB" sz="2800" dirty="0" err="1" smtClean="0">
                <a:solidFill>
                  <a:schemeClr val="bg1"/>
                </a:solidFill>
              </a:rPr>
              <a:t>desu</a:t>
            </a:r>
            <a:r>
              <a:rPr lang="en-GB" sz="2800" dirty="0" smtClean="0">
                <a:solidFill>
                  <a:schemeClr val="bg1"/>
                </a:solidFill>
              </a:rPr>
              <a:t>.</a:t>
            </a:r>
          </a:p>
          <a:p>
            <a:endParaRPr lang="en-GB" sz="2800" dirty="0" smtClean="0">
              <a:solidFill>
                <a:schemeClr val="bg1"/>
              </a:solidFill>
            </a:endParaRPr>
          </a:p>
          <a:p>
            <a:r>
              <a:rPr lang="ja-JP" altLang="en-US" sz="2800" smtClean="0">
                <a:solidFill>
                  <a:schemeClr val="bg1"/>
                </a:solidFill>
              </a:rPr>
              <a:t>ごぜん　９じ　 から　ごご　 ６じ　  まで　です。</a:t>
            </a:r>
            <a:endParaRPr lang="en-US" altLang="ja-JP" sz="2800" dirty="0" smtClean="0">
              <a:solidFill>
                <a:schemeClr val="bg1"/>
              </a:solidFill>
            </a:endParaRPr>
          </a:p>
          <a:p>
            <a:r>
              <a:rPr lang="en-GB" sz="2800" dirty="0" err="1" smtClean="0">
                <a:solidFill>
                  <a:schemeClr val="bg1"/>
                </a:solidFill>
              </a:rPr>
              <a:t>gozen</a:t>
            </a:r>
            <a:r>
              <a:rPr lang="en-GB" sz="2800" dirty="0" smtClean="0">
                <a:solidFill>
                  <a:schemeClr val="bg1"/>
                </a:solidFill>
              </a:rPr>
              <a:t>   </a:t>
            </a:r>
            <a:r>
              <a:rPr lang="en-GB" sz="2800" dirty="0" err="1" smtClean="0">
                <a:solidFill>
                  <a:schemeClr val="bg1"/>
                </a:solidFill>
              </a:rPr>
              <a:t>ku</a:t>
            </a:r>
            <a:r>
              <a:rPr lang="en-GB" sz="2800" dirty="0" smtClean="0">
                <a:solidFill>
                  <a:schemeClr val="bg1"/>
                </a:solidFill>
              </a:rPr>
              <a:t> </a:t>
            </a:r>
            <a:r>
              <a:rPr lang="en-GB" sz="2800" dirty="0" err="1" smtClean="0">
                <a:solidFill>
                  <a:schemeClr val="bg1"/>
                </a:solidFill>
              </a:rPr>
              <a:t>ji</a:t>
            </a:r>
            <a:r>
              <a:rPr lang="en-GB" sz="2800" dirty="0" smtClean="0">
                <a:solidFill>
                  <a:schemeClr val="bg1"/>
                </a:solidFill>
              </a:rPr>
              <a:t>  </a:t>
            </a:r>
            <a:r>
              <a:rPr lang="en-GB" sz="2800" dirty="0" err="1" smtClean="0">
                <a:solidFill>
                  <a:schemeClr val="bg1"/>
                </a:solidFill>
              </a:rPr>
              <a:t>kara</a:t>
            </a:r>
            <a:r>
              <a:rPr lang="en-GB" sz="2800" dirty="0" smtClean="0">
                <a:solidFill>
                  <a:schemeClr val="bg1"/>
                </a:solidFill>
              </a:rPr>
              <a:t> </a:t>
            </a:r>
            <a:r>
              <a:rPr lang="en-GB" sz="2800" dirty="0" err="1" smtClean="0">
                <a:solidFill>
                  <a:schemeClr val="bg1"/>
                </a:solidFill>
              </a:rPr>
              <a:t>gogo</a:t>
            </a:r>
            <a:r>
              <a:rPr lang="en-GB" sz="2800" dirty="0" smtClean="0">
                <a:solidFill>
                  <a:schemeClr val="bg1"/>
                </a:solidFill>
              </a:rPr>
              <a:t> </a:t>
            </a:r>
            <a:r>
              <a:rPr lang="en-GB" sz="2800" dirty="0" err="1" smtClean="0">
                <a:solidFill>
                  <a:schemeClr val="bg1"/>
                </a:solidFill>
              </a:rPr>
              <a:t>roku</a:t>
            </a:r>
            <a:r>
              <a:rPr lang="en-GB" sz="2800" dirty="0" smtClean="0">
                <a:solidFill>
                  <a:schemeClr val="bg1"/>
                </a:solidFill>
              </a:rPr>
              <a:t> </a:t>
            </a:r>
            <a:r>
              <a:rPr lang="en-GB" sz="2800" dirty="0" err="1" smtClean="0">
                <a:solidFill>
                  <a:schemeClr val="bg1"/>
                </a:solidFill>
              </a:rPr>
              <a:t>ji</a:t>
            </a:r>
            <a:r>
              <a:rPr lang="en-GB" sz="2800" dirty="0" smtClean="0">
                <a:solidFill>
                  <a:schemeClr val="bg1"/>
                </a:solidFill>
              </a:rPr>
              <a:t> made </a:t>
            </a:r>
            <a:r>
              <a:rPr lang="en-GB" sz="2800" dirty="0" err="1" smtClean="0">
                <a:solidFill>
                  <a:schemeClr val="bg1"/>
                </a:solidFill>
              </a:rPr>
              <a:t>desu</a:t>
            </a:r>
            <a:r>
              <a:rPr lang="en-GB" sz="2800" dirty="0" smtClean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en-GB" dirty="0" smtClean="0"/>
              <a:t>(c) </a:t>
            </a:r>
            <a:r>
              <a:rPr lang="en-GB" dirty="0" err="1" smtClean="0"/>
              <a:t>Kumi</a:t>
            </a:r>
            <a:r>
              <a:rPr lang="en-GB" dirty="0" smtClean="0"/>
              <a:t> Casey</a:t>
            </a:r>
            <a:endParaRPr lang="en-GB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3568" y="260648"/>
            <a:ext cx="7931224" cy="864096"/>
          </a:xfrm>
        </p:spPr>
        <p:txBody>
          <a:bodyPr>
            <a:normAutofit/>
          </a:bodyPr>
          <a:lstStyle/>
          <a:p>
            <a:pPr algn="ctr"/>
            <a:r>
              <a:rPr lang="ja-JP" altLang="en-US" smtClean="0">
                <a:solidFill>
                  <a:schemeClr val="tx1"/>
                </a:solidFill>
              </a:rPr>
              <a:t>ようび</a:t>
            </a:r>
            <a:r>
              <a:rPr lang="en-GB" altLang="ja-JP" dirty="0" smtClean="0">
                <a:solidFill>
                  <a:schemeClr val="tx1"/>
                </a:solidFill>
              </a:rPr>
              <a:t>/day of the week</a:t>
            </a:r>
            <a:endParaRPr lang="en-GB" dirty="0">
              <a:solidFill>
                <a:schemeClr val="tx1"/>
              </a:solidFill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323528" y="1340774"/>
          <a:ext cx="8568952" cy="463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52295"/>
                <a:gridCol w="2652295"/>
                <a:gridCol w="3264362"/>
              </a:tblGrid>
              <a:tr h="398994">
                <a:tc>
                  <a:txBody>
                    <a:bodyPr/>
                    <a:lstStyle/>
                    <a:p>
                      <a:r>
                        <a:rPr lang="ja-JP" altLang="en-US" sz="3200" smtClean="0">
                          <a:latin typeface="+mj-ea"/>
                          <a:ea typeface="+mj-ea"/>
                        </a:rPr>
                        <a:t>ようび</a:t>
                      </a:r>
                      <a:endParaRPr lang="en-GB" sz="3200" dirty="0" smtClean="0">
                        <a:latin typeface="+mj-ea"/>
                        <a:ea typeface="+mj-ea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ja-JP" sz="3200" b="1" kern="1200" dirty="0" err="1" smtClean="0">
                          <a:solidFill>
                            <a:schemeClr val="lt1"/>
                          </a:solidFill>
                          <a:latin typeface="+mj-ea"/>
                          <a:ea typeface="+mn-ea"/>
                          <a:cs typeface="+mn-cs"/>
                        </a:rPr>
                        <a:t>yobi</a:t>
                      </a:r>
                      <a:endParaRPr kumimoji="0" lang="en-GB" sz="3200" b="1" kern="1200" dirty="0" smtClean="0">
                        <a:solidFill>
                          <a:schemeClr val="lt1"/>
                        </a:solidFill>
                        <a:latin typeface="+mj-ea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3200" dirty="0" smtClean="0">
                          <a:latin typeface="+mj-ea"/>
                          <a:ea typeface="+mj-ea"/>
                        </a:rPr>
                        <a:t>day</a:t>
                      </a:r>
                      <a:r>
                        <a:rPr lang="en-GB" sz="3200" baseline="0" dirty="0" smtClean="0">
                          <a:latin typeface="+mj-ea"/>
                          <a:ea typeface="+mj-ea"/>
                        </a:rPr>
                        <a:t> of the week</a:t>
                      </a:r>
                      <a:endParaRPr lang="en-GB" sz="3200" dirty="0">
                        <a:latin typeface="+mj-ea"/>
                        <a:ea typeface="+mj-ea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</a:tr>
              <a:tr h="398994">
                <a:tc>
                  <a:txBody>
                    <a:bodyPr/>
                    <a:lstStyle/>
                    <a:p>
                      <a:r>
                        <a:rPr lang="ja-JP" altLang="en-US" sz="320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げつ</a:t>
                      </a:r>
                      <a:r>
                        <a:rPr lang="ja-JP" altLang="en-US" sz="320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+mj-ea"/>
                          <a:ea typeface="+mj-ea"/>
                        </a:rPr>
                        <a:t>ようび</a:t>
                      </a:r>
                      <a:r>
                        <a:rPr lang="ja-JP" altLang="en-US" sz="320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　</a:t>
                      </a:r>
                      <a:endParaRPr lang="en-GB" sz="3200" dirty="0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en-GB" altLang="ja-JP" sz="3200" kern="1200" dirty="0" err="1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getsu</a:t>
                      </a:r>
                      <a:r>
                        <a:rPr kumimoji="0" lang="en-GB" altLang="ja-JP" sz="3200" kern="1200" dirty="0" err="1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+mj-ea"/>
                          <a:ea typeface="+mn-ea"/>
                          <a:cs typeface="+mn-cs"/>
                        </a:rPr>
                        <a:t>yobi</a:t>
                      </a:r>
                      <a:endParaRPr lang="en-GB" sz="3200" dirty="0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32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Monday</a:t>
                      </a:r>
                      <a:endParaRPr lang="en-GB" sz="3200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</a:tr>
              <a:tr h="398994">
                <a:tc>
                  <a:txBody>
                    <a:bodyPr/>
                    <a:lstStyle/>
                    <a:p>
                      <a:r>
                        <a:rPr lang="ja-JP" altLang="en-US" sz="320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か</a:t>
                      </a:r>
                      <a:r>
                        <a:rPr lang="ja-JP" altLang="en-US" sz="320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+mj-ea"/>
                          <a:ea typeface="+mj-ea"/>
                        </a:rPr>
                        <a:t>ようび</a:t>
                      </a:r>
                      <a:r>
                        <a:rPr lang="ja-JP" altLang="en-US" sz="320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　　</a:t>
                      </a:r>
                      <a:endParaRPr lang="en-GB" sz="3200" dirty="0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en-GB" altLang="ja-JP" sz="3200" kern="1200" baseline="0" dirty="0" err="1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ka</a:t>
                      </a:r>
                      <a:r>
                        <a:rPr kumimoji="0" lang="en-GB" altLang="ja-JP" sz="3200" kern="1200" baseline="0" dirty="0" err="1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+mj-ea"/>
                          <a:ea typeface="+mn-ea"/>
                          <a:cs typeface="+mn-cs"/>
                        </a:rPr>
                        <a:t>yobi</a:t>
                      </a:r>
                      <a:endParaRPr lang="en-GB" sz="3200" dirty="0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32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Tuesday</a:t>
                      </a:r>
                      <a:endParaRPr lang="en-GB" sz="3200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</a:tr>
              <a:tr h="398994">
                <a:tc>
                  <a:txBody>
                    <a:bodyPr/>
                    <a:lstStyle/>
                    <a:p>
                      <a:r>
                        <a:rPr lang="ja-JP" altLang="en-US" sz="320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すい</a:t>
                      </a:r>
                      <a:r>
                        <a:rPr lang="ja-JP" altLang="en-US" sz="320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+mj-ea"/>
                          <a:ea typeface="+mj-ea"/>
                        </a:rPr>
                        <a:t>ようび</a:t>
                      </a:r>
                      <a:endParaRPr lang="en-GB" sz="3200" dirty="0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en-GB" altLang="ja-JP" sz="3200" kern="1200" baseline="0" dirty="0" err="1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sui</a:t>
                      </a:r>
                      <a:r>
                        <a:rPr kumimoji="0" lang="en-GB" altLang="ja-JP" sz="3200" kern="1200" baseline="0" dirty="0" err="1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+mj-ea"/>
                          <a:ea typeface="+mn-ea"/>
                          <a:cs typeface="+mn-cs"/>
                        </a:rPr>
                        <a:t>yobi</a:t>
                      </a:r>
                      <a:endParaRPr lang="en-GB" sz="3200" dirty="0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32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Wednesday</a:t>
                      </a:r>
                      <a:endParaRPr lang="en-GB" sz="3200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</a:tr>
              <a:tr h="398994">
                <a:tc>
                  <a:txBody>
                    <a:bodyPr/>
                    <a:lstStyle/>
                    <a:p>
                      <a:r>
                        <a:rPr lang="ja-JP" altLang="en-US" sz="320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もく</a:t>
                      </a:r>
                      <a:r>
                        <a:rPr lang="ja-JP" altLang="en-US" sz="320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+mj-ea"/>
                          <a:ea typeface="+mj-ea"/>
                        </a:rPr>
                        <a:t>ようび</a:t>
                      </a:r>
                      <a:endParaRPr lang="en-GB" sz="3200" dirty="0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ja-JP" sz="3200" kern="1200" dirty="0" err="1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moku</a:t>
                      </a:r>
                      <a:r>
                        <a:rPr kumimoji="0" lang="en-GB" altLang="ja-JP" sz="3200" kern="1200" dirty="0" err="1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+mj-ea"/>
                          <a:ea typeface="+mn-ea"/>
                          <a:cs typeface="+mn-cs"/>
                        </a:rPr>
                        <a:t>yobi</a:t>
                      </a:r>
                      <a:endParaRPr kumimoji="0" lang="en-GB" sz="3200" kern="1200" dirty="0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+mj-ea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32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Thursday</a:t>
                      </a:r>
                      <a:endParaRPr lang="en-GB" sz="3200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</a:tr>
              <a:tr h="398994">
                <a:tc>
                  <a:txBody>
                    <a:bodyPr/>
                    <a:lstStyle/>
                    <a:p>
                      <a:r>
                        <a:rPr lang="ja-JP" altLang="en-US" sz="320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きん</a:t>
                      </a:r>
                      <a:r>
                        <a:rPr lang="ja-JP" altLang="en-US" sz="320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+mj-ea"/>
                          <a:ea typeface="+mj-ea"/>
                        </a:rPr>
                        <a:t>ようび</a:t>
                      </a:r>
                      <a:endParaRPr lang="en-GB" sz="3200" dirty="0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en-GB" altLang="ja-JP" sz="3200" kern="1200" dirty="0" err="1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kin</a:t>
                      </a:r>
                      <a:r>
                        <a:rPr kumimoji="0" lang="en-GB" altLang="ja-JP" sz="3200" kern="1200" dirty="0" err="1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+mj-ea"/>
                          <a:ea typeface="+mn-ea"/>
                          <a:cs typeface="+mn-cs"/>
                        </a:rPr>
                        <a:t>yobi</a:t>
                      </a:r>
                      <a:endParaRPr lang="en-GB" sz="3200" dirty="0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32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Friday</a:t>
                      </a:r>
                      <a:endParaRPr lang="en-GB" sz="3200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</a:tr>
              <a:tr h="398994">
                <a:tc>
                  <a:txBody>
                    <a:bodyPr/>
                    <a:lstStyle/>
                    <a:p>
                      <a:r>
                        <a:rPr lang="ja-JP" altLang="en-US" sz="320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ど</a:t>
                      </a:r>
                      <a:r>
                        <a:rPr lang="ja-JP" altLang="en-US" sz="320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+mj-ea"/>
                          <a:ea typeface="+mj-ea"/>
                        </a:rPr>
                        <a:t>ようび</a:t>
                      </a:r>
                      <a:endParaRPr lang="en-GB" sz="3200" dirty="0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en-GB" altLang="ja-JP" sz="3200" kern="1200" baseline="0" dirty="0" err="1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do</a:t>
                      </a:r>
                      <a:r>
                        <a:rPr kumimoji="0" lang="en-GB" altLang="ja-JP" sz="3200" kern="1200" baseline="0" dirty="0" err="1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+mj-ea"/>
                          <a:ea typeface="+mn-ea"/>
                          <a:cs typeface="+mn-cs"/>
                        </a:rPr>
                        <a:t>yobi</a:t>
                      </a:r>
                      <a:endParaRPr lang="en-GB" sz="3200" dirty="0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32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Saturday</a:t>
                      </a:r>
                      <a:endParaRPr lang="en-GB" sz="3200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</a:tr>
              <a:tr h="398994">
                <a:tc>
                  <a:txBody>
                    <a:bodyPr/>
                    <a:lstStyle/>
                    <a:p>
                      <a:r>
                        <a:rPr lang="ja-JP" altLang="en-US" sz="320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にち</a:t>
                      </a:r>
                      <a:r>
                        <a:rPr lang="ja-JP" altLang="en-US" sz="320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+mj-ea"/>
                          <a:ea typeface="+mj-ea"/>
                        </a:rPr>
                        <a:t>ようび</a:t>
                      </a:r>
                      <a:endParaRPr lang="en-GB" sz="3200" dirty="0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en-GB" altLang="ja-JP" sz="3200" kern="1200" dirty="0" err="1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nichi</a:t>
                      </a:r>
                      <a:r>
                        <a:rPr kumimoji="0" lang="en-GB" altLang="ja-JP" sz="3200" kern="1200" dirty="0" err="1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+mj-ea"/>
                          <a:ea typeface="+mn-ea"/>
                          <a:cs typeface="+mn-cs"/>
                        </a:rPr>
                        <a:t>yobi</a:t>
                      </a:r>
                      <a:endParaRPr lang="en-GB" sz="3200" dirty="0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32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Sunday</a:t>
                      </a:r>
                      <a:endParaRPr lang="en-GB" sz="3200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</a:tr>
            </a:tbl>
          </a:graphicData>
        </a:graphic>
      </p:graphicFrame>
      <p:cxnSp>
        <p:nvCxnSpPr>
          <p:cNvPr id="12" name="Straight Connector 11"/>
          <p:cNvCxnSpPr/>
          <p:nvPr/>
        </p:nvCxnSpPr>
        <p:spPr>
          <a:xfrm>
            <a:off x="3275856" y="1556792"/>
            <a:ext cx="21602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4211960" y="2132856"/>
            <a:ext cx="144016" cy="0"/>
          </a:xfrm>
          <a:prstGeom prst="line">
            <a:avLst/>
          </a:prstGeom>
          <a:ln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3635896" y="2708920"/>
            <a:ext cx="216024" cy="0"/>
          </a:xfrm>
          <a:prstGeom prst="line">
            <a:avLst/>
          </a:prstGeom>
          <a:ln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3779912" y="3284984"/>
            <a:ext cx="144016" cy="0"/>
          </a:xfrm>
          <a:prstGeom prst="line">
            <a:avLst/>
          </a:prstGeom>
          <a:ln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4211960" y="3861048"/>
            <a:ext cx="144016" cy="0"/>
          </a:xfrm>
          <a:prstGeom prst="line">
            <a:avLst/>
          </a:prstGeom>
          <a:ln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3779912" y="4437112"/>
            <a:ext cx="144016" cy="0"/>
          </a:xfrm>
          <a:prstGeom prst="line">
            <a:avLst/>
          </a:prstGeom>
          <a:ln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3707904" y="5013176"/>
            <a:ext cx="144016" cy="0"/>
          </a:xfrm>
          <a:prstGeom prst="line">
            <a:avLst/>
          </a:prstGeom>
          <a:ln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4067944" y="5589240"/>
            <a:ext cx="144016" cy="0"/>
          </a:xfrm>
          <a:prstGeom prst="line">
            <a:avLst/>
          </a:prstGeom>
          <a:ln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en-GB" dirty="0" smtClean="0"/>
              <a:t>(c) </a:t>
            </a:r>
            <a:r>
              <a:rPr lang="en-GB" dirty="0" err="1" smtClean="0"/>
              <a:t>Kumi</a:t>
            </a:r>
            <a:r>
              <a:rPr lang="en-GB" dirty="0" smtClean="0"/>
              <a:t> Casey</a:t>
            </a:r>
            <a:endParaRPr lang="en-GB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3568" y="476672"/>
            <a:ext cx="7931224" cy="1368152"/>
          </a:xfrm>
        </p:spPr>
        <p:txBody>
          <a:bodyPr>
            <a:normAutofit fontScale="90000"/>
          </a:bodyPr>
          <a:lstStyle/>
          <a:p>
            <a:pPr algn="ctr"/>
            <a:r>
              <a:rPr lang="ja-JP" altLang="en-US" smtClean="0">
                <a:solidFill>
                  <a:schemeClr val="tx1"/>
                </a:solidFill>
              </a:rPr>
              <a:t>きょう </a:t>
            </a:r>
            <a:r>
              <a:rPr lang="ja-JP" altLang="en-US" smtClean="0">
                <a:solidFill>
                  <a:schemeClr val="accent5">
                    <a:lumMod val="75000"/>
                  </a:schemeClr>
                </a:solidFill>
              </a:rPr>
              <a:t>は</a:t>
            </a:r>
            <a:r>
              <a:rPr lang="ja-JP" altLang="en-US" smtClean="0"/>
              <a:t> </a:t>
            </a:r>
            <a:r>
              <a:rPr lang="ja-JP" altLang="en-US" smtClean="0">
                <a:solidFill>
                  <a:srgbClr val="FFFF00"/>
                </a:solidFill>
              </a:rPr>
              <a:t>なんようび</a:t>
            </a:r>
            <a:r>
              <a:rPr lang="ja-JP" altLang="en-US" smtClean="0"/>
              <a:t>　</a:t>
            </a:r>
            <a:r>
              <a:rPr lang="ja-JP" altLang="en-US" smtClean="0">
                <a:solidFill>
                  <a:schemeClr val="accent5">
                    <a:lumMod val="75000"/>
                  </a:schemeClr>
                </a:solidFill>
              </a:rPr>
              <a:t>ですか。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GB" altLang="ja-JP" dirty="0" err="1" smtClean="0">
                <a:solidFill>
                  <a:schemeClr val="tx1"/>
                </a:solidFill>
              </a:rPr>
              <a:t>Kyo</a:t>
            </a:r>
            <a:r>
              <a:rPr lang="en-GB" altLang="ja-JP" dirty="0" smtClean="0">
                <a:solidFill>
                  <a:schemeClr val="tx1"/>
                </a:solidFill>
              </a:rPr>
              <a:t> </a:t>
            </a:r>
            <a:r>
              <a:rPr lang="en-GB" altLang="ja-JP" dirty="0" err="1" smtClean="0">
                <a:solidFill>
                  <a:schemeClr val="accent5">
                    <a:lumMod val="75000"/>
                  </a:schemeClr>
                </a:solidFill>
              </a:rPr>
              <a:t>wa</a:t>
            </a:r>
            <a:r>
              <a:rPr lang="en-GB" altLang="ja-JP" dirty="0" smtClean="0">
                <a:solidFill>
                  <a:schemeClr val="tx1"/>
                </a:solidFill>
              </a:rPr>
              <a:t> </a:t>
            </a:r>
            <a:r>
              <a:rPr lang="en-GB" altLang="ja-JP" dirty="0" err="1" smtClean="0">
                <a:solidFill>
                  <a:schemeClr val="accent2">
                    <a:lumMod val="75000"/>
                  </a:schemeClr>
                </a:solidFill>
              </a:rPr>
              <a:t>nan</a:t>
            </a:r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GB" dirty="0" err="1" smtClean="0">
                <a:solidFill>
                  <a:schemeClr val="accent2">
                    <a:lumMod val="75000"/>
                  </a:schemeClr>
                </a:solidFill>
              </a:rPr>
              <a:t>yobi</a:t>
            </a:r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   </a:t>
            </a:r>
            <a:r>
              <a:rPr lang="en-GB" dirty="0" err="1" smtClean="0">
                <a:solidFill>
                  <a:schemeClr val="accent5">
                    <a:lumMod val="75000"/>
                  </a:schemeClr>
                </a:solidFill>
              </a:rPr>
              <a:t>desuka</a:t>
            </a:r>
            <a:r>
              <a:rPr lang="en-GB" dirty="0" smtClean="0">
                <a:solidFill>
                  <a:schemeClr val="accent5">
                    <a:lumMod val="75000"/>
                  </a:schemeClr>
                </a:solidFill>
              </a:rPr>
              <a:t>.</a:t>
            </a:r>
            <a:endParaRPr lang="en-GB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43608" y="2780928"/>
            <a:ext cx="7200800" cy="2862322"/>
          </a:xfrm>
          <a:prstGeom prst="rect">
            <a:avLst/>
          </a:prstGeom>
          <a:solidFill>
            <a:schemeClr val="tx1">
              <a:lumMod val="5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ja-JP" altLang="en-US" sz="3600" smtClean="0">
                <a:solidFill>
                  <a:schemeClr val="bg1"/>
                </a:solidFill>
              </a:rPr>
              <a:t>きょう　</a:t>
            </a:r>
            <a:r>
              <a:rPr lang="ja-JP" altLang="en-US" sz="3600" smtClean="0">
                <a:solidFill>
                  <a:schemeClr val="accent5">
                    <a:lumMod val="75000"/>
                  </a:schemeClr>
                </a:solidFill>
              </a:rPr>
              <a:t>は</a:t>
            </a:r>
            <a:r>
              <a:rPr lang="ja-JP" altLang="en-US" sz="3600" smtClean="0">
                <a:solidFill>
                  <a:schemeClr val="bg1"/>
                </a:solidFill>
              </a:rPr>
              <a:t>　</a:t>
            </a:r>
            <a:r>
              <a:rPr lang="ja-JP" altLang="en-US" sz="3600" smtClean="0">
                <a:solidFill>
                  <a:schemeClr val="accent2">
                    <a:lumMod val="75000"/>
                  </a:schemeClr>
                </a:solidFill>
              </a:rPr>
              <a:t>なんようび</a:t>
            </a:r>
            <a:r>
              <a:rPr lang="ja-JP" altLang="en-US" sz="3600" smtClean="0">
                <a:solidFill>
                  <a:schemeClr val="bg1"/>
                </a:solidFill>
              </a:rPr>
              <a:t>　</a:t>
            </a:r>
            <a:r>
              <a:rPr lang="ja-JP" altLang="en-US" sz="3600" smtClean="0">
                <a:solidFill>
                  <a:schemeClr val="accent5">
                    <a:lumMod val="75000"/>
                  </a:schemeClr>
                </a:solidFill>
              </a:rPr>
              <a:t>ですか。</a:t>
            </a:r>
            <a:endParaRPr lang="en-US" altLang="ja-JP" sz="3600" dirty="0" smtClean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en-GB" altLang="ja-JP" sz="3600" dirty="0" err="1" smtClean="0">
                <a:solidFill>
                  <a:schemeClr val="bg1"/>
                </a:solidFill>
              </a:rPr>
              <a:t>Kyo</a:t>
            </a:r>
            <a:r>
              <a:rPr lang="en-GB" altLang="ja-JP" sz="3600" dirty="0" smtClean="0">
                <a:solidFill>
                  <a:schemeClr val="bg1"/>
                </a:solidFill>
              </a:rPr>
              <a:t>    </a:t>
            </a:r>
            <a:r>
              <a:rPr lang="en-GB" altLang="ja-JP" sz="3600" dirty="0" err="1" smtClean="0">
                <a:solidFill>
                  <a:schemeClr val="accent5">
                    <a:lumMod val="75000"/>
                  </a:schemeClr>
                </a:solidFill>
              </a:rPr>
              <a:t>wa</a:t>
            </a:r>
            <a:r>
              <a:rPr lang="en-GB" altLang="ja-JP" sz="3600" dirty="0" smtClean="0">
                <a:solidFill>
                  <a:schemeClr val="bg1"/>
                </a:solidFill>
              </a:rPr>
              <a:t>  </a:t>
            </a:r>
            <a:r>
              <a:rPr lang="en-GB" altLang="ja-JP" sz="3600" dirty="0" err="1" smtClean="0">
                <a:solidFill>
                  <a:schemeClr val="accent2">
                    <a:lumMod val="75000"/>
                  </a:schemeClr>
                </a:solidFill>
              </a:rPr>
              <a:t>nan</a:t>
            </a:r>
            <a:r>
              <a:rPr lang="en-GB" altLang="ja-JP" sz="36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GB" altLang="ja-JP" sz="3600" dirty="0" err="1" smtClean="0">
                <a:solidFill>
                  <a:schemeClr val="accent2">
                    <a:lumMod val="75000"/>
                  </a:schemeClr>
                </a:solidFill>
              </a:rPr>
              <a:t>yobi</a:t>
            </a:r>
            <a:r>
              <a:rPr lang="en-GB" altLang="ja-JP" sz="3600" dirty="0" smtClean="0">
                <a:solidFill>
                  <a:schemeClr val="accent2">
                    <a:lumMod val="75000"/>
                  </a:schemeClr>
                </a:solidFill>
              </a:rPr>
              <a:t>     </a:t>
            </a:r>
            <a:r>
              <a:rPr lang="en-GB" altLang="ja-JP" sz="3600" dirty="0" err="1" smtClean="0">
                <a:solidFill>
                  <a:schemeClr val="accent5">
                    <a:lumMod val="75000"/>
                  </a:schemeClr>
                </a:solidFill>
              </a:rPr>
              <a:t>desuka</a:t>
            </a:r>
            <a:r>
              <a:rPr lang="en-GB" altLang="ja-JP" sz="3600" dirty="0" smtClean="0">
                <a:solidFill>
                  <a:schemeClr val="accent5">
                    <a:lumMod val="75000"/>
                  </a:schemeClr>
                </a:solidFill>
              </a:rPr>
              <a:t>.</a:t>
            </a:r>
            <a:endParaRPr lang="en-US" altLang="ja-JP" sz="3600" dirty="0" smtClean="0">
              <a:solidFill>
                <a:schemeClr val="accent5">
                  <a:lumMod val="75000"/>
                </a:schemeClr>
              </a:solidFill>
            </a:endParaRPr>
          </a:p>
          <a:p>
            <a:endParaRPr lang="en-US" sz="3600" dirty="0" smtClean="0">
              <a:solidFill>
                <a:schemeClr val="bg1"/>
              </a:solidFill>
            </a:endParaRPr>
          </a:p>
          <a:p>
            <a:r>
              <a:rPr lang="ja-JP" altLang="en-US" sz="3600" smtClean="0">
                <a:solidFill>
                  <a:schemeClr val="bg1"/>
                </a:solidFill>
              </a:rPr>
              <a:t>かようび　</a:t>
            </a:r>
            <a:r>
              <a:rPr lang="ja-JP" altLang="en-US" sz="3600" smtClean="0">
                <a:solidFill>
                  <a:schemeClr val="accent5">
                    <a:lumMod val="75000"/>
                  </a:schemeClr>
                </a:solidFill>
              </a:rPr>
              <a:t>です。</a:t>
            </a:r>
            <a:endParaRPr lang="en-GB" altLang="ja-JP" sz="3600" dirty="0" smtClean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en-GB" sz="3600" dirty="0" err="1" smtClean="0">
                <a:solidFill>
                  <a:schemeClr val="bg1"/>
                </a:solidFill>
              </a:rPr>
              <a:t>Kayobi</a:t>
            </a:r>
            <a:r>
              <a:rPr lang="en-GB" sz="3600" dirty="0" smtClean="0">
                <a:solidFill>
                  <a:schemeClr val="bg1"/>
                </a:solidFill>
              </a:rPr>
              <a:t>    </a:t>
            </a:r>
            <a:r>
              <a:rPr lang="en-GB" sz="3600" dirty="0" err="1" smtClean="0">
                <a:solidFill>
                  <a:schemeClr val="accent5">
                    <a:lumMod val="75000"/>
                  </a:schemeClr>
                </a:solidFill>
              </a:rPr>
              <a:t>desu</a:t>
            </a:r>
            <a:r>
              <a:rPr lang="en-GB" sz="3600" dirty="0" smtClean="0">
                <a:solidFill>
                  <a:schemeClr val="accent5">
                    <a:lumMod val="75000"/>
                  </a:schemeClr>
                </a:solidFill>
              </a:rPr>
              <a:t>.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2267744" y="1340768"/>
            <a:ext cx="21602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4788024" y="1340768"/>
            <a:ext cx="216024" cy="0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1907704" y="5157192"/>
            <a:ext cx="288032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1619672" y="3501008"/>
            <a:ext cx="21602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4427984" y="3501008"/>
            <a:ext cx="144016" cy="0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en-GB" dirty="0" smtClean="0"/>
              <a:t>(c) </a:t>
            </a:r>
            <a:r>
              <a:rPr lang="en-GB" dirty="0" err="1" smtClean="0"/>
              <a:t>Kumi</a:t>
            </a:r>
            <a:r>
              <a:rPr lang="en-GB" dirty="0" smtClean="0"/>
              <a:t> Casey</a:t>
            </a:r>
            <a:endParaRPr lang="en-GB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3568" y="260648"/>
            <a:ext cx="7931224" cy="864096"/>
          </a:xfrm>
        </p:spPr>
        <p:txBody>
          <a:bodyPr>
            <a:normAutofit/>
          </a:bodyPr>
          <a:lstStyle/>
          <a:p>
            <a:pPr algn="ctr"/>
            <a:r>
              <a:rPr lang="en-GB" altLang="ja-JP" dirty="0" smtClean="0">
                <a:solidFill>
                  <a:schemeClr val="tx1"/>
                </a:solidFill>
              </a:rPr>
              <a:t>Months</a:t>
            </a:r>
            <a:endParaRPr lang="en-GB" dirty="0">
              <a:solidFill>
                <a:schemeClr val="tx1"/>
              </a:solidFill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323528" y="1124748"/>
          <a:ext cx="8640960" cy="54864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509824"/>
                <a:gridCol w="2839342"/>
                <a:gridCol w="3291794"/>
              </a:tblGrid>
              <a:tr h="456050">
                <a:tc>
                  <a:txBody>
                    <a:bodyPr/>
                    <a:lstStyle/>
                    <a:p>
                      <a:r>
                        <a:rPr lang="ja-JP" altLang="en-US" sz="240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いち</a:t>
                      </a:r>
                      <a:r>
                        <a:rPr lang="ja-JP" altLang="en-US" sz="240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+mj-ea"/>
                          <a:ea typeface="+mj-ea"/>
                        </a:rPr>
                        <a:t>がつ</a:t>
                      </a:r>
                      <a:endParaRPr lang="en-GB" sz="2400" dirty="0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dirty="0" err="1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ichi</a:t>
                      </a:r>
                      <a:r>
                        <a:rPr lang="en-GB" sz="2400" dirty="0" err="1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+mj-ea"/>
                          <a:ea typeface="+mj-ea"/>
                        </a:rPr>
                        <a:t>gatsu</a:t>
                      </a:r>
                      <a:endParaRPr lang="en-GB" sz="2400" dirty="0" smtClean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January</a:t>
                      </a:r>
                      <a:endParaRPr lang="en-GB" sz="2400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</a:tr>
              <a:tr h="456050">
                <a:tc>
                  <a:txBody>
                    <a:bodyPr/>
                    <a:lstStyle/>
                    <a:p>
                      <a:r>
                        <a:rPr lang="ja-JP" altLang="en-US" sz="240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に</a:t>
                      </a:r>
                      <a:r>
                        <a:rPr lang="ja-JP" altLang="en-US" sz="240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+mj-ea"/>
                          <a:ea typeface="+mj-ea"/>
                        </a:rPr>
                        <a:t>がつ</a:t>
                      </a:r>
                      <a:endParaRPr lang="en-GB" sz="2400" dirty="0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dirty="0" err="1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ni</a:t>
                      </a:r>
                      <a:r>
                        <a:rPr lang="en-GB" sz="2400" dirty="0" err="1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+mj-ea"/>
                          <a:ea typeface="+mj-ea"/>
                        </a:rPr>
                        <a:t>gatsu</a:t>
                      </a:r>
                      <a:endParaRPr lang="en-GB" sz="2400" dirty="0" smtClean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February</a:t>
                      </a:r>
                      <a:endParaRPr lang="en-GB" sz="2400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</a:tr>
              <a:tr h="456050">
                <a:tc>
                  <a:txBody>
                    <a:bodyPr/>
                    <a:lstStyle/>
                    <a:p>
                      <a:r>
                        <a:rPr lang="ja-JP" altLang="en-US" sz="240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さん</a:t>
                      </a:r>
                      <a:r>
                        <a:rPr lang="ja-JP" altLang="en-US" sz="240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+mj-ea"/>
                          <a:ea typeface="+mj-ea"/>
                        </a:rPr>
                        <a:t>がつ</a:t>
                      </a:r>
                      <a:endParaRPr lang="en-GB" sz="2400" dirty="0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dirty="0" err="1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san</a:t>
                      </a:r>
                      <a:r>
                        <a:rPr lang="en-GB" sz="2400" dirty="0" err="1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+mj-ea"/>
                          <a:ea typeface="+mj-ea"/>
                        </a:rPr>
                        <a:t>gatsu</a:t>
                      </a:r>
                      <a:endParaRPr lang="en-GB" sz="2400" dirty="0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March</a:t>
                      </a:r>
                      <a:endParaRPr lang="en-GB" sz="2400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</a:tr>
              <a:tr h="456050">
                <a:tc>
                  <a:txBody>
                    <a:bodyPr/>
                    <a:lstStyle/>
                    <a:p>
                      <a:r>
                        <a:rPr lang="ja-JP" altLang="en-US" sz="240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し</a:t>
                      </a:r>
                      <a:r>
                        <a:rPr lang="ja-JP" altLang="en-US" sz="240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+mj-ea"/>
                          <a:ea typeface="+mj-ea"/>
                        </a:rPr>
                        <a:t>がつ</a:t>
                      </a:r>
                      <a:endParaRPr lang="en-GB" sz="2400" dirty="0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dirty="0" err="1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shi</a:t>
                      </a:r>
                      <a:r>
                        <a:rPr lang="en-GB" sz="2400" dirty="0" err="1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+mj-ea"/>
                          <a:ea typeface="+mj-ea"/>
                        </a:rPr>
                        <a:t>gatsu</a:t>
                      </a:r>
                      <a:endParaRPr lang="en-GB" sz="2400" dirty="0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April</a:t>
                      </a:r>
                      <a:endParaRPr lang="en-GB" sz="2400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</a:tr>
              <a:tr h="456050">
                <a:tc>
                  <a:txBody>
                    <a:bodyPr/>
                    <a:lstStyle/>
                    <a:p>
                      <a:r>
                        <a:rPr lang="ja-JP" altLang="en-US" sz="240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ご</a:t>
                      </a:r>
                      <a:r>
                        <a:rPr lang="ja-JP" altLang="en-US" sz="240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+mj-ea"/>
                          <a:ea typeface="+mj-ea"/>
                        </a:rPr>
                        <a:t>がつ</a:t>
                      </a:r>
                      <a:endParaRPr lang="en-GB" sz="2400" dirty="0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dirty="0" err="1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go</a:t>
                      </a:r>
                      <a:r>
                        <a:rPr lang="en-GB" sz="2400" dirty="0" err="1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+mj-ea"/>
                          <a:ea typeface="+mj-ea"/>
                        </a:rPr>
                        <a:t>gatsu</a:t>
                      </a:r>
                      <a:endParaRPr lang="en-GB" sz="2400" dirty="0" smtClean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May</a:t>
                      </a:r>
                      <a:endParaRPr lang="en-GB" sz="2400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</a:tr>
              <a:tr h="456050">
                <a:tc>
                  <a:txBody>
                    <a:bodyPr/>
                    <a:lstStyle/>
                    <a:p>
                      <a:r>
                        <a:rPr lang="ja-JP" altLang="en-US" sz="240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ろく</a:t>
                      </a:r>
                      <a:r>
                        <a:rPr lang="ja-JP" altLang="en-US" sz="240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+mj-ea"/>
                          <a:ea typeface="+mj-ea"/>
                        </a:rPr>
                        <a:t>がつ</a:t>
                      </a:r>
                      <a:endParaRPr lang="en-GB" sz="2400" dirty="0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dirty="0" err="1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roku</a:t>
                      </a:r>
                      <a:r>
                        <a:rPr lang="en-GB" sz="2400" dirty="0" err="1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+mj-ea"/>
                          <a:ea typeface="+mj-ea"/>
                        </a:rPr>
                        <a:t>gatsu</a:t>
                      </a:r>
                      <a:endParaRPr lang="en-GB" sz="2400" dirty="0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June</a:t>
                      </a:r>
                      <a:endParaRPr lang="en-GB" sz="2400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</a:tr>
              <a:tr h="456050">
                <a:tc>
                  <a:txBody>
                    <a:bodyPr/>
                    <a:lstStyle/>
                    <a:p>
                      <a:r>
                        <a:rPr lang="ja-JP" altLang="en-US" sz="240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しち</a:t>
                      </a:r>
                      <a:r>
                        <a:rPr lang="ja-JP" altLang="en-US" sz="240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+mj-ea"/>
                          <a:ea typeface="+mj-ea"/>
                        </a:rPr>
                        <a:t>がつ</a:t>
                      </a:r>
                      <a:endParaRPr lang="en-GB" sz="2400" dirty="0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dirty="0" err="1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shichi</a:t>
                      </a:r>
                      <a:r>
                        <a:rPr lang="en-GB" sz="2400" dirty="0" err="1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+mj-ea"/>
                          <a:ea typeface="+mj-ea"/>
                        </a:rPr>
                        <a:t>gatsu</a:t>
                      </a:r>
                      <a:endParaRPr lang="en-GB" sz="2400" dirty="0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July</a:t>
                      </a:r>
                      <a:endParaRPr lang="en-GB" sz="2400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</a:tr>
              <a:tr h="456050">
                <a:tc>
                  <a:txBody>
                    <a:bodyPr/>
                    <a:lstStyle/>
                    <a:p>
                      <a:r>
                        <a:rPr lang="ja-JP" altLang="en-US" sz="240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はち</a:t>
                      </a:r>
                      <a:r>
                        <a:rPr lang="ja-JP" altLang="en-US" sz="240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+mj-ea"/>
                          <a:ea typeface="+mj-ea"/>
                        </a:rPr>
                        <a:t>がつ</a:t>
                      </a:r>
                      <a:endParaRPr lang="en-GB" sz="2400" dirty="0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dirty="0" err="1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hachi</a:t>
                      </a:r>
                      <a:r>
                        <a:rPr lang="en-GB" sz="2400" dirty="0" err="1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+mj-ea"/>
                          <a:ea typeface="+mj-ea"/>
                        </a:rPr>
                        <a:t>gatsu</a:t>
                      </a:r>
                      <a:endParaRPr lang="en-GB" sz="2400" dirty="0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August</a:t>
                      </a:r>
                      <a:endParaRPr lang="en-GB" sz="2400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</a:tr>
              <a:tr h="456050">
                <a:tc>
                  <a:txBody>
                    <a:bodyPr/>
                    <a:lstStyle/>
                    <a:p>
                      <a:r>
                        <a:rPr lang="ja-JP" altLang="en-US" sz="240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く</a:t>
                      </a:r>
                      <a:r>
                        <a:rPr lang="ja-JP" altLang="en-US" sz="240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+mj-ea"/>
                          <a:ea typeface="+mj-ea"/>
                        </a:rPr>
                        <a:t>がつ</a:t>
                      </a:r>
                      <a:endParaRPr lang="en-GB" sz="2400" dirty="0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dirty="0" err="1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ku</a:t>
                      </a:r>
                      <a:r>
                        <a:rPr lang="en-GB" sz="2400" dirty="0" err="1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+mj-ea"/>
                          <a:ea typeface="+mj-ea"/>
                        </a:rPr>
                        <a:t>gatsu</a:t>
                      </a:r>
                      <a:endParaRPr lang="en-GB" sz="2400" dirty="0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September</a:t>
                      </a:r>
                      <a:endParaRPr lang="en-GB" sz="2400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</a:tr>
              <a:tr h="456050">
                <a:tc>
                  <a:txBody>
                    <a:bodyPr/>
                    <a:lstStyle/>
                    <a:p>
                      <a:r>
                        <a:rPr lang="ja-JP" altLang="en-US" sz="240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じゅう</a:t>
                      </a:r>
                      <a:r>
                        <a:rPr lang="ja-JP" altLang="en-US" sz="240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+mj-ea"/>
                          <a:ea typeface="+mj-ea"/>
                        </a:rPr>
                        <a:t>がつ</a:t>
                      </a:r>
                      <a:endParaRPr lang="en-GB" sz="2400" dirty="0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dirty="0" err="1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jyu</a:t>
                      </a:r>
                      <a:r>
                        <a:rPr lang="en-GB" sz="2400" dirty="0" err="1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+mj-ea"/>
                          <a:ea typeface="+mj-ea"/>
                        </a:rPr>
                        <a:t>gatsu</a:t>
                      </a:r>
                      <a:endParaRPr lang="en-GB" sz="2400" dirty="0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October</a:t>
                      </a:r>
                      <a:endParaRPr lang="en-GB" sz="2400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</a:tr>
              <a:tr h="456050">
                <a:tc>
                  <a:txBody>
                    <a:bodyPr/>
                    <a:lstStyle/>
                    <a:p>
                      <a:r>
                        <a:rPr lang="ja-JP" altLang="en-US" sz="240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じゅういち</a:t>
                      </a:r>
                      <a:r>
                        <a:rPr lang="ja-JP" altLang="en-US" sz="240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+mj-ea"/>
                          <a:ea typeface="+mj-ea"/>
                        </a:rPr>
                        <a:t>がつ</a:t>
                      </a:r>
                      <a:endParaRPr lang="en-GB" sz="2400" dirty="0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dirty="0" err="1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jyuichi</a:t>
                      </a:r>
                      <a:r>
                        <a:rPr lang="en-GB" sz="2400" dirty="0" err="1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+mj-ea"/>
                          <a:ea typeface="+mj-ea"/>
                        </a:rPr>
                        <a:t>gatsu</a:t>
                      </a:r>
                      <a:endParaRPr lang="en-GB" sz="2400" dirty="0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November</a:t>
                      </a:r>
                      <a:endParaRPr lang="en-GB" sz="2400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</a:tr>
              <a:tr h="456050">
                <a:tc>
                  <a:txBody>
                    <a:bodyPr/>
                    <a:lstStyle/>
                    <a:p>
                      <a:r>
                        <a:rPr lang="ja-JP" altLang="en-US" sz="240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じゅうに</a:t>
                      </a:r>
                      <a:r>
                        <a:rPr lang="ja-JP" altLang="en-US" sz="240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+mj-ea"/>
                          <a:ea typeface="+mj-ea"/>
                        </a:rPr>
                        <a:t>がつ</a:t>
                      </a:r>
                      <a:endParaRPr lang="en-GB" sz="2400" dirty="0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dirty="0" err="1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jyuni</a:t>
                      </a:r>
                      <a:r>
                        <a:rPr lang="en-GB" sz="2400" dirty="0" err="1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+mj-ea"/>
                          <a:ea typeface="+mj-ea"/>
                        </a:rPr>
                        <a:t>gatsu</a:t>
                      </a:r>
                      <a:endParaRPr lang="en-GB" sz="2400" dirty="0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December</a:t>
                      </a:r>
                      <a:endParaRPr lang="en-GB" sz="2400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</a:tr>
            </a:tbl>
          </a:graphicData>
        </a:graphic>
      </p:graphicFrame>
      <p:cxnSp>
        <p:nvCxnSpPr>
          <p:cNvPr id="6" name="Straight Connector 5"/>
          <p:cNvCxnSpPr/>
          <p:nvPr/>
        </p:nvCxnSpPr>
        <p:spPr>
          <a:xfrm>
            <a:off x="3131840" y="5373216"/>
            <a:ext cx="14401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3131840" y="5805264"/>
            <a:ext cx="21602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3160589" y="6284890"/>
            <a:ext cx="14401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en-GB" dirty="0" smtClean="0"/>
              <a:t>(c) </a:t>
            </a:r>
            <a:r>
              <a:rPr lang="en-GB" dirty="0" err="1" smtClean="0"/>
              <a:t>Kumi</a:t>
            </a:r>
            <a:r>
              <a:rPr lang="en-GB" dirty="0" smtClean="0"/>
              <a:t> Casey</a:t>
            </a:r>
            <a:endParaRPr lang="en-GB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3568" y="260648"/>
            <a:ext cx="7931224" cy="864096"/>
          </a:xfrm>
        </p:spPr>
        <p:txBody>
          <a:bodyPr>
            <a:normAutofit/>
          </a:bodyPr>
          <a:lstStyle/>
          <a:p>
            <a:pPr algn="ctr"/>
            <a:r>
              <a:rPr lang="en-GB" altLang="ja-JP" dirty="0" smtClean="0">
                <a:solidFill>
                  <a:schemeClr val="tx1"/>
                </a:solidFill>
              </a:rPr>
              <a:t>Days</a:t>
            </a:r>
            <a:endParaRPr lang="en-GB" dirty="0">
              <a:solidFill>
                <a:schemeClr val="tx1"/>
              </a:solidFill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323528" y="1196747"/>
          <a:ext cx="8538817" cy="5400608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624516"/>
                <a:gridCol w="1469800"/>
                <a:gridCol w="837235"/>
                <a:gridCol w="1798955"/>
                <a:gridCol w="1830334"/>
                <a:gridCol w="977977"/>
              </a:tblGrid>
              <a:tr h="337538">
                <a:tc>
                  <a:txBody>
                    <a:bodyPr/>
                    <a:lstStyle/>
                    <a:p>
                      <a:r>
                        <a:rPr lang="ja-JP" altLang="en-US" sz="160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+mj-ea"/>
                          <a:ea typeface="+mj-ea"/>
                        </a:rPr>
                        <a:t>ついたち</a:t>
                      </a:r>
                      <a:endParaRPr lang="en-GB" sz="1600" dirty="0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err="1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+mj-ea"/>
                          <a:ea typeface="+mj-ea"/>
                        </a:rPr>
                        <a:t>tsuitachi</a:t>
                      </a:r>
                      <a:endParaRPr lang="en-GB" sz="1600" dirty="0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+mj-ea"/>
                          <a:ea typeface="+mj-ea"/>
                        </a:rPr>
                        <a:t>1st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sz="160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じゅうしちにち</a:t>
                      </a:r>
                      <a:endParaRPr lang="en-GB" sz="1600" dirty="0" smtClean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err="1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jyushichi</a:t>
                      </a:r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 </a:t>
                      </a:r>
                      <a:r>
                        <a:rPr lang="en-GB" sz="1600" dirty="0" err="1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nichi</a:t>
                      </a:r>
                      <a:endParaRPr lang="en-GB" sz="1600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17th</a:t>
                      </a:r>
                      <a:endParaRPr lang="en-GB" sz="1600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2060"/>
                    </a:solidFill>
                  </a:tcPr>
                </a:tc>
              </a:tr>
              <a:tr h="337538">
                <a:tc>
                  <a:txBody>
                    <a:bodyPr/>
                    <a:lstStyle/>
                    <a:p>
                      <a:r>
                        <a:rPr lang="ja-JP" altLang="en-US" sz="160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+mj-ea"/>
                          <a:ea typeface="+mj-ea"/>
                        </a:rPr>
                        <a:t>ふつか</a:t>
                      </a:r>
                      <a:endParaRPr lang="en-GB" sz="1600" dirty="0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err="1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+mj-ea"/>
                          <a:ea typeface="+mj-ea"/>
                        </a:rPr>
                        <a:t>futsuka</a:t>
                      </a:r>
                      <a:endParaRPr lang="en-GB" sz="1600" dirty="0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+mj-ea"/>
                          <a:ea typeface="+mj-ea"/>
                        </a:rPr>
                        <a:t>2nd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sz="160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じゅうはちにち</a:t>
                      </a:r>
                      <a:endParaRPr lang="en-GB" sz="1600" dirty="0" smtClean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err="1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jyuhachi</a:t>
                      </a:r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 </a:t>
                      </a:r>
                      <a:r>
                        <a:rPr lang="en-GB" sz="1600" dirty="0" err="1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nichi</a:t>
                      </a:r>
                      <a:endParaRPr lang="en-GB" sz="1600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18th</a:t>
                      </a:r>
                      <a:endParaRPr lang="en-GB" sz="1600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2060"/>
                    </a:solidFill>
                  </a:tcPr>
                </a:tc>
              </a:tr>
              <a:tr h="337538">
                <a:tc>
                  <a:txBody>
                    <a:bodyPr/>
                    <a:lstStyle/>
                    <a:p>
                      <a:r>
                        <a:rPr lang="ja-JP" altLang="en-US" sz="160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+mj-ea"/>
                          <a:ea typeface="+mj-ea"/>
                        </a:rPr>
                        <a:t>みっか　</a:t>
                      </a:r>
                      <a:endParaRPr lang="en-GB" sz="1600" dirty="0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err="1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+mj-ea"/>
                          <a:ea typeface="+mj-ea"/>
                        </a:rPr>
                        <a:t>mikka</a:t>
                      </a:r>
                      <a:endParaRPr lang="en-GB" sz="1600" dirty="0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+mj-ea"/>
                          <a:ea typeface="+mj-ea"/>
                        </a:rPr>
                        <a:t>3rd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sz="160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じゅうくにち</a:t>
                      </a:r>
                      <a:endParaRPr lang="en-GB" sz="1600" dirty="0" smtClean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err="1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jyuku</a:t>
                      </a:r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 </a:t>
                      </a:r>
                      <a:r>
                        <a:rPr lang="en-GB" sz="1600" dirty="0" err="1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nichi</a:t>
                      </a:r>
                      <a:endParaRPr lang="en-GB" sz="1600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19th</a:t>
                      </a:r>
                      <a:endParaRPr lang="en-GB" sz="1600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2060"/>
                    </a:solidFill>
                  </a:tcPr>
                </a:tc>
              </a:tr>
              <a:tr h="337538">
                <a:tc>
                  <a:txBody>
                    <a:bodyPr/>
                    <a:lstStyle/>
                    <a:p>
                      <a:r>
                        <a:rPr lang="ja-JP" altLang="en-US" sz="160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+mj-ea"/>
                          <a:ea typeface="+mj-ea"/>
                        </a:rPr>
                        <a:t>よっか </a:t>
                      </a:r>
                      <a:endParaRPr lang="en-GB" sz="1600" dirty="0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err="1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+mj-ea"/>
                          <a:ea typeface="+mj-ea"/>
                        </a:rPr>
                        <a:t>yokka</a:t>
                      </a:r>
                      <a:endParaRPr lang="en-GB" sz="1600" dirty="0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+mj-ea"/>
                          <a:ea typeface="+mj-ea"/>
                        </a:rPr>
                        <a:t>4th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sz="160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+mj-ea"/>
                          <a:ea typeface="+mj-ea"/>
                        </a:rPr>
                        <a:t>はつか</a:t>
                      </a:r>
                      <a:endParaRPr lang="en-GB" sz="1600" dirty="0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err="1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+mj-ea"/>
                          <a:ea typeface="+mj-ea"/>
                        </a:rPr>
                        <a:t>hatsuka</a:t>
                      </a:r>
                      <a:endParaRPr lang="en-GB" sz="16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20th</a:t>
                      </a:r>
                      <a:endParaRPr lang="en-GB" sz="1600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2060"/>
                    </a:solidFill>
                  </a:tcPr>
                </a:tc>
              </a:tr>
              <a:tr h="337538">
                <a:tc>
                  <a:txBody>
                    <a:bodyPr/>
                    <a:lstStyle/>
                    <a:p>
                      <a:r>
                        <a:rPr lang="ja-JP" altLang="en-US" sz="160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+mj-ea"/>
                          <a:ea typeface="+mj-ea"/>
                        </a:rPr>
                        <a:t>いつか  </a:t>
                      </a:r>
                      <a:endParaRPr lang="en-GB" sz="1600" dirty="0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err="1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+mj-ea"/>
                          <a:ea typeface="+mj-ea"/>
                        </a:rPr>
                        <a:t>itsuka</a:t>
                      </a:r>
                      <a:endParaRPr lang="en-GB" sz="1600" dirty="0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+mj-ea"/>
                          <a:ea typeface="+mj-ea"/>
                        </a:rPr>
                        <a:t>5th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sz="160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にじゅういちにち</a:t>
                      </a:r>
                      <a:endParaRPr lang="en-GB" sz="1600" dirty="0" smtClean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err="1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ni</a:t>
                      </a:r>
                      <a:r>
                        <a:rPr lang="en-GB" sz="1600" baseline="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 </a:t>
                      </a:r>
                      <a:r>
                        <a:rPr lang="en-GB" sz="1600" baseline="0" dirty="0" err="1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jyuichi</a:t>
                      </a:r>
                      <a:r>
                        <a:rPr lang="en-GB" sz="1600" baseline="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 </a:t>
                      </a:r>
                      <a:r>
                        <a:rPr lang="en-GB" sz="1600" baseline="0" dirty="0" err="1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nichi</a:t>
                      </a:r>
                      <a:endParaRPr lang="en-GB" sz="1600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21st</a:t>
                      </a:r>
                      <a:endParaRPr lang="en-GB" sz="1600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2060"/>
                    </a:solidFill>
                  </a:tcPr>
                </a:tc>
              </a:tr>
              <a:tr h="337538">
                <a:tc>
                  <a:txBody>
                    <a:bodyPr/>
                    <a:lstStyle/>
                    <a:p>
                      <a:r>
                        <a:rPr lang="ja-JP" altLang="en-US" sz="160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+mj-ea"/>
                          <a:ea typeface="+mj-ea"/>
                        </a:rPr>
                        <a:t>むいか  </a:t>
                      </a:r>
                      <a:endParaRPr lang="en-GB" sz="1600" dirty="0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err="1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+mj-ea"/>
                          <a:ea typeface="+mj-ea"/>
                        </a:rPr>
                        <a:t>muika</a:t>
                      </a:r>
                      <a:endParaRPr lang="en-GB" sz="1600" dirty="0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+mj-ea"/>
                          <a:ea typeface="+mj-ea"/>
                        </a:rPr>
                        <a:t>6</a:t>
                      </a:r>
                      <a:r>
                        <a:rPr lang="en-GB" sz="1600" baseline="300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+mj-ea"/>
                          <a:ea typeface="+mj-ea"/>
                        </a:rPr>
                        <a:t>th</a:t>
                      </a:r>
                      <a:endParaRPr lang="en-GB" sz="1600" dirty="0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sz="160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にじゅうににち</a:t>
                      </a:r>
                      <a:endParaRPr lang="en-GB" sz="1600" dirty="0" smtClean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err="1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ni</a:t>
                      </a:r>
                      <a:r>
                        <a:rPr lang="en-GB" sz="1600" baseline="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 </a:t>
                      </a:r>
                      <a:r>
                        <a:rPr lang="en-GB" sz="1600" baseline="0" dirty="0" err="1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jyuni</a:t>
                      </a:r>
                      <a:r>
                        <a:rPr lang="en-GB" sz="1600" baseline="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 </a:t>
                      </a:r>
                      <a:r>
                        <a:rPr lang="en-GB" sz="1600" baseline="0" dirty="0" err="1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nichi</a:t>
                      </a:r>
                      <a:endParaRPr lang="en-GB" sz="1600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22nd</a:t>
                      </a:r>
                      <a:endParaRPr lang="en-GB" sz="1600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2060"/>
                    </a:solidFill>
                  </a:tcPr>
                </a:tc>
              </a:tr>
              <a:tr h="337538">
                <a:tc>
                  <a:txBody>
                    <a:bodyPr/>
                    <a:lstStyle/>
                    <a:p>
                      <a:r>
                        <a:rPr lang="ja-JP" altLang="en-US" sz="160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+mj-ea"/>
                          <a:ea typeface="+mj-ea"/>
                        </a:rPr>
                        <a:t>なのか </a:t>
                      </a:r>
                      <a:r>
                        <a:rPr lang="en-GB" altLang="ja-JP" sz="1600" baseline="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+mj-ea"/>
                          <a:ea typeface="+mj-ea"/>
                        </a:rPr>
                        <a:t>  </a:t>
                      </a:r>
                      <a:endParaRPr lang="en-GB" sz="1600" dirty="0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err="1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+mj-ea"/>
                          <a:ea typeface="+mj-ea"/>
                        </a:rPr>
                        <a:t>nanoka</a:t>
                      </a:r>
                      <a:endParaRPr lang="en-GB" sz="1600" dirty="0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+mj-ea"/>
                          <a:ea typeface="+mj-ea"/>
                        </a:rPr>
                        <a:t>7th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sz="160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にじゅうさんにち</a:t>
                      </a:r>
                      <a:endParaRPr lang="en-GB" sz="1600" dirty="0" smtClean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err="1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ni</a:t>
                      </a:r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 </a:t>
                      </a:r>
                      <a:r>
                        <a:rPr lang="en-GB" sz="1600" dirty="0" err="1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jyusan</a:t>
                      </a:r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 </a:t>
                      </a:r>
                      <a:r>
                        <a:rPr lang="en-GB" sz="1600" dirty="0" err="1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nichi</a:t>
                      </a:r>
                      <a:endParaRPr lang="en-GB" sz="1600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23rd</a:t>
                      </a:r>
                      <a:endParaRPr lang="en-GB" sz="1600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2060"/>
                    </a:solidFill>
                  </a:tcPr>
                </a:tc>
              </a:tr>
              <a:tr h="337538">
                <a:tc>
                  <a:txBody>
                    <a:bodyPr/>
                    <a:lstStyle/>
                    <a:p>
                      <a:r>
                        <a:rPr lang="ja-JP" altLang="en-US" sz="160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+mj-ea"/>
                          <a:ea typeface="+mj-ea"/>
                        </a:rPr>
                        <a:t>ようか  </a:t>
                      </a:r>
                      <a:endParaRPr lang="en-GB" sz="1600" dirty="0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err="1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+mj-ea"/>
                          <a:ea typeface="+mj-ea"/>
                        </a:rPr>
                        <a:t>yoka</a:t>
                      </a:r>
                      <a:endParaRPr lang="en-GB" sz="1600" dirty="0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+mj-ea"/>
                          <a:ea typeface="+mj-ea"/>
                        </a:rPr>
                        <a:t>8th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sz="160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にじゅう</a:t>
                      </a:r>
                      <a:r>
                        <a:rPr lang="ja-JP" altLang="en-US" sz="160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+mj-ea"/>
                          <a:ea typeface="+mj-ea"/>
                        </a:rPr>
                        <a:t>よっか</a:t>
                      </a:r>
                      <a:endParaRPr lang="en-GB" sz="1600" dirty="0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err="1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ni</a:t>
                      </a:r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 </a:t>
                      </a:r>
                      <a:r>
                        <a:rPr lang="en-GB" sz="1600" dirty="0" err="1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jyu</a:t>
                      </a:r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 </a:t>
                      </a:r>
                      <a:r>
                        <a:rPr lang="en-GB" sz="1600" dirty="0" err="1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+mj-ea"/>
                          <a:ea typeface="+mj-ea"/>
                        </a:rPr>
                        <a:t>yokka</a:t>
                      </a:r>
                      <a:endParaRPr lang="en-GB" sz="16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+mj-ea"/>
                          <a:ea typeface="+mj-ea"/>
                        </a:rPr>
                        <a:t>24th</a:t>
                      </a:r>
                      <a:endParaRPr lang="en-GB" sz="16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2060"/>
                    </a:solidFill>
                  </a:tcPr>
                </a:tc>
              </a:tr>
              <a:tr h="337538">
                <a:tc>
                  <a:txBody>
                    <a:bodyPr/>
                    <a:lstStyle/>
                    <a:p>
                      <a:r>
                        <a:rPr lang="ja-JP" altLang="en-US" sz="160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+mj-ea"/>
                          <a:ea typeface="+mj-ea"/>
                        </a:rPr>
                        <a:t>ここのか</a:t>
                      </a:r>
                      <a:endParaRPr lang="en-GB" sz="1600" dirty="0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err="1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+mj-ea"/>
                          <a:ea typeface="+mj-ea"/>
                        </a:rPr>
                        <a:t>kokonoka</a:t>
                      </a:r>
                      <a:endParaRPr lang="en-GB" sz="1600" dirty="0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+mj-ea"/>
                          <a:ea typeface="+mj-ea"/>
                        </a:rPr>
                        <a:t>9th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sz="160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にじゅうごにち</a:t>
                      </a:r>
                      <a:endParaRPr lang="en-GB" sz="1600" dirty="0" smtClean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err="1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ni</a:t>
                      </a:r>
                      <a:r>
                        <a:rPr lang="en-GB" sz="1600" baseline="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 </a:t>
                      </a:r>
                      <a:r>
                        <a:rPr lang="en-GB" sz="1600" baseline="0" dirty="0" err="1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jyu</a:t>
                      </a:r>
                      <a:r>
                        <a:rPr lang="en-GB" sz="1600" baseline="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 go </a:t>
                      </a:r>
                      <a:r>
                        <a:rPr lang="en-GB" sz="1600" baseline="0" dirty="0" err="1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nichi</a:t>
                      </a:r>
                      <a:endParaRPr lang="en-GB" sz="1600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25th</a:t>
                      </a:r>
                      <a:endParaRPr lang="en-GB" sz="1600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2060"/>
                    </a:solidFill>
                  </a:tcPr>
                </a:tc>
              </a:tr>
              <a:tr h="337538">
                <a:tc>
                  <a:txBody>
                    <a:bodyPr/>
                    <a:lstStyle/>
                    <a:p>
                      <a:r>
                        <a:rPr lang="ja-JP" altLang="en-US" sz="160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+mj-ea"/>
                          <a:ea typeface="+mj-ea"/>
                        </a:rPr>
                        <a:t>とうか</a:t>
                      </a:r>
                      <a:endParaRPr lang="en-GB" sz="1600" dirty="0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err="1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+mj-ea"/>
                          <a:ea typeface="+mj-ea"/>
                        </a:rPr>
                        <a:t>toka</a:t>
                      </a:r>
                      <a:endParaRPr lang="en-GB" sz="1600" dirty="0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+mj-ea"/>
                          <a:ea typeface="+mj-ea"/>
                        </a:rPr>
                        <a:t>10th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sz="160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にじゅうろくにち</a:t>
                      </a:r>
                      <a:endParaRPr lang="en-GB" sz="1600" dirty="0" smtClean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err="1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ni</a:t>
                      </a:r>
                      <a:r>
                        <a:rPr lang="en-GB" sz="1600" baseline="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 </a:t>
                      </a:r>
                      <a:r>
                        <a:rPr lang="en-GB" sz="1600" baseline="0" dirty="0" err="1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jyu</a:t>
                      </a:r>
                      <a:r>
                        <a:rPr lang="en-GB" sz="1600" baseline="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 </a:t>
                      </a:r>
                      <a:r>
                        <a:rPr lang="en-GB" sz="1600" baseline="0" dirty="0" err="1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roku</a:t>
                      </a:r>
                      <a:r>
                        <a:rPr lang="en-GB" sz="1600" baseline="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 </a:t>
                      </a:r>
                      <a:r>
                        <a:rPr lang="en-GB" sz="1600" baseline="0" dirty="0" err="1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nichi</a:t>
                      </a:r>
                      <a:endParaRPr lang="en-GB" sz="1600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26th</a:t>
                      </a:r>
                      <a:endParaRPr lang="en-GB" sz="1600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2060"/>
                    </a:solidFill>
                  </a:tcPr>
                </a:tc>
              </a:tr>
              <a:tr h="337538">
                <a:tc>
                  <a:txBody>
                    <a:bodyPr/>
                    <a:lstStyle/>
                    <a:p>
                      <a:r>
                        <a:rPr lang="ja-JP" altLang="en-US" sz="160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じゅういちにち</a:t>
                      </a:r>
                      <a:endParaRPr lang="en-GB" sz="1600" dirty="0" smtClean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err="1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jyu</a:t>
                      </a:r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 </a:t>
                      </a:r>
                      <a:r>
                        <a:rPr lang="en-GB" sz="1600" dirty="0" err="1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ichi</a:t>
                      </a:r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 </a:t>
                      </a:r>
                      <a:r>
                        <a:rPr lang="en-GB" sz="1600" dirty="0" err="1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nichi</a:t>
                      </a:r>
                      <a:endParaRPr lang="en-GB" sz="1600" dirty="0" smtClean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11</a:t>
                      </a:r>
                      <a:r>
                        <a:rPr lang="en-GB" sz="1600" baseline="300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th</a:t>
                      </a:r>
                      <a:endParaRPr lang="en-GB" sz="1600" dirty="0" smtClean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sz="160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にじゅうしちにち</a:t>
                      </a:r>
                      <a:endParaRPr lang="en-GB" sz="1600" dirty="0" smtClean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err="1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ni</a:t>
                      </a:r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 </a:t>
                      </a:r>
                      <a:r>
                        <a:rPr lang="en-GB" sz="1600" dirty="0" err="1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jyu</a:t>
                      </a:r>
                      <a:r>
                        <a:rPr lang="en-GB" sz="1600" baseline="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 </a:t>
                      </a:r>
                      <a:r>
                        <a:rPr lang="en-GB" sz="1600" baseline="0" dirty="0" err="1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shichi</a:t>
                      </a:r>
                      <a:r>
                        <a:rPr lang="en-GB" sz="1600" baseline="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 </a:t>
                      </a:r>
                      <a:r>
                        <a:rPr lang="en-GB" sz="1600" baseline="0" dirty="0" err="1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nichi</a:t>
                      </a:r>
                      <a:endParaRPr lang="en-GB" sz="1600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27th</a:t>
                      </a:r>
                      <a:endParaRPr lang="en-GB" sz="1600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2060"/>
                    </a:solidFill>
                  </a:tcPr>
                </a:tc>
              </a:tr>
              <a:tr h="337538">
                <a:tc>
                  <a:txBody>
                    <a:bodyPr/>
                    <a:lstStyle/>
                    <a:p>
                      <a:r>
                        <a:rPr lang="ja-JP" altLang="en-US" sz="160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じゅうににち</a:t>
                      </a:r>
                      <a:endParaRPr lang="en-GB" sz="1600" dirty="0" smtClean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err="1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jyu</a:t>
                      </a:r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 </a:t>
                      </a:r>
                      <a:r>
                        <a:rPr lang="en-GB" sz="1600" dirty="0" err="1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ni</a:t>
                      </a:r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 </a:t>
                      </a:r>
                      <a:r>
                        <a:rPr lang="en-GB" sz="1600" dirty="0" err="1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nichi</a:t>
                      </a:r>
                      <a:endParaRPr lang="en-GB" sz="1600" dirty="0" smtClean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12th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sz="1600" smtClean="0">
                          <a:solidFill>
                            <a:schemeClr val="tx1"/>
                          </a:solidFill>
                        </a:rPr>
                        <a:t>にじゅうはちにち</a:t>
                      </a:r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err="1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ni</a:t>
                      </a:r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 </a:t>
                      </a:r>
                      <a:r>
                        <a:rPr lang="en-GB" sz="1600" dirty="0" err="1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jyu</a:t>
                      </a:r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 </a:t>
                      </a:r>
                      <a:r>
                        <a:rPr lang="en-GB" sz="1600" dirty="0" err="1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hachi</a:t>
                      </a:r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 </a:t>
                      </a:r>
                      <a:r>
                        <a:rPr lang="en-GB" sz="1600" dirty="0" err="1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nichi</a:t>
                      </a:r>
                      <a:endParaRPr lang="en-GB" sz="1600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28th</a:t>
                      </a:r>
                      <a:endParaRPr lang="en-GB" sz="1600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2060"/>
                    </a:solidFill>
                  </a:tcPr>
                </a:tc>
              </a:tr>
              <a:tr h="337538">
                <a:tc>
                  <a:txBody>
                    <a:bodyPr/>
                    <a:lstStyle/>
                    <a:p>
                      <a:r>
                        <a:rPr lang="ja-JP" altLang="en-US" sz="160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じゅうさんにち</a:t>
                      </a:r>
                      <a:endParaRPr lang="en-GB" sz="1600" dirty="0" smtClean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err="1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jyu</a:t>
                      </a:r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 san </a:t>
                      </a:r>
                      <a:r>
                        <a:rPr lang="en-GB" sz="1600" dirty="0" err="1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nichi</a:t>
                      </a:r>
                      <a:endParaRPr lang="en-GB" sz="1600" dirty="0" smtClean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13th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sz="1600" smtClean="0">
                          <a:solidFill>
                            <a:schemeClr val="tx1"/>
                          </a:solidFill>
                        </a:rPr>
                        <a:t>にじゅうくにち</a:t>
                      </a:r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baseline="0" dirty="0" err="1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ni</a:t>
                      </a:r>
                      <a:r>
                        <a:rPr lang="en-GB" sz="1600" baseline="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 </a:t>
                      </a:r>
                      <a:r>
                        <a:rPr lang="en-GB" sz="1600" dirty="0" err="1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jyuku</a:t>
                      </a:r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 </a:t>
                      </a:r>
                      <a:r>
                        <a:rPr lang="en-GB" sz="1600" dirty="0" err="1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nichi</a:t>
                      </a:r>
                      <a:endParaRPr lang="en-GB" sz="1600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29th</a:t>
                      </a:r>
                      <a:endParaRPr lang="en-GB" sz="1600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2060"/>
                    </a:solidFill>
                  </a:tcPr>
                </a:tc>
              </a:tr>
              <a:tr h="337538">
                <a:tc>
                  <a:txBody>
                    <a:bodyPr/>
                    <a:lstStyle/>
                    <a:p>
                      <a:r>
                        <a:rPr lang="ja-JP" altLang="en-US" sz="160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じゅう</a:t>
                      </a:r>
                      <a:r>
                        <a:rPr lang="ja-JP" altLang="en-US" sz="160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+mj-ea"/>
                          <a:ea typeface="+mj-ea"/>
                        </a:rPr>
                        <a:t>よっか</a:t>
                      </a:r>
                      <a:endParaRPr lang="en-GB" sz="1600" dirty="0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err="1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jyu</a:t>
                      </a:r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 </a:t>
                      </a:r>
                      <a:r>
                        <a:rPr lang="en-GB" sz="1600" dirty="0" err="1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+mj-ea"/>
                          <a:ea typeface="+mj-ea"/>
                        </a:rPr>
                        <a:t>yokka</a:t>
                      </a:r>
                      <a:endParaRPr lang="en-GB" sz="1600" dirty="0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+mj-ea"/>
                          <a:ea typeface="+mj-ea"/>
                        </a:rPr>
                        <a:t>14th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sz="1600" smtClean="0">
                          <a:solidFill>
                            <a:schemeClr val="tx1"/>
                          </a:solidFill>
                        </a:rPr>
                        <a:t>さんじゅうにち</a:t>
                      </a:r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san </a:t>
                      </a:r>
                      <a:r>
                        <a:rPr lang="en-GB" sz="1600" dirty="0" err="1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jyu</a:t>
                      </a:r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 </a:t>
                      </a:r>
                      <a:r>
                        <a:rPr lang="en-GB" sz="1600" dirty="0" err="1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nichi</a:t>
                      </a:r>
                      <a:endParaRPr lang="en-GB" sz="1600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30th</a:t>
                      </a:r>
                      <a:endParaRPr lang="en-GB" sz="1600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2060"/>
                    </a:solidFill>
                  </a:tcPr>
                </a:tc>
              </a:tr>
              <a:tr h="337538">
                <a:tc>
                  <a:txBody>
                    <a:bodyPr/>
                    <a:lstStyle/>
                    <a:p>
                      <a:r>
                        <a:rPr lang="ja-JP" altLang="en-US" sz="160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じゅうごにち</a:t>
                      </a:r>
                      <a:endParaRPr lang="en-GB" sz="1600" dirty="0" smtClean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err="1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jyu</a:t>
                      </a:r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 go</a:t>
                      </a:r>
                      <a:r>
                        <a:rPr lang="en-GB" sz="1600" baseline="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 </a:t>
                      </a:r>
                      <a:r>
                        <a:rPr lang="en-GB" sz="1600" dirty="0" err="1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nichi</a:t>
                      </a:r>
                      <a:endParaRPr lang="en-GB" sz="1600" dirty="0" smtClean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15th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sz="160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さんじゅういちにち</a:t>
                      </a:r>
                      <a:endParaRPr lang="en-GB" sz="1600" dirty="0" smtClean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san</a:t>
                      </a:r>
                      <a:r>
                        <a:rPr lang="en-GB" sz="1600" baseline="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 </a:t>
                      </a:r>
                      <a:r>
                        <a:rPr lang="en-GB" sz="1600" dirty="0" err="1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jyu</a:t>
                      </a:r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 </a:t>
                      </a:r>
                      <a:r>
                        <a:rPr lang="en-GB" sz="1600" dirty="0" err="1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ichi</a:t>
                      </a:r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 </a:t>
                      </a:r>
                      <a:r>
                        <a:rPr lang="en-GB" sz="1600" dirty="0" err="1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nichi</a:t>
                      </a:r>
                      <a:endParaRPr lang="en-GB" sz="1600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31st</a:t>
                      </a:r>
                      <a:endParaRPr lang="en-GB" sz="1600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2060"/>
                    </a:solidFill>
                  </a:tcPr>
                </a:tc>
              </a:tr>
              <a:tr h="337538">
                <a:tc>
                  <a:txBody>
                    <a:bodyPr/>
                    <a:lstStyle/>
                    <a:p>
                      <a:r>
                        <a:rPr lang="ja-JP" altLang="en-US" sz="160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じゅうろくにち</a:t>
                      </a:r>
                      <a:endParaRPr lang="en-GB" sz="1600" dirty="0" smtClean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err="1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jyu</a:t>
                      </a:r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 </a:t>
                      </a:r>
                      <a:r>
                        <a:rPr lang="en-GB" sz="1600" dirty="0" err="1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roku</a:t>
                      </a:r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 </a:t>
                      </a:r>
                      <a:r>
                        <a:rPr lang="en-GB" sz="1600" dirty="0" err="1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nichi</a:t>
                      </a:r>
                      <a:endParaRPr lang="en-GB" sz="1600" dirty="0" smtClean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16th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600" dirty="0" smtClean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600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600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2060"/>
                    </a:solidFill>
                  </a:tcPr>
                </a:tc>
              </a:tr>
            </a:tbl>
          </a:graphicData>
        </a:graphic>
      </p:graphicFrame>
      <p:cxnSp>
        <p:nvCxnSpPr>
          <p:cNvPr id="15" name="Straight Connector 14"/>
          <p:cNvCxnSpPr/>
          <p:nvPr/>
        </p:nvCxnSpPr>
        <p:spPr>
          <a:xfrm>
            <a:off x="2123728" y="4293096"/>
            <a:ext cx="7200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2195736" y="4653136"/>
            <a:ext cx="14401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2123728" y="5013176"/>
            <a:ext cx="7200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2195736" y="5373216"/>
            <a:ext cx="7200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2195736" y="5661248"/>
            <a:ext cx="7200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2195736" y="6021288"/>
            <a:ext cx="7200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2195736" y="6381328"/>
            <a:ext cx="7200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 flipH="1">
            <a:off x="2123728" y="3645024"/>
            <a:ext cx="14401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300192" y="1340768"/>
            <a:ext cx="7200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6300192" y="1628800"/>
            <a:ext cx="14401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300192" y="1988840"/>
            <a:ext cx="14401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6444208" y="2636912"/>
            <a:ext cx="14401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6444208" y="2996952"/>
            <a:ext cx="14401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6660232" y="6021288"/>
            <a:ext cx="7200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6660232" y="5661248"/>
            <a:ext cx="7200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6444208" y="5301208"/>
            <a:ext cx="14401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6444208" y="5013176"/>
            <a:ext cx="14401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6444208" y="4653136"/>
            <a:ext cx="14401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6444208" y="4293096"/>
            <a:ext cx="14401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6516216" y="4005064"/>
            <a:ext cx="7200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6444208" y="3645024"/>
            <a:ext cx="14401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6444208" y="3284984"/>
            <a:ext cx="14401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Date Placeholder 32"/>
          <p:cNvSpPr>
            <a:spLocks noGrp="1"/>
          </p:cNvSpPr>
          <p:nvPr>
            <p:ph type="dt" sz="half" idx="10"/>
          </p:nvPr>
        </p:nvSpPr>
        <p:spPr>
          <a:xfrm>
            <a:off x="5562600" y="6539056"/>
            <a:ext cx="3002280" cy="274320"/>
          </a:xfrm>
        </p:spPr>
        <p:txBody>
          <a:bodyPr/>
          <a:lstStyle/>
          <a:p>
            <a:pPr algn="r"/>
            <a:r>
              <a:rPr lang="en-GB" dirty="0" smtClean="0"/>
              <a:t>(c) </a:t>
            </a:r>
            <a:r>
              <a:rPr lang="en-GB" dirty="0" err="1" smtClean="0"/>
              <a:t>Kumi</a:t>
            </a:r>
            <a:r>
              <a:rPr lang="en-GB" dirty="0" smtClean="0"/>
              <a:t> Casey</a:t>
            </a:r>
            <a:endParaRPr lang="en-GB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3568" y="476672"/>
            <a:ext cx="7931224" cy="1368152"/>
          </a:xfrm>
        </p:spPr>
        <p:txBody>
          <a:bodyPr>
            <a:normAutofit fontScale="90000"/>
          </a:bodyPr>
          <a:lstStyle/>
          <a:p>
            <a:pPr algn="ctr"/>
            <a:r>
              <a:rPr lang="ja-JP" altLang="en-US" smtClean="0">
                <a:solidFill>
                  <a:schemeClr val="tx1"/>
                </a:solidFill>
              </a:rPr>
              <a:t>きょう </a:t>
            </a:r>
            <a:r>
              <a:rPr lang="ja-JP" altLang="en-US" smtClean="0">
                <a:solidFill>
                  <a:schemeClr val="accent5">
                    <a:lumMod val="75000"/>
                  </a:schemeClr>
                </a:solidFill>
              </a:rPr>
              <a:t>は</a:t>
            </a:r>
            <a:r>
              <a:rPr lang="ja-JP" altLang="en-US" smtClean="0"/>
              <a:t> </a:t>
            </a:r>
            <a:r>
              <a:rPr lang="ja-JP" altLang="en-US" smtClean="0">
                <a:solidFill>
                  <a:schemeClr val="accent2">
                    <a:lumMod val="75000"/>
                  </a:schemeClr>
                </a:solidFill>
              </a:rPr>
              <a:t>＿がつ＿＿</a:t>
            </a:r>
            <a:r>
              <a:rPr lang="ja-JP" altLang="en-US" smtClean="0">
                <a:solidFill>
                  <a:schemeClr val="accent5">
                    <a:lumMod val="75000"/>
                  </a:schemeClr>
                </a:solidFill>
              </a:rPr>
              <a:t>です。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GB" altLang="ja-JP" dirty="0" err="1" smtClean="0">
                <a:solidFill>
                  <a:schemeClr val="tx1"/>
                </a:solidFill>
              </a:rPr>
              <a:t>Kyo</a:t>
            </a:r>
            <a:r>
              <a:rPr lang="en-GB" altLang="ja-JP" dirty="0" smtClean="0">
                <a:solidFill>
                  <a:schemeClr val="tx1"/>
                </a:solidFill>
              </a:rPr>
              <a:t> </a:t>
            </a:r>
            <a:r>
              <a:rPr lang="en-GB" altLang="ja-JP" dirty="0" err="1" smtClean="0">
                <a:solidFill>
                  <a:schemeClr val="accent5">
                    <a:lumMod val="75000"/>
                  </a:schemeClr>
                </a:solidFill>
              </a:rPr>
              <a:t>wa</a:t>
            </a:r>
            <a:r>
              <a:rPr lang="en-GB" altLang="ja-JP" dirty="0" smtClean="0">
                <a:solidFill>
                  <a:schemeClr val="tx1"/>
                </a:solidFill>
              </a:rPr>
              <a:t> </a:t>
            </a:r>
            <a:r>
              <a:rPr lang="ja-JP" altLang="en-US" smtClean="0">
                <a:solidFill>
                  <a:schemeClr val="accent2">
                    <a:lumMod val="75000"/>
                  </a:schemeClr>
                </a:solidFill>
              </a:rPr>
              <a:t>＿</a:t>
            </a:r>
            <a:r>
              <a:rPr lang="en-GB" altLang="ja-JP" dirty="0" err="1" smtClean="0">
                <a:solidFill>
                  <a:schemeClr val="accent2">
                    <a:lumMod val="75000"/>
                  </a:schemeClr>
                </a:solidFill>
              </a:rPr>
              <a:t>gatsu</a:t>
            </a:r>
            <a:r>
              <a:rPr lang="en-GB" altLang="ja-JP" dirty="0" smtClean="0">
                <a:solidFill>
                  <a:schemeClr val="accent2">
                    <a:lumMod val="75000"/>
                  </a:schemeClr>
                </a:solidFill>
              </a:rPr>
              <a:t>___</a:t>
            </a:r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GB" dirty="0" err="1" smtClean="0">
                <a:solidFill>
                  <a:schemeClr val="accent5">
                    <a:lumMod val="75000"/>
                  </a:schemeClr>
                </a:solidFill>
              </a:rPr>
              <a:t>desu</a:t>
            </a:r>
            <a:r>
              <a:rPr lang="en-GB" dirty="0" smtClean="0">
                <a:solidFill>
                  <a:schemeClr val="accent5">
                    <a:lumMod val="75000"/>
                  </a:schemeClr>
                </a:solidFill>
              </a:rPr>
              <a:t>.</a:t>
            </a:r>
            <a:endParaRPr lang="en-GB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79512" y="2912164"/>
            <a:ext cx="8784976" cy="2893100"/>
          </a:xfrm>
          <a:prstGeom prst="rect">
            <a:avLst/>
          </a:prstGeom>
          <a:solidFill>
            <a:schemeClr val="tx1">
              <a:lumMod val="5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ja-JP" altLang="en-US" sz="2600" b="1" smtClean="0">
                <a:solidFill>
                  <a:schemeClr val="bg1"/>
                </a:solidFill>
              </a:rPr>
              <a:t>きょう　</a:t>
            </a:r>
            <a:r>
              <a:rPr lang="ja-JP" altLang="en-US" sz="2600" b="1" smtClean="0">
                <a:solidFill>
                  <a:schemeClr val="accent5">
                    <a:lumMod val="75000"/>
                  </a:schemeClr>
                </a:solidFill>
              </a:rPr>
              <a:t>は</a:t>
            </a:r>
            <a:r>
              <a:rPr lang="ja-JP" altLang="en-US" sz="2600" b="1" smtClean="0">
                <a:solidFill>
                  <a:schemeClr val="bg1"/>
                </a:solidFill>
              </a:rPr>
              <a:t>　 </a:t>
            </a:r>
            <a:r>
              <a:rPr lang="ja-JP" altLang="en-US" sz="2600" b="1" smtClean="0">
                <a:solidFill>
                  <a:schemeClr val="accent2">
                    <a:lumMod val="75000"/>
                  </a:schemeClr>
                </a:solidFill>
              </a:rPr>
              <a:t>１０がつ      ２３にち　     </a:t>
            </a:r>
            <a:r>
              <a:rPr lang="ja-JP" altLang="en-US" sz="2600" b="1" smtClean="0">
                <a:solidFill>
                  <a:schemeClr val="accent5">
                    <a:lumMod val="75000"/>
                  </a:schemeClr>
                </a:solidFill>
              </a:rPr>
              <a:t>です。</a:t>
            </a:r>
            <a:endParaRPr lang="en-US" altLang="ja-JP" sz="2600" b="1" dirty="0" smtClean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en-GB" altLang="ja-JP" sz="2600" b="1" dirty="0" err="1" smtClean="0">
                <a:solidFill>
                  <a:schemeClr val="bg1"/>
                </a:solidFill>
              </a:rPr>
              <a:t>Kyo</a:t>
            </a:r>
            <a:r>
              <a:rPr lang="en-GB" altLang="ja-JP" sz="2600" b="1" dirty="0" smtClean="0">
                <a:solidFill>
                  <a:schemeClr val="bg1"/>
                </a:solidFill>
              </a:rPr>
              <a:t>    </a:t>
            </a:r>
            <a:r>
              <a:rPr lang="en-GB" altLang="ja-JP" sz="2600" b="1" dirty="0" err="1" smtClean="0">
                <a:solidFill>
                  <a:schemeClr val="accent5">
                    <a:lumMod val="75000"/>
                  </a:schemeClr>
                </a:solidFill>
              </a:rPr>
              <a:t>wa</a:t>
            </a:r>
            <a:r>
              <a:rPr lang="en-GB" altLang="ja-JP" sz="2600" b="1" dirty="0" smtClean="0">
                <a:solidFill>
                  <a:schemeClr val="bg1"/>
                </a:solidFill>
              </a:rPr>
              <a:t>  </a:t>
            </a:r>
            <a:r>
              <a:rPr lang="en-GB" altLang="ja-JP" sz="2600" b="1" dirty="0" err="1" smtClean="0">
                <a:solidFill>
                  <a:schemeClr val="accent2">
                    <a:lumMod val="75000"/>
                  </a:schemeClr>
                </a:solidFill>
              </a:rPr>
              <a:t>jyugatsu</a:t>
            </a:r>
            <a:r>
              <a:rPr lang="en-GB" altLang="ja-JP" sz="26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GB" altLang="ja-JP" sz="2600" b="1" dirty="0" err="1" smtClean="0">
                <a:solidFill>
                  <a:schemeClr val="accent2">
                    <a:lumMod val="75000"/>
                  </a:schemeClr>
                </a:solidFill>
              </a:rPr>
              <a:t>nijyusan</a:t>
            </a:r>
            <a:r>
              <a:rPr lang="en-GB" altLang="ja-JP" sz="26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GB" altLang="ja-JP" sz="2600" b="1" dirty="0" err="1" smtClean="0">
                <a:solidFill>
                  <a:schemeClr val="accent2">
                    <a:lumMod val="75000"/>
                  </a:schemeClr>
                </a:solidFill>
              </a:rPr>
              <a:t>nichi</a:t>
            </a:r>
            <a:r>
              <a:rPr lang="en-GB" altLang="ja-JP" sz="2600" b="1" dirty="0" smtClean="0">
                <a:solidFill>
                  <a:schemeClr val="accent2">
                    <a:lumMod val="75000"/>
                  </a:schemeClr>
                </a:solidFill>
              </a:rPr>
              <a:t>  </a:t>
            </a:r>
            <a:r>
              <a:rPr lang="en-GB" altLang="ja-JP" sz="2600" b="1" dirty="0" err="1" smtClean="0">
                <a:solidFill>
                  <a:schemeClr val="accent5">
                    <a:lumMod val="75000"/>
                  </a:schemeClr>
                </a:solidFill>
              </a:rPr>
              <a:t>desu</a:t>
            </a:r>
            <a:r>
              <a:rPr lang="en-GB" altLang="ja-JP" sz="2600" b="1" dirty="0" smtClean="0">
                <a:solidFill>
                  <a:schemeClr val="accent5">
                    <a:lumMod val="75000"/>
                  </a:schemeClr>
                </a:solidFill>
              </a:rPr>
              <a:t>.</a:t>
            </a:r>
            <a:endParaRPr lang="en-US" altLang="ja-JP" sz="2600" b="1" dirty="0" smtClean="0">
              <a:solidFill>
                <a:schemeClr val="accent5">
                  <a:lumMod val="75000"/>
                </a:schemeClr>
              </a:solidFill>
            </a:endParaRPr>
          </a:p>
          <a:p>
            <a:endParaRPr lang="en-US" sz="2600" b="1" dirty="0" smtClean="0">
              <a:solidFill>
                <a:schemeClr val="bg1"/>
              </a:solidFill>
            </a:endParaRPr>
          </a:p>
          <a:p>
            <a:endParaRPr lang="en-US" sz="2600" b="1" dirty="0" smtClean="0">
              <a:solidFill>
                <a:schemeClr val="bg1"/>
              </a:solidFill>
            </a:endParaRPr>
          </a:p>
          <a:p>
            <a:endParaRPr lang="en-US" sz="2600" b="1" dirty="0" smtClean="0">
              <a:solidFill>
                <a:schemeClr val="bg1"/>
              </a:solidFill>
            </a:endParaRPr>
          </a:p>
          <a:p>
            <a:r>
              <a:rPr lang="ja-JP" altLang="en-US" sz="2600" b="1" smtClean="0">
                <a:solidFill>
                  <a:schemeClr val="bg1"/>
                </a:solidFill>
              </a:rPr>
              <a:t>すずきさん  の たんじょうび は　</a:t>
            </a:r>
            <a:r>
              <a:rPr lang="ja-JP" altLang="en-US" sz="2600" b="1" smtClean="0">
                <a:solidFill>
                  <a:schemeClr val="accent2">
                    <a:lumMod val="75000"/>
                  </a:schemeClr>
                </a:solidFill>
              </a:rPr>
              <a:t>９がつ　   １１にち</a:t>
            </a:r>
            <a:r>
              <a:rPr lang="ja-JP" altLang="en-US" sz="2600" b="1" smtClean="0">
                <a:solidFill>
                  <a:schemeClr val="bg1"/>
                </a:solidFill>
              </a:rPr>
              <a:t>　    </a:t>
            </a:r>
            <a:r>
              <a:rPr lang="ja-JP" altLang="en-US" sz="2600" b="1" smtClean="0">
                <a:solidFill>
                  <a:schemeClr val="accent5">
                    <a:lumMod val="75000"/>
                  </a:schemeClr>
                </a:solidFill>
              </a:rPr>
              <a:t>です。</a:t>
            </a:r>
            <a:endParaRPr lang="en-GB" altLang="ja-JP" sz="2600" b="1" dirty="0" smtClean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en-GB" sz="2600" b="1" dirty="0" err="1" smtClean="0">
                <a:solidFill>
                  <a:schemeClr val="bg1"/>
                </a:solidFill>
              </a:rPr>
              <a:t>Suzukisan</a:t>
            </a:r>
            <a:r>
              <a:rPr lang="en-GB" sz="2600" b="1" dirty="0" smtClean="0">
                <a:solidFill>
                  <a:schemeClr val="bg1"/>
                </a:solidFill>
              </a:rPr>
              <a:t>  no </a:t>
            </a:r>
            <a:r>
              <a:rPr lang="en-GB" sz="2600" b="1" dirty="0" err="1" smtClean="0">
                <a:solidFill>
                  <a:schemeClr val="bg1"/>
                </a:solidFill>
              </a:rPr>
              <a:t>tanjyobi</a:t>
            </a:r>
            <a:r>
              <a:rPr lang="en-GB" sz="2600" b="1" dirty="0" smtClean="0">
                <a:solidFill>
                  <a:schemeClr val="bg1"/>
                </a:solidFill>
              </a:rPr>
              <a:t>  </a:t>
            </a:r>
            <a:r>
              <a:rPr lang="en-GB" sz="2600" b="1" dirty="0" err="1" smtClean="0">
                <a:solidFill>
                  <a:schemeClr val="bg1"/>
                </a:solidFill>
              </a:rPr>
              <a:t>wa</a:t>
            </a:r>
            <a:r>
              <a:rPr lang="en-GB" sz="2600" b="1" dirty="0" smtClean="0">
                <a:solidFill>
                  <a:schemeClr val="bg1"/>
                </a:solidFill>
              </a:rPr>
              <a:t> </a:t>
            </a:r>
            <a:r>
              <a:rPr lang="en-GB" sz="2600" b="1" dirty="0" err="1" smtClean="0">
                <a:solidFill>
                  <a:schemeClr val="accent2">
                    <a:lumMod val="75000"/>
                  </a:schemeClr>
                </a:solidFill>
              </a:rPr>
              <a:t>ku</a:t>
            </a:r>
            <a:r>
              <a:rPr lang="en-GB" sz="26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GB" sz="2600" b="1" dirty="0" err="1" smtClean="0">
                <a:solidFill>
                  <a:schemeClr val="accent2">
                    <a:lumMod val="75000"/>
                  </a:schemeClr>
                </a:solidFill>
              </a:rPr>
              <a:t>gatsu</a:t>
            </a:r>
            <a:r>
              <a:rPr lang="en-GB" sz="26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GB" sz="2600" b="1" dirty="0" err="1" smtClean="0">
                <a:solidFill>
                  <a:schemeClr val="accent2">
                    <a:lumMod val="75000"/>
                  </a:schemeClr>
                </a:solidFill>
              </a:rPr>
              <a:t>jyuichinichi</a:t>
            </a:r>
            <a:r>
              <a:rPr lang="en-GB" sz="26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GB" sz="2600" b="1" dirty="0" err="1" smtClean="0">
                <a:solidFill>
                  <a:schemeClr val="accent5">
                    <a:lumMod val="75000"/>
                  </a:schemeClr>
                </a:solidFill>
              </a:rPr>
              <a:t>desu</a:t>
            </a:r>
            <a:r>
              <a:rPr lang="en-GB" sz="2600" b="1" dirty="0" smtClean="0">
                <a:solidFill>
                  <a:schemeClr val="accent5">
                    <a:lumMod val="75000"/>
                  </a:schemeClr>
                </a:solidFill>
              </a:rPr>
              <a:t>.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2339752" y="1340768"/>
            <a:ext cx="21602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3347864" y="5373216"/>
            <a:ext cx="144016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683568" y="3429000"/>
            <a:ext cx="14401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2195736" y="3429000"/>
            <a:ext cx="144016" cy="0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3923928" y="3429000"/>
            <a:ext cx="144016" cy="0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6300192" y="5373216"/>
            <a:ext cx="144016" cy="0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en-GB" dirty="0" smtClean="0"/>
              <a:t>(c) </a:t>
            </a:r>
            <a:r>
              <a:rPr lang="en-GB" dirty="0" err="1" smtClean="0"/>
              <a:t>Kumi</a:t>
            </a:r>
            <a:r>
              <a:rPr lang="en-GB" dirty="0" smtClean="0"/>
              <a:t> Casey</a:t>
            </a:r>
            <a:endParaRPr lang="en-GB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3568" y="908720"/>
            <a:ext cx="7931224" cy="1368152"/>
          </a:xfrm>
        </p:spPr>
        <p:txBody>
          <a:bodyPr>
            <a:normAutofit fontScale="90000"/>
          </a:bodyPr>
          <a:lstStyle/>
          <a:p>
            <a:pPr algn="ctr"/>
            <a:r>
              <a:rPr lang="ja-JP" altLang="en-US" smtClean="0">
                <a:solidFill>
                  <a:schemeClr val="accent5">
                    <a:lumMod val="75000"/>
                  </a:schemeClr>
                </a:solidFill>
              </a:rPr>
              <a:t>これ</a:t>
            </a:r>
            <a:r>
              <a:rPr lang="ja-JP" altLang="en-US" smtClean="0">
                <a:solidFill>
                  <a:schemeClr val="tx1"/>
                </a:solidFill>
              </a:rPr>
              <a:t> は</a:t>
            </a:r>
            <a:r>
              <a:rPr lang="ja-JP" altLang="en-US" smtClean="0"/>
              <a:t> </a:t>
            </a:r>
            <a:r>
              <a:rPr lang="ja-JP" altLang="en-US" smtClean="0">
                <a:solidFill>
                  <a:schemeClr val="accent2">
                    <a:lumMod val="75000"/>
                  </a:schemeClr>
                </a:solidFill>
              </a:rPr>
              <a:t>Ｘ</a:t>
            </a:r>
            <a:r>
              <a:rPr lang="ja-JP" altLang="en-US" smtClean="0">
                <a:solidFill>
                  <a:schemeClr val="tx1"/>
                </a:solidFill>
              </a:rPr>
              <a:t>です。</a:t>
            </a:r>
            <a:r>
              <a:rPr lang="en-GB" altLang="ja-JP" sz="2700" dirty="0" smtClean="0">
                <a:solidFill>
                  <a:schemeClr val="accent5">
                    <a:lumMod val="75000"/>
                  </a:schemeClr>
                </a:solidFill>
              </a:rPr>
              <a:t>(something near the speaker)</a:t>
            </a:r>
            <a:r>
              <a:rPr lang="en-US" altLang="ja-JP" dirty="0" smtClean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en-US" altLang="ja-JP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ja-JP" altLang="en-US" smtClean="0">
                <a:solidFill>
                  <a:schemeClr val="accent1">
                    <a:lumMod val="75000"/>
                  </a:schemeClr>
                </a:solidFill>
              </a:rPr>
              <a:t>それ</a:t>
            </a:r>
            <a:r>
              <a:rPr lang="ja-JP" altLang="en-US" smtClean="0">
                <a:solidFill>
                  <a:schemeClr val="tx1"/>
                </a:solidFill>
              </a:rPr>
              <a:t> は</a:t>
            </a:r>
            <a:r>
              <a:rPr lang="ja-JP" altLang="en-US" smtClean="0"/>
              <a:t> </a:t>
            </a:r>
            <a:r>
              <a:rPr lang="ja-JP" altLang="en-US" smtClean="0">
                <a:solidFill>
                  <a:schemeClr val="accent2">
                    <a:lumMod val="75000"/>
                  </a:schemeClr>
                </a:solidFill>
              </a:rPr>
              <a:t>Ｘ</a:t>
            </a:r>
            <a:r>
              <a:rPr lang="ja-JP" altLang="en-US" smtClean="0">
                <a:solidFill>
                  <a:schemeClr val="tx1"/>
                </a:solidFill>
              </a:rPr>
              <a:t>です。</a:t>
            </a:r>
            <a:r>
              <a:rPr lang="ja-JP" altLang="en-US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GB" altLang="ja-JP" sz="2700" dirty="0" smtClean="0">
                <a:solidFill>
                  <a:schemeClr val="accent1">
                    <a:lumMod val="75000"/>
                  </a:schemeClr>
                </a:solidFill>
              </a:rPr>
              <a:t>(something near the listener)</a:t>
            </a:r>
            <a:r>
              <a:rPr lang="en-US" altLang="ja-JP" sz="2700" dirty="0" smtClean="0"/>
              <a:t/>
            </a:r>
            <a:br>
              <a:rPr lang="en-US" altLang="ja-JP" sz="2700" dirty="0" smtClean="0"/>
            </a:br>
            <a:r>
              <a:rPr lang="ja-JP" altLang="en-US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あれ</a:t>
            </a:r>
            <a:r>
              <a:rPr lang="ja-JP" altLang="en-US" smtClean="0">
                <a:solidFill>
                  <a:schemeClr val="tx1"/>
                </a:solidFill>
              </a:rPr>
              <a:t> は</a:t>
            </a:r>
            <a:r>
              <a:rPr lang="ja-JP" altLang="en-US" smtClean="0"/>
              <a:t> </a:t>
            </a:r>
            <a:r>
              <a:rPr lang="ja-JP" altLang="en-US" smtClean="0">
                <a:solidFill>
                  <a:schemeClr val="accent2">
                    <a:lumMod val="75000"/>
                  </a:schemeClr>
                </a:solidFill>
              </a:rPr>
              <a:t>Ｘ</a:t>
            </a:r>
            <a:r>
              <a:rPr lang="ja-JP" altLang="en-US" smtClean="0">
                <a:solidFill>
                  <a:schemeClr val="tx1"/>
                </a:solidFill>
              </a:rPr>
              <a:t>です。</a:t>
            </a:r>
            <a:r>
              <a:rPr lang="ja-JP" altLang="en-US" smtClean="0">
                <a:solidFill>
                  <a:schemeClr val="accent5">
                    <a:lumMod val="75000"/>
                  </a:schemeClr>
                </a:solidFill>
              </a:rPr>
              <a:t>  </a:t>
            </a:r>
            <a:r>
              <a:rPr lang="en-GB" altLang="ja-JP" sz="27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(something away from both)</a:t>
            </a:r>
            <a:endParaRPr lang="en-GB" sz="27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23528" y="2780928"/>
            <a:ext cx="8496944" cy="3693319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ja-JP" altLang="en-US" sz="2600" smtClean="0">
                <a:solidFill>
                  <a:schemeClr val="accent5">
                    <a:lumMod val="75000"/>
                  </a:schemeClr>
                </a:solidFill>
              </a:rPr>
              <a:t>これ</a:t>
            </a:r>
            <a:r>
              <a:rPr lang="ja-JP" altLang="en-US" sz="2600" smtClean="0">
                <a:solidFill>
                  <a:schemeClr val="bg1"/>
                </a:solidFill>
              </a:rPr>
              <a:t>　</a:t>
            </a:r>
            <a:r>
              <a:rPr lang="ja-JP" altLang="en-US" sz="2600" smtClean="0">
                <a:solidFill>
                  <a:schemeClr val="tx1"/>
                </a:solidFill>
              </a:rPr>
              <a:t>は</a:t>
            </a:r>
            <a:r>
              <a:rPr lang="ja-JP" altLang="en-US" sz="2600" smtClean="0">
                <a:solidFill>
                  <a:schemeClr val="bg1"/>
                </a:solidFill>
              </a:rPr>
              <a:t>　</a:t>
            </a:r>
            <a:r>
              <a:rPr lang="ja-JP" altLang="en-US" sz="2600" smtClean="0">
                <a:solidFill>
                  <a:srgbClr val="FFFF00"/>
                </a:solidFill>
              </a:rPr>
              <a:t>ほん</a:t>
            </a:r>
            <a:r>
              <a:rPr lang="ja-JP" altLang="en-US" sz="2600" smtClean="0">
                <a:solidFill>
                  <a:schemeClr val="bg1"/>
                </a:solidFill>
              </a:rPr>
              <a:t>　</a:t>
            </a:r>
            <a:r>
              <a:rPr lang="ja-JP" altLang="en-US" sz="2600" smtClean="0">
                <a:solidFill>
                  <a:schemeClr val="tx1"/>
                </a:solidFill>
              </a:rPr>
              <a:t>ですか。</a:t>
            </a:r>
            <a:endParaRPr lang="en-US" altLang="ja-JP" sz="2600" dirty="0" smtClean="0">
              <a:solidFill>
                <a:schemeClr val="tx1"/>
              </a:solidFill>
            </a:endParaRPr>
          </a:p>
          <a:p>
            <a:r>
              <a:rPr lang="ja-JP" altLang="en-US" sz="2600" smtClean="0">
                <a:solidFill>
                  <a:schemeClr val="accent5">
                    <a:lumMod val="75000"/>
                  </a:schemeClr>
                </a:solidFill>
              </a:rPr>
              <a:t>Ｋｏｒｅ</a:t>
            </a:r>
            <a:r>
              <a:rPr lang="en-GB" altLang="ja-JP" sz="26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GB" altLang="ja-JP" sz="2600" dirty="0" err="1" smtClean="0">
                <a:solidFill>
                  <a:schemeClr val="tx1"/>
                </a:solidFill>
              </a:rPr>
              <a:t>wa</a:t>
            </a:r>
            <a:r>
              <a:rPr lang="en-GB" altLang="ja-JP" sz="2600" dirty="0" smtClean="0">
                <a:solidFill>
                  <a:schemeClr val="accent5">
                    <a:lumMod val="75000"/>
                  </a:schemeClr>
                </a:solidFill>
              </a:rPr>
              <a:t>  </a:t>
            </a:r>
            <a:r>
              <a:rPr lang="en-GB" altLang="ja-JP" sz="2600" dirty="0" err="1" smtClean="0">
                <a:solidFill>
                  <a:srgbClr val="FFFF00"/>
                </a:solidFill>
              </a:rPr>
              <a:t>hon</a:t>
            </a:r>
            <a:r>
              <a:rPr lang="en-GB" altLang="ja-JP" sz="2600" dirty="0" smtClean="0">
                <a:solidFill>
                  <a:srgbClr val="FFFF00"/>
                </a:solidFill>
              </a:rPr>
              <a:t>  </a:t>
            </a:r>
            <a:r>
              <a:rPr lang="en-GB" altLang="ja-JP" sz="26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GB" altLang="ja-JP" sz="2600" dirty="0" err="1" smtClean="0">
                <a:solidFill>
                  <a:schemeClr val="tx1"/>
                </a:solidFill>
              </a:rPr>
              <a:t>desuka</a:t>
            </a:r>
            <a:r>
              <a:rPr lang="en-GB" altLang="ja-JP" sz="2600" dirty="0" smtClean="0">
                <a:solidFill>
                  <a:schemeClr val="tx1"/>
                </a:solidFill>
              </a:rPr>
              <a:t>.</a:t>
            </a:r>
          </a:p>
          <a:p>
            <a:endParaRPr lang="en-GB" altLang="ja-JP" sz="2600" dirty="0" smtClean="0">
              <a:solidFill>
                <a:schemeClr val="tx1"/>
              </a:solidFill>
            </a:endParaRPr>
          </a:p>
          <a:p>
            <a:r>
              <a:rPr lang="ja-JP" altLang="en-US" sz="2600" smtClean="0">
                <a:solidFill>
                  <a:schemeClr val="tx1"/>
                </a:solidFill>
              </a:rPr>
              <a:t>いいえ、</a:t>
            </a:r>
            <a:r>
              <a:rPr lang="ja-JP" altLang="en-US" sz="2600" smtClean="0">
                <a:solidFill>
                  <a:schemeClr val="accent1">
                    <a:lumMod val="75000"/>
                  </a:schemeClr>
                </a:solidFill>
              </a:rPr>
              <a:t>それ</a:t>
            </a:r>
            <a:r>
              <a:rPr lang="ja-JP" altLang="en-US" sz="2600" smtClean="0">
                <a:solidFill>
                  <a:schemeClr val="tx1"/>
                </a:solidFill>
              </a:rPr>
              <a:t>　は　ほん　では　ありません。</a:t>
            </a:r>
            <a:endParaRPr lang="en-GB" altLang="ja-JP" sz="2600" dirty="0" smtClean="0">
              <a:solidFill>
                <a:schemeClr val="tx1"/>
              </a:solidFill>
            </a:endParaRPr>
          </a:p>
          <a:p>
            <a:r>
              <a:rPr lang="en-GB" altLang="ja-JP" sz="2600" dirty="0" err="1" smtClean="0">
                <a:solidFill>
                  <a:schemeClr val="tx1"/>
                </a:solidFill>
              </a:rPr>
              <a:t>Iie</a:t>
            </a:r>
            <a:r>
              <a:rPr lang="en-GB" altLang="ja-JP" sz="2600" dirty="0" smtClean="0">
                <a:solidFill>
                  <a:schemeClr val="tx1"/>
                </a:solidFill>
              </a:rPr>
              <a:t>,</a:t>
            </a:r>
            <a:r>
              <a:rPr lang="ja-JP" altLang="en-US" sz="2600" smtClean="0">
                <a:solidFill>
                  <a:schemeClr val="tx1"/>
                </a:solidFill>
              </a:rPr>
              <a:t>　　　</a:t>
            </a:r>
            <a:r>
              <a:rPr lang="en-GB" altLang="ja-JP" sz="2600" dirty="0" smtClean="0">
                <a:solidFill>
                  <a:schemeClr val="tx1"/>
                </a:solidFill>
              </a:rPr>
              <a:t> </a:t>
            </a:r>
            <a:r>
              <a:rPr lang="en-GB" altLang="ja-JP" sz="2600" dirty="0" smtClean="0">
                <a:solidFill>
                  <a:schemeClr val="accent1">
                    <a:lumMod val="75000"/>
                  </a:schemeClr>
                </a:solidFill>
              </a:rPr>
              <a:t>sore</a:t>
            </a:r>
            <a:r>
              <a:rPr lang="en-GB" altLang="ja-JP" sz="2600" dirty="0" smtClean="0">
                <a:solidFill>
                  <a:schemeClr val="tx1"/>
                </a:solidFill>
              </a:rPr>
              <a:t> </a:t>
            </a:r>
            <a:r>
              <a:rPr lang="en-GB" altLang="ja-JP" sz="2600" dirty="0" err="1" smtClean="0">
                <a:solidFill>
                  <a:schemeClr val="tx1"/>
                </a:solidFill>
              </a:rPr>
              <a:t>wa</a:t>
            </a:r>
            <a:r>
              <a:rPr lang="en-GB" altLang="ja-JP" sz="2600" dirty="0" smtClean="0">
                <a:solidFill>
                  <a:schemeClr val="tx1"/>
                </a:solidFill>
              </a:rPr>
              <a:t> </a:t>
            </a:r>
            <a:r>
              <a:rPr lang="ja-JP" altLang="en-US" sz="2600" smtClean="0">
                <a:solidFill>
                  <a:schemeClr val="tx1"/>
                </a:solidFill>
              </a:rPr>
              <a:t>　</a:t>
            </a:r>
            <a:r>
              <a:rPr lang="en-GB" altLang="ja-JP" sz="2600" dirty="0" err="1" smtClean="0">
                <a:solidFill>
                  <a:schemeClr val="tx1"/>
                </a:solidFill>
              </a:rPr>
              <a:t>hon</a:t>
            </a:r>
            <a:r>
              <a:rPr lang="en-GB" altLang="ja-JP" sz="2600" dirty="0" smtClean="0">
                <a:solidFill>
                  <a:schemeClr val="tx1"/>
                </a:solidFill>
              </a:rPr>
              <a:t>  </a:t>
            </a:r>
            <a:r>
              <a:rPr lang="en-GB" altLang="ja-JP" sz="2600" dirty="0" err="1" smtClean="0">
                <a:solidFill>
                  <a:schemeClr val="tx1"/>
                </a:solidFill>
              </a:rPr>
              <a:t>dewa</a:t>
            </a:r>
            <a:r>
              <a:rPr lang="en-GB" altLang="ja-JP" sz="2600" dirty="0" smtClean="0">
                <a:solidFill>
                  <a:schemeClr val="tx1"/>
                </a:solidFill>
              </a:rPr>
              <a:t> </a:t>
            </a:r>
            <a:r>
              <a:rPr lang="en-GB" altLang="ja-JP" sz="2600" dirty="0" err="1" smtClean="0">
                <a:solidFill>
                  <a:schemeClr val="tx1"/>
                </a:solidFill>
              </a:rPr>
              <a:t>arimasen</a:t>
            </a:r>
            <a:r>
              <a:rPr lang="en-GB" altLang="ja-JP" sz="2600" dirty="0" smtClean="0">
                <a:solidFill>
                  <a:schemeClr val="tx1"/>
                </a:solidFill>
              </a:rPr>
              <a:t>.</a:t>
            </a:r>
          </a:p>
          <a:p>
            <a:r>
              <a:rPr lang="en-GB" altLang="ja-JP" sz="2600" dirty="0" smtClean="0">
                <a:solidFill>
                  <a:schemeClr val="bg1"/>
                </a:solidFill>
              </a:rPr>
              <a:t>  </a:t>
            </a:r>
            <a:endParaRPr lang="en-US" altLang="ja-JP" sz="2600" dirty="0" smtClean="0">
              <a:solidFill>
                <a:schemeClr val="accent5">
                  <a:lumMod val="75000"/>
                </a:schemeClr>
              </a:solidFill>
            </a:endParaRPr>
          </a:p>
          <a:p>
            <a:endParaRPr lang="en-US" sz="2600" dirty="0" smtClean="0">
              <a:solidFill>
                <a:schemeClr val="bg1"/>
              </a:solidFill>
            </a:endParaRPr>
          </a:p>
          <a:p>
            <a:endParaRPr lang="en-US" sz="2600" dirty="0" smtClean="0">
              <a:solidFill>
                <a:schemeClr val="bg1"/>
              </a:solidFill>
            </a:endParaRPr>
          </a:p>
          <a:p>
            <a:endParaRPr lang="en-US" sz="2600" dirty="0" smtClean="0">
              <a:solidFill>
                <a:schemeClr val="bg1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en-GB" dirty="0" smtClean="0"/>
              <a:t>(c) </a:t>
            </a:r>
            <a:r>
              <a:rPr lang="en-GB" dirty="0" err="1" smtClean="0"/>
              <a:t>Kumi</a:t>
            </a:r>
            <a:r>
              <a:rPr lang="en-GB" dirty="0" smtClean="0"/>
              <a:t> Casey</a:t>
            </a:r>
            <a:endParaRPr lang="en-GB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3568" y="908720"/>
            <a:ext cx="7931224" cy="1368152"/>
          </a:xfrm>
        </p:spPr>
        <p:txBody>
          <a:bodyPr>
            <a:normAutofit fontScale="90000"/>
          </a:bodyPr>
          <a:lstStyle/>
          <a:p>
            <a:pPr algn="ctr"/>
            <a:r>
              <a:rPr lang="ja-JP" altLang="en-US" smtClean="0">
                <a:solidFill>
                  <a:schemeClr val="accent5">
                    <a:lumMod val="75000"/>
                  </a:schemeClr>
                </a:solidFill>
              </a:rPr>
              <a:t>これ</a:t>
            </a:r>
            <a:r>
              <a:rPr lang="ja-JP" altLang="en-US" smtClean="0">
                <a:solidFill>
                  <a:schemeClr val="tx1"/>
                </a:solidFill>
              </a:rPr>
              <a:t>　は</a:t>
            </a:r>
            <a:r>
              <a:rPr lang="ja-JP" altLang="en-US" smtClean="0"/>
              <a:t> 　</a:t>
            </a:r>
            <a:r>
              <a:rPr lang="ja-JP" altLang="en-US" smtClean="0">
                <a:solidFill>
                  <a:schemeClr val="accent2">
                    <a:lumMod val="75000"/>
                  </a:schemeClr>
                </a:solidFill>
              </a:rPr>
              <a:t>いくら　</a:t>
            </a:r>
            <a:r>
              <a:rPr lang="ja-JP" altLang="en-US" smtClean="0">
                <a:solidFill>
                  <a:schemeClr val="tx1"/>
                </a:solidFill>
              </a:rPr>
              <a:t>ですか。</a:t>
            </a:r>
            <a:r>
              <a:rPr lang="en-US" altLang="ja-JP" dirty="0" smtClean="0">
                <a:solidFill>
                  <a:schemeClr val="tx1"/>
                </a:solidFill>
              </a:rPr>
              <a:t/>
            </a:r>
            <a:br>
              <a:rPr lang="en-US" altLang="ja-JP" dirty="0" smtClean="0">
                <a:solidFill>
                  <a:schemeClr val="tx1"/>
                </a:solidFill>
              </a:rPr>
            </a:br>
            <a:r>
              <a:rPr lang="en-GB" altLang="ja-JP" dirty="0" err="1" smtClean="0">
                <a:solidFill>
                  <a:schemeClr val="accent5">
                    <a:lumMod val="75000"/>
                  </a:schemeClr>
                </a:solidFill>
              </a:rPr>
              <a:t>Kore</a:t>
            </a:r>
            <a:r>
              <a:rPr lang="en-GB" altLang="ja-JP" dirty="0" smtClean="0">
                <a:solidFill>
                  <a:schemeClr val="accent5">
                    <a:lumMod val="75000"/>
                  </a:schemeClr>
                </a:solidFill>
              </a:rPr>
              <a:t>  </a:t>
            </a:r>
            <a:r>
              <a:rPr lang="en-GB" altLang="ja-JP" dirty="0" err="1" smtClean="0">
                <a:solidFill>
                  <a:schemeClr val="tx1"/>
                </a:solidFill>
              </a:rPr>
              <a:t>wa</a:t>
            </a:r>
            <a:r>
              <a:rPr lang="en-GB" altLang="ja-JP" dirty="0" smtClean="0">
                <a:solidFill>
                  <a:schemeClr val="accent5">
                    <a:lumMod val="75000"/>
                  </a:schemeClr>
                </a:solidFill>
              </a:rPr>
              <a:t>  </a:t>
            </a:r>
            <a:r>
              <a:rPr lang="en-GB" altLang="ja-JP" dirty="0" err="1" smtClean="0">
                <a:solidFill>
                  <a:srgbClr val="FFFF00"/>
                </a:solidFill>
              </a:rPr>
              <a:t>ikura</a:t>
            </a:r>
            <a:r>
              <a:rPr lang="en-GB" altLang="ja-JP" dirty="0" smtClean="0">
                <a:solidFill>
                  <a:schemeClr val="accent5">
                    <a:lumMod val="75000"/>
                  </a:schemeClr>
                </a:solidFill>
              </a:rPr>
              <a:t>  </a:t>
            </a:r>
            <a:r>
              <a:rPr lang="en-GB" altLang="ja-JP" dirty="0" err="1" smtClean="0">
                <a:solidFill>
                  <a:schemeClr val="tx1"/>
                </a:solidFill>
              </a:rPr>
              <a:t>desuka</a:t>
            </a:r>
            <a:r>
              <a:rPr lang="en-GB" altLang="ja-JP" dirty="0" smtClean="0">
                <a:solidFill>
                  <a:schemeClr val="tx1"/>
                </a:solidFill>
              </a:rPr>
              <a:t>.</a:t>
            </a:r>
            <a:endParaRPr lang="en-GB" sz="2700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1520" y="2780928"/>
            <a:ext cx="8496944" cy="3693319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ja-JP" altLang="en-US" sz="2600" smtClean="0">
                <a:solidFill>
                  <a:schemeClr val="accent5">
                    <a:lumMod val="75000"/>
                  </a:schemeClr>
                </a:solidFill>
              </a:rPr>
              <a:t>これ</a:t>
            </a:r>
            <a:r>
              <a:rPr lang="ja-JP" altLang="en-US" sz="2600" smtClean="0">
                <a:solidFill>
                  <a:schemeClr val="bg1"/>
                </a:solidFill>
              </a:rPr>
              <a:t>　</a:t>
            </a:r>
            <a:r>
              <a:rPr lang="ja-JP" altLang="en-US" sz="2600" smtClean="0">
                <a:solidFill>
                  <a:schemeClr val="tx1"/>
                </a:solidFill>
              </a:rPr>
              <a:t>は</a:t>
            </a:r>
            <a:r>
              <a:rPr lang="ja-JP" altLang="en-US" sz="2600" smtClean="0">
                <a:solidFill>
                  <a:schemeClr val="bg1"/>
                </a:solidFill>
              </a:rPr>
              <a:t>　</a:t>
            </a:r>
            <a:r>
              <a:rPr lang="ja-JP" altLang="en-US" sz="2600" smtClean="0">
                <a:solidFill>
                  <a:srgbClr val="FFFF00"/>
                </a:solidFill>
              </a:rPr>
              <a:t>いくら</a:t>
            </a:r>
            <a:r>
              <a:rPr lang="ja-JP" altLang="en-US" sz="2600" smtClean="0">
                <a:solidFill>
                  <a:schemeClr val="bg1"/>
                </a:solidFill>
              </a:rPr>
              <a:t>　</a:t>
            </a:r>
            <a:r>
              <a:rPr lang="ja-JP" altLang="en-US" sz="2600" smtClean="0">
                <a:solidFill>
                  <a:schemeClr val="tx1"/>
                </a:solidFill>
              </a:rPr>
              <a:t>ですか。</a:t>
            </a:r>
            <a:endParaRPr lang="en-US" altLang="ja-JP" sz="2600" dirty="0" smtClean="0">
              <a:solidFill>
                <a:schemeClr val="tx1"/>
              </a:solidFill>
            </a:endParaRPr>
          </a:p>
          <a:p>
            <a:r>
              <a:rPr lang="en-GB" altLang="ja-JP" sz="2600" dirty="0" err="1" smtClean="0">
                <a:solidFill>
                  <a:schemeClr val="accent5">
                    <a:lumMod val="75000"/>
                  </a:schemeClr>
                </a:solidFill>
              </a:rPr>
              <a:t>kore</a:t>
            </a:r>
            <a:r>
              <a:rPr lang="en-GB" altLang="ja-JP" sz="26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GB" altLang="ja-JP" sz="26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GB" altLang="ja-JP" sz="2600" dirty="0" err="1" smtClean="0">
                <a:solidFill>
                  <a:schemeClr val="tx1"/>
                </a:solidFill>
              </a:rPr>
              <a:t>wa</a:t>
            </a:r>
            <a:r>
              <a:rPr lang="en-GB" altLang="ja-JP" sz="2600" dirty="0" smtClean="0">
                <a:solidFill>
                  <a:schemeClr val="accent5">
                    <a:lumMod val="75000"/>
                  </a:schemeClr>
                </a:solidFill>
              </a:rPr>
              <a:t>  </a:t>
            </a:r>
            <a:r>
              <a:rPr lang="en-GB" altLang="ja-JP" sz="2600" dirty="0" err="1" smtClean="0">
                <a:solidFill>
                  <a:srgbClr val="FFFF00"/>
                </a:solidFill>
              </a:rPr>
              <a:t>ikura</a:t>
            </a:r>
            <a:r>
              <a:rPr lang="en-GB" altLang="ja-JP" sz="2600" dirty="0" smtClean="0">
                <a:solidFill>
                  <a:srgbClr val="FFFF00"/>
                </a:solidFill>
              </a:rPr>
              <a:t>  </a:t>
            </a:r>
            <a:r>
              <a:rPr lang="en-GB" altLang="ja-JP" sz="26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GB" altLang="ja-JP" sz="2600" dirty="0" err="1" smtClean="0">
                <a:solidFill>
                  <a:schemeClr val="tx1"/>
                </a:solidFill>
              </a:rPr>
              <a:t>desuka</a:t>
            </a:r>
            <a:r>
              <a:rPr lang="en-GB" altLang="ja-JP" sz="2600" dirty="0" smtClean="0">
                <a:solidFill>
                  <a:schemeClr val="tx1"/>
                </a:solidFill>
              </a:rPr>
              <a:t>.</a:t>
            </a:r>
          </a:p>
          <a:p>
            <a:endParaRPr lang="en-GB" altLang="ja-JP" sz="2600" dirty="0" smtClean="0">
              <a:solidFill>
                <a:schemeClr val="tx1"/>
              </a:solidFill>
            </a:endParaRPr>
          </a:p>
          <a:p>
            <a:r>
              <a:rPr lang="ja-JP" altLang="en-US" sz="2600" smtClean="0">
                <a:solidFill>
                  <a:schemeClr val="accent1">
                    <a:lumMod val="75000"/>
                  </a:schemeClr>
                </a:solidFill>
              </a:rPr>
              <a:t>（それ</a:t>
            </a:r>
            <a:r>
              <a:rPr lang="ja-JP" altLang="en-US" sz="2600" smtClean="0">
                <a:solidFill>
                  <a:schemeClr val="tx1"/>
                </a:solidFill>
              </a:rPr>
              <a:t>　は）　１００えん　です。</a:t>
            </a:r>
            <a:endParaRPr lang="en-GB" altLang="ja-JP" sz="2600" dirty="0" smtClean="0">
              <a:solidFill>
                <a:schemeClr val="tx1"/>
              </a:solidFill>
            </a:endParaRPr>
          </a:p>
          <a:p>
            <a:r>
              <a:rPr lang="ja-JP" altLang="en-US" sz="2600" smtClean="0">
                <a:solidFill>
                  <a:schemeClr val="accent1">
                    <a:lumMod val="75000"/>
                  </a:schemeClr>
                </a:solidFill>
              </a:rPr>
              <a:t>（</a:t>
            </a:r>
            <a:r>
              <a:rPr lang="en-GB" altLang="ja-JP" sz="2600" dirty="0" smtClean="0">
                <a:solidFill>
                  <a:schemeClr val="accent1">
                    <a:lumMod val="75000"/>
                  </a:schemeClr>
                </a:solidFill>
              </a:rPr>
              <a:t>sore</a:t>
            </a:r>
            <a:r>
              <a:rPr lang="en-GB" altLang="ja-JP" sz="2600" dirty="0" smtClean="0">
                <a:solidFill>
                  <a:schemeClr val="tx1"/>
                </a:solidFill>
              </a:rPr>
              <a:t> </a:t>
            </a:r>
            <a:r>
              <a:rPr lang="en-GB" altLang="ja-JP" sz="2600" dirty="0" err="1" smtClean="0">
                <a:solidFill>
                  <a:schemeClr val="tx1"/>
                </a:solidFill>
              </a:rPr>
              <a:t>wa</a:t>
            </a:r>
            <a:r>
              <a:rPr lang="ja-JP" altLang="en-US" sz="2600" smtClean="0">
                <a:solidFill>
                  <a:schemeClr val="tx1"/>
                </a:solidFill>
              </a:rPr>
              <a:t>）　</a:t>
            </a:r>
            <a:r>
              <a:rPr lang="en-GB" altLang="ja-JP" sz="2600" dirty="0" smtClean="0">
                <a:solidFill>
                  <a:schemeClr val="tx1"/>
                </a:solidFill>
              </a:rPr>
              <a:t> 100en      </a:t>
            </a:r>
            <a:r>
              <a:rPr lang="en-GB" altLang="ja-JP" sz="2600" dirty="0" err="1" smtClean="0">
                <a:solidFill>
                  <a:schemeClr val="tx1"/>
                </a:solidFill>
              </a:rPr>
              <a:t>desu</a:t>
            </a:r>
            <a:r>
              <a:rPr lang="en-GB" altLang="ja-JP" sz="2600" dirty="0" smtClean="0">
                <a:solidFill>
                  <a:schemeClr val="tx1"/>
                </a:solidFill>
              </a:rPr>
              <a:t>.  </a:t>
            </a:r>
          </a:p>
          <a:p>
            <a:r>
              <a:rPr lang="en-GB" altLang="ja-JP" sz="2600" dirty="0" smtClean="0">
                <a:solidFill>
                  <a:schemeClr val="bg1"/>
                </a:solidFill>
              </a:rPr>
              <a:t>  </a:t>
            </a:r>
            <a:endParaRPr lang="en-US" altLang="ja-JP" sz="2600" dirty="0" smtClean="0">
              <a:solidFill>
                <a:schemeClr val="accent5">
                  <a:lumMod val="75000"/>
                </a:schemeClr>
              </a:solidFill>
            </a:endParaRPr>
          </a:p>
          <a:p>
            <a:endParaRPr lang="en-US" sz="2600" dirty="0" smtClean="0">
              <a:solidFill>
                <a:schemeClr val="bg1"/>
              </a:solidFill>
            </a:endParaRPr>
          </a:p>
          <a:p>
            <a:endParaRPr lang="en-US" sz="2600" dirty="0" smtClean="0">
              <a:solidFill>
                <a:schemeClr val="bg1"/>
              </a:solidFill>
            </a:endParaRPr>
          </a:p>
          <a:p>
            <a:endParaRPr lang="en-US" sz="2600" dirty="0" smtClean="0">
              <a:solidFill>
                <a:schemeClr val="bg1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en-GB" dirty="0" smtClean="0"/>
              <a:t>(c) </a:t>
            </a:r>
            <a:r>
              <a:rPr lang="en-GB" dirty="0" err="1" smtClean="0"/>
              <a:t>Kumi</a:t>
            </a:r>
            <a:r>
              <a:rPr lang="en-GB" dirty="0" smtClean="0"/>
              <a:t> Casey</a:t>
            </a:r>
            <a:endParaRPr lang="en-GB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3568" y="260648"/>
            <a:ext cx="7931224" cy="1368152"/>
          </a:xfrm>
        </p:spPr>
        <p:txBody>
          <a:bodyPr>
            <a:normAutofit fontScale="90000"/>
          </a:bodyPr>
          <a:lstStyle/>
          <a:p>
            <a:pPr algn="ctr"/>
            <a:r>
              <a:rPr lang="ja-JP" altLang="en-US" smtClean="0">
                <a:solidFill>
                  <a:schemeClr val="tx1"/>
                </a:solidFill>
              </a:rPr>
              <a:t>これ　</a:t>
            </a:r>
            <a:r>
              <a:rPr lang="ja-JP" altLang="en-US" smtClean="0">
                <a:solidFill>
                  <a:schemeClr val="accent5">
                    <a:lumMod val="75000"/>
                  </a:schemeClr>
                </a:solidFill>
              </a:rPr>
              <a:t>も</a:t>
            </a:r>
            <a:r>
              <a:rPr lang="ja-JP" altLang="en-US" smtClean="0"/>
              <a:t>　</a:t>
            </a:r>
            <a:r>
              <a:rPr lang="ja-JP" altLang="en-US" smtClean="0">
                <a:solidFill>
                  <a:schemeClr val="tx1"/>
                </a:solidFill>
              </a:rPr>
              <a:t>Ｘ</a:t>
            </a:r>
            <a:r>
              <a:rPr lang="ja-JP" altLang="en-US" smtClean="0">
                <a:solidFill>
                  <a:schemeClr val="accent2">
                    <a:lumMod val="75000"/>
                  </a:schemeClr>
                </a:solidFill>
              </a:rPr>
              <a:t>　</a:t>
            </a:r>
            <a:r>
              <a:rPr lang="ja-JP" altLang="en-US" smtClean="0">
                <a:solidFill>
                  <a:schemeClr val="tx1"/>
                </a:solidFill>
              </a:rPr>
              <a:t>です。</a:t>
            </a:r>
            <a:r>
              <a:rPr lang="en-US" altLang="ja-JP" dirty="0" smtClean="0">
                <a:solidFill>
                  <a:schemeClr val="tx1"/>
                </a:solidFill>
              </a:rPr>
              <a:t/>
            </a:r>
            <a:br>
              <a:rPr lang="en-US" altLang="ja-JP" dirty="0" smtClean="0">
                <a:solidFill>
                  <a:schemeClr val="tx1"/>
                </a:solidFill>
              </a:rPr>
            </a:br>
            <a:r>
              <a:rPr lang="en-GB" altLang="ja-JP" dirty="0" err="1" smtClean="0">
                <a:solidFill>
                  <a:schemeClr val="tx1"/>
                </a:solidFill>
              </a:rPr>
              <a:t>Kore</a:t>
            </a:r>
            <a:r>
              <a:rPr lang="en-GB" altLang="ja-JP" dirty="0" smtClean="0">
                <a:solidFill>
                  <a:schemeClr val="tx1"/>
                </a:solidFill>
              </a:rPr>
              <a:t> </a:t>
            </a:r>
            <a:r>
              <a:rPr lang="en-GB" altLang="ja-JP" dirty="0" smtClean="0">
                <a:solidFill>
                  <a:schemeClr val="accent5">
                    <a:lumMod val="75000"/>
                  </a:schemeClr>
                </a:solidFill>
              </a:rPr>
              <a:t> mo</a:t>
            </a:r>
            <a:r>
              <a:rPr lang="ja-JP" altLang="en-US" smtClean="0">
                <a:solidFill>
                  <a:schemeClr val="tx1"/>
                </a:solidFill>
              </a:rPr>
              <a:t>　</a:t>
            </a:r>
            <a:r>
              <a:rPr lang="en-GB" altLang="ja-JP" dirty="0" smtClean="0">
                <a:solidFill>
                  <a:schemeClr val="tx1"/>
                </a:solidFill>
              </a:rPr>
              <a:t>X</a:t>
            </a:r>
            <a:r>
              <a:rPr lang="en-GB" altLang="ja-JP" dirty="0" smtClean="0">
                <a:solidFill>
                  <a:schemeClr val="accent5">
                    <a:lumMod val="75000"/>
                  </a:schemeClr>
                </a:solidFill>
              </a:rPr>
              <a:t>  </a:t>
            </a:r>
            <a:r>
              <a:rPr lang="en-GB" altLang="ja-JP" dirty="0" err="1" smtClean="0">
                <a:solidFill>
                  <a:schemeClr val="tx1"/>
                </a:solidFill>
              </a:rPr>
              <a:t>desu</a:t>
            </a:r>
            <a:r>
              <a:rPr lang="en-GB" altLang="ja-JP" dirty="0" smtClean="0">
                <a:solidFill>
                  <a:schemeClr val="tx1"/>
                </a:solidFill>
              </a:rPr>
              <a:t>.</a:t>
            </a:r>
            <a:endParaRPr lang="en-GB" sz="2700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23528" y="1844824"/>
            <a:ext cx="8532440" cy="4493538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ja-JP" altLang="en-US" sz="2600" smtClean="0">
                <a:solidFill>
                  <a:schemeClr val="tx1"/>
                </a:solidFill>
              </a:rPr>
              <a:t>これ</a:t>
            </a:r>
            <a:r>
              <a:rPr lang="ja-JP" altLang="en-US" sz="2600" smtClean="0">
                <a:solidFill>
                  <a:schemeClr val="bg1"/>
                </a:solidFill>
              </a:rPr>
              <a:t>　</a:t>
            </a:r>
            <a:r>
              <a:rPr lang="ja-JP" altLang="en-US" sz="2600" smtClean="0">
                <a:solidFill>
                  <a:schemeClr val="tx1"/>
                </a:solidFill>
              </a:rPr>
              <a:t>は</a:t>
            </a:r>
            <a:r>
              <a:rPr lang="ja-JP" altLang="en-US" sz="2600" smtClean="0">
                <a:solidFill>
                  <a:schemeClr val="bg1"/>
                </a:solidFill>
              </a:rPr>
              <a:t>　</a:t>
            </a:r>
            <a:r>
              <a:rPr lang="ja-JP" altLang="en-US" sz="2600" smtClean="0">
                <a:solidFill>
                  <a:schemeClr val="tx1"/>
                </a:solidFill>
              </a:rPr>
              <a:t>いくら</a:t>
            </a:r>
            <a:r>
              <a:rPr lang="ja-JP" altLang="en-US" sz="2600" smtClean="0">
                <a:solidFill>
                  <a:schemeClr val="bg1"/>
                </a:solidFill>
              </a:rPr>
              <a:t>　</a:t>
            </a:r>
            <a:r>
              <a:rPr lang="ja-JP" altLang="en-US" sz="2600" smtClean="0">
                <a:solidFill>
                  <a:schemeClr val="tx1"/>
                </a:solidFill>
              </a:rPr>
              <a:t>ですか。</a:t>
            </a:r>
            <a:endParaRPr lang="en-US" altLang="ja-JP" sz="2600" dirty="0" smtClean="0">
              <a:solidFill>
                <a:schemeClr val="tx1"/>
              </a:solidFill>
            </a:endParaRPr>
          </a:p>
          <a:p>
            <a:r>
              <a:rPr lang="en-GB" altLang="ja-JP" sz="2600" dirty="0" err="1" smtClean="0">
                <a:solidFill>
                  <a:schemeClr val="tx1"/>
                </a:solidFill>
              </a:rPr>
              <a:t>kore</a:t>
            </a:r>
            <a:r>
              <a:rPr lang="en-GB" altLang="ja-JP" sz="2600" dirty="0" smtClean="0">
                <a:solidFill>
                  <a:schemeClr val="tx1"/>
                </a:solidFill>
              </a:rPr>
              <a:t> </a:t>
            </a:r>
            <a:r>
              <a:rPr lang="en-GB" altLang="ja-JP" sz="2600" dirty="0" err="1" smtClean="0">
                <a:solidFill>
                  <a:schemeClr val="tx1"/>
                </a:solidFill>
              </a:rPr>
              <a:t>wa</a:t>
            </a:r>
            <a:r>
              <a:rPr lang="en-GB" altLang="ja-JP" sz="2600" dirty="0" smtClean="0">
                <a:solidFill>
                  <a:schemeClr val="accent5">
                    <a:lumMod val="75000"/>
                  </a:schemeClr>
                </a:solidFill>
              </a:rPr>
              <a:t>  </a:t>
            </a:r>
            <a:r>
              <a:rPr lang="en-GB" altLang="ja-JP" sz="2600" dirty="0" err="1" smtClean="0">
                <a:solidFill>
                  <a:schemeClr val="tx1"/>
                </a:solidFill>
              </a:rPr>
              <a:t>ikura</a:t>
            </a:r>
            <a:r>
              <a:rPr lang="en-GB" altLang="ja-JP" sz="2600" dirty="0" smtClean="0">
                <a:solidFill>
                  <a:srgbClr val="FFFF00"/>
                </a:solidFill>
              </a:rPr>
              <a:t>  </a:t>
            </a:r>
            <a:r>
              <a:rPr lang="en-GB" altLang="ja-JP" sz="26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GB" altLang="ja-JP" sz="2600" dirty="0" err="1" smtClean="0">
                <a:solidFill>
                  <a:schemeClr val="tx1"/>
                </a:solidFill>
              </a:rPr>
              <a:t>desuka</a:t>
            </a:r>
            <a:r>
              <a:rPr lang="en-GB" altLang="ja-JP" sz="2600" dirty="0" smtClean="0">
                <a:solidFill>
                  <a:schemeClr val="tx1"/>
                </a:solidFill>
              </a:rPr>
              <a:t>.</a:t>
            </a:r>
          </a:p>
          <a:p>
            <a:endParaRPr lang="en-GB" altLang="ja-JP" sz="2600" dirty="0" smtClean="0">
              <a:solidFill>
                <a:schemeClr val="tx1"/>
              </a:solidFill>
            </a:endParaRPr>
          </a:p>
          <a:p>
            <a:r>
              <a:rPr lang="ja-JP" altLang="en-US" sz="2600" smtClean="0">
                <a:solidFill>
                  <a:schemeClr val="tx1"/>
                </a:solidFill>
              </a:rPr>
              <a:t>（それ　は）　１００えん　です。</a:t>
            </a:r>
            <a:endParaRPr lang="en-GB" altLang="ja-JP" sz="2600" dirty="0" smtClean="0">
              <a:solidFill>
                <a:schemeClr val="tx1"/>
              </a:solidFill>
            </a:endParaRPr>
          </a:p>
          <a:p>
            <a:r>
              <a:rPr lang="ja-JP" altLang="en-US" sz="2600" smtClean="0">
                <a:solidFill>
                  <a:schemeClr val="tx1"/>
                </a:solidFill>
              </a:rPr>
              <a:t>（</a:t>
            </a:r>
            <a:r>
              <a:rPr lang="en-GB" altLang="ja-JP" sz="2600" dirty="0" smtClean="0">
                <a:solidFill>
                  <a:schemeClr val="tx1"/>
                </a:solidFill>
              </a:rPr>
              <a:t>sore </a:t>
            </a:r>
            <a:r>
              <a:rPr lang="en-GB" altLang="ja-JP" sz="2600" dirty="0" err="1" smtClean="0">
                <a:solidFill>
                  <a:schemeClr val="tx1"/>
                </a:solidFill>
              </a:rPr>
              <a:t>wa</a:t>
            </a:r>
            <a:r>
              <a:rPr lang="ja-JP" altLang="en-US" sz="2600" smtClean="0">
                <a:solidFill>
                  <a:schemeClr val="tx1"/>
                </a:solidFill>
              </a:rPr>
              <a:t>）　</a:t>
            </a:r>
            <a:r>
              <a:rPr lang="en-GB" altLang="ja-JP" sz="2600" dirty="0" smtClean="0">
                <a:solidFill>
                  <a:schemeClr val="tx1"/>
                </a:solidFill>
              </a:rPr>
              <a:t> 100en      </a:t>
            </a:r>
            <a:r>
              <a:rPr lang="en-GB" altLang="ja-JP" sz="2600" dirty="0" err="1" smtClean="0">
                <a:solidFill>
                  <a:schemeClr val="tx1"/>
                </a:solidFill>
              </a:rPr>
              <a:t>desu</a:t>
            </a:r>
            <a:r>
              <a:rPr lang="en-GB" altLang="ja-JP" sz="2600" dirty="0" smtClean="0">
                <a:solidFill>
                  <a:schemeClr val="tx1"/>
                </a:solidFill>
              </a:rPr>
              <a:t>.</a:t>
            </a:r>
          </a:p>
          <a:p>
            <a:endParaRPr lang="en-GB" altLang="ja-JP" sz="2600" dirty="0" smtClean="0">
              <a:solidFill>
                <a:schemeClr val="tx1"/>
              </a:solidFill>
            </a:endParaRPr>
          </a:p>
          <a:p>
            <a:r>
              <a:rPr lang="ja-JP" altLang="en-US" sz="2600" smtClean="0">
                <a:solidFill>
                  <a:schemeClr val="tx1"/>
                </a:solidFill>
              </a:rPr>
              <a:t>あれ</a:t>
            </a:r>
            <a:r>
              <a:rPr lang="ja-JP" altLang="en-US" sz="2600" smtClean="0">
                <a:solidFill>
                  <a:schemeClr val="bg1"/>
                </a:solidFill>
              </a:rPr>
              <a:t>　</a:t>
            </a:r>
            <a:r>
              <a:rPr lang="ja-JP" altLang="en-US" sz="2600" smtClean="0">
                <a:solidFill>
                  <a:schemeClr val="tx1"/>
                </a:solidFill>
              </a:rPr>
              <a:t>は　いくら</a:t>
            </a:r>
            <a:r>
              <a:rPr lang="ja-JP" altLang="en-US" sz="2600" smtClean="0">
                <a:solidFill>
                  <a:schemeClr val="bg1"/>
                </a:solidFill>
              </a:rPr>
              <a:t>　</a:t>
            </a:r>
            <a:r>
              <a:rPr lang="ja-JP" altLang="en-US" sz="2600" smtClean="0">
                <a:solidFill>
                  <a:schemeClr val="tx1"/>
                </a:solidFill>
              </a:rPr>
              <a:t>ですか。</a:t>
            </a:r>
            <a:endParaRPr lang="en-US" altLang="ja-JP" sz="2600" dirty="0" smtClean="0">
              <a:solidFill>
                <a:schemeClr val="tx1"/>
              </a:solidFill>
            </a:endParaRPr>
          </a:p>
          <a:p>
            <a:r>
              <a:rPr lang="en-GB" altLang="ja-JP" sz="2600" dirty="0" smtClean="0">
                <a:solidFill>
                  <a:schemeClr val="tx1"/>
                </a:solidFill>
              </a:rPr>
              <a:t>a</a:t>
            </a:r>
            <a:r>
              <a:rPr lang="en-GB" altLang="ja-JP" sz="2600" dirty="0" smtClean="0">
                <a:solidFill>
                  <a:schemeClr val="tx1"/>
                </a:solidFill>
              </a:rPr>
              <a:t>re  </a:t>
            </a:r>
            <a:r>
              <a:rPr lang="en-GB" altLang="ja-JP" sz="2600" dirty="0" smtClean="0">
                <a:solidFill>
                  <a:schemeClr val="tx1"/>
                </a:solidFill>
              </a:rPr>
              <a:t>  </a:t>
            </a:r>
            <a:r>
              <a:rPr lang="en-GB" altLang="ja-JP" sz="2600" dirty="0" err="1" smtClean="0">
                <a:solidFill>
                  <a:schemeClr val="tx1"/>
                </a:solidFill>
              </a:rPr>
              <a:t>wa</a:t>
            </a:r>
            <a:r>
              <a:rPr lang="en-GB" altLang="ja-JP" sz="2600" dirty="0" smtClean="0">
                <a:solidFill>
                  <a:schemeClr val="tx1"/>
                </a:solidFill>
              </a:rPr>
              <a:t>  </a:t>
            </a:r>
            <a:r>
              <a:rPr lang="en-GB" altLang="ja-JP" sz="2600" dirty="0" err="1" smtClean="0">
                <a:solidFill>
                  <a:schemeClr val="tx1"/>
                </a:solidFill>
              </a:rPr>
              <a:t>ikura</a:t>
            </a:r>
            <a:r>
              <a:rPr lang="en-GB" altLang="ja-JP" sz="2600" dirty="0" smtClean="0">
                <a:solidFill>
                  <a:schemeClr val="tx1"/>
                </a:solidFill>
              </a:rPr>
              <a:t>   </a:t>
            </a:r>
            <a:r>
              <a:rPr lang="en-GB" altLang="ja-JP" sz="2600" dirty="0" err="1" smtClean="0">
                <a:solidFill>
                  <a:schemeClr val="tx1"/>
                </a:solidFill>
              </a:rPr>
              <a:t>desuka</a:t>
            </a:r>
            <a:r>
              <a:rPr lang="en-GB" altLang="ja-JP" sz="2600" dirty="0" smtClean="0">
                <a:solidFill>
                  <a:schemeClr val="tx1"/>
                </a:solidFill>
              </a:rPr>
              <a:t>.</a:t>
            </a:r>
          </a:p>
          <a:p>
            <a:endParaRPr lang="en-GB" altLang="ja-JP" sz="2600" dirty="0" smtClean="0">
              <a:solidFill>
                <a:schemeClr val="tx1"/>
              </a:solidFill>
            </a:endParaRPr>
          </a:p>
          <a:p>
            <a:r>
              <a:rPr lang="ja-JP" altLang="en-US" sz="2600" smtClean="0">
                <a:solidFill>
                  <a:schemeClr val="tx1"/>
                </a:solidFill>
              </a:rPr>
              <a:t>あれ　</a:t>
            </a:r>
            <a:r>
              <a:rPr lang="ja-JP" altLang="en-US" sz="2600" smtClean="0">
                <a:solidFill>
                  <a:schemeClr val="accent5">
                    <a:lumMod val="75000"/>
                  </a:schemeClr>
                </a:solidFill>
              </a:rPr>
              <a:t>も</a:t>
            </a:r>
            <a:r>
              <a:rPr lang="ja-JP" altLang="en-US" sz="2600" smtClean="0">
                <a:solidFill>
                  <a:schemeClr val="tx1"/>
                </a:solidFill>
              </a:rPr>
              <a:t>　１００えん　です</a:t>
            </a:r>
            <a:r>
              <a:rPr lang="ja-JP" altLang="en-US" sz="2600" smtClean="0">
                <a:solidFill>
                  <a:schemeClr val="tx1"/>
                </a:solidFill>
              </a:rPr>
              <a:t>。</a:t>
            </a:r>
            <a:endParaRPr lang="en-GB" altLang="ja-JP" sz="2600" dirty="0" smtClean="0">
              <a:solidFill>
                <a:schemeClr val="tx1"/>
              </a:solidFill>
            </a:endParaRPr>
          </a:p>
          <a:p>
            <a:r>
              <a:rPr lang="en-GB" altLang="ja-JP" sz="2600" dirty="0" smtClean="0">
                <a:solidFill>
                  <a:schemeClr val="tx1"/>
                </a:solidFill>
              </a:rPr>
              <a:t>are </a:t>
            </a:r>
            <a:r>
              <a:rPr lang="ja-JP" altLang="en-US" sz="2600" smtClean="0">
                <a:solidFill>
                  <a:schemeClr val="tx1"/>
                </a:solidFill>
              </a:rPr>
              <a:t>  </a:t>
            </a:r>
            <a:r>
              <a:rPr lang="en-GB" altLang="ja-JP" sz="2600" dirty="0" smtClean="0">
                <a:solidFill>
                  <a:schemeClr val="accent5">
                    <a:lumMod val="75000"/>
                  </a:schemeClr>
                </a:solidFill>
              </a:rPr>
              <a:t>mo  </a:t>
            </a:r>
            <a:r>
              <a:rPr lang="ja-JP" altLang="en-US" sz="260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GB" altLang="ja-JP" sz="2600" dirty="0" smtClean="0">
                <a:solidFill>
                  <a:schemeClr val="tx1"/>
                </a:solidFill>
              </a:rPr>
              <a:t>100en      </a:t>
            </a:r>
            <a:r>
              <a:rPr lang="en-GB" altLang="ja-JP" sz="2600" dirty="0" err="1" smtClean="0">
                <a:solidFill>
                  <a:schemeClr val="tx1"/>
                </a:solidFill>
              </a:rPr>
              <a:t>desu</a:t>
            </a:r>
            <a:r>
              <a:rPr lang="en-GB" altLang="ja-JP" sz="2600" dirty="0" smtClean="0">
                <a:solidFill>
                  <a:schemeClr val="tx1"/>
                </a:solidFill>
              </a:rPr>
              <a:t>.</a:t>
            </a:r>
            <a:endParaRPr lang="en-US" altLang="ja-JP" sz="2600" dirty="0" smtClean="0">
              <a:solidFill>
                <a:schemeClr val="tx1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en-GB" dirty="0" smtClean="0"/>
              <a:t>(c) </a:t>
            </a:r>
            <a:r>
              <a:rPr lang="en-GB" dirty="0" err="1" smtClean="0"/>
              <a:t>Kumi</a:t>
            </a:r>
            <a:r>
              <a:rPr lang="en-GB" dirty="0" smtClean="0"/>
              <a:t> Casey</a:t>
            </a:r>
            <a:endParaRPr lang="en-GB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3568" y="260648"/>
            <a:ext cx="7931224" cy="1368152"/>
          </a:xfrm>
        </p:spPr>
        <p:txBody>
          <a:bodyPr>
            <a:normAutofit fontScale="90000"/>
          </a:bodyPr>
          <a:lstStyle/>
          <a:p>
            <a:pPr algn="ctr"/>
            <a:r>
              <a:rPr lang="ja-JP" altLang="en-US" smtClean="0">
                <a:solidFill>
                  <a:schemeClr val="tx1"/>
                </a:solidFill>
              </a:rPr>
              <a:t>わたし　　</a:t>
            </a:r>
            <a:r>
              <a:rPr lang="ja-JP" altLang="en-US" smtClean="0">
                <a:solidFill>
                  <a:schemeClr val="accent5">
                    <a:lumMod val="75000"/>
                  </a:schemeClr>
                </a:solidFill>
              </a:rPr>
              <a:t>も</a:t>
            </a:r>
            <a:r>
              <a:rPr lang="ja-JP" altLang="en-US" smtClean="0"/>
              <a:t>　</a:t>
            </a:r>
            <a:r>
              <a:rPr lang="ja-JP" altLang="en-US" smtClean="0">
                <a:solidFill>
                  <a:schemeClr val="tx1"/>
                </a:solidFill>
              </a:rPr>
              <a:t>Ｘ</a:t>
            </a:r>
            <a:r>
              <a:rPr lang="ja-JP" altLang="en-US" smtClean="0">
                <a:solidFill>
                  <a:schemeClr val="accent2">
                    <a:lumMod val="75000"/>
                  </a:schemeClr>
                </a:solidFill>
              </a:rPr>
              <a:t>　</a:t>
            </a:r>
            <a:r>
              <a:rPr lang="ja-JP" altLang="en-US" smtClean="0">
                <a:solidFill>
                  <a:schemeClr val="tx1"/>
                </a:solidFill>
              </a:rPr>
              <a:t>です。</a:t>
            </a:r>
            <a:r>
              <a:rPr lang="en-US" altLang="ja-JP" dirty="0" smtClean="0">
                <a:solidFill>
                  <a:schemeClr val="tx1"/>
                </a:solidFill>
              </a:rPr>
              <a:t/>
            </a:r>
            <a:br>
              <a:rPr lang="en-US" altLang="ja-JP" dirty="0" smtClean="0">
                <a:solidFill>
                  <a:schemeClr val="tx1"/>
                </a:solidFill>
              </a:rPr>
            </a:br>
            <a:r>
              <a:rPr lang="en-US" altLang="ja-JP" dirty="0" err="1" smtClean="0">
                <a:solidFill>
                  <a:schemeClr val="tx1"/>
                </a:solidFill>
              </a:rPr>
              <a:t>Watashi</a:t>
            </a:r>
            <a:r>
              <a:rPr lang="en-GB" altLang="ja-JP" dirty="0" smtClean="0">
                <a:solidFill>
                  <a:schemeClr val="tx1"/>
                </a:solidFill>
              </a:rPr>
              <a:t> </a:t>
            </a:r>
            <a:r>
              <a:rPr lang="en-GB" altLang="ja-JP" dirty="0" smtClean="0">
                <a:solidFill>
                  <a:schemeClr val="accent5">
                    <a:lumMod val="75000"/>
                  </a:schemeClr>
                </a:solidFill>
              </a:rPr>
              <a:t> mo</a:t>
            </a:r>
            <a:r>
              <a:rPr lang="ja-JP" altLang="en-US" smtClean="0">
                <a:solidFill>
                  <a:schemeClr val="tx1"/>
                </a:solidFill>
              </a:rPr>
              <a:t>　</a:t>
            </a:r>
            <a:r>
              <a:rPr lang="en-GB" altLang="ja-JP" dirty="0" smtClean="0">
                <a:solidFill>
                  <a:schemeClr val="tx1"/>
                </a:solidFill>
              </a:rPr>
              <a:t>X</a:t>
            </a:r>
            <a:r>
              <a:rPr lang="en-GB" altLang="ja-JP" dirty="0" smtClean="0">
                <a:solidFill>
                  <a:schemeClr val="accent5">
                    <a:lumMod val="75000"/>
                  </a:schemeClr>
                </a:solidFill>
              </a:rPr>
              <a:t>  </a:t>
            </a:r>
            <a:r>
              <a:rPr lang="en-GB" altLang="ja-JP" dirty="0" err="1" smtClean="0">
                <a:solidFill>
                  <a:schemeClr val="tx1"/>
                </a:solidFill>
              </a:rPr>
              <a:t>desu</a:t>
            </a:r>
            <a:r>
              <a:rPr lang="en-GB" altLang="ja-JP" dirty="0" smtClean="0">
                <a:solidFill>
                  <a:schemeClr val="tx1"/>
                </a:solidFill>
              </a:rPr>
              <a:t>.</a:t>
            </a:r>
            <a:endParaRPr lang="en-GB" sz="2700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23528" y="2255961"/>
            <a:ext cx="8532440" cy="3447098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ja-JP" altLang="en-US" sz="2400" smtClean="0">
                <a:solidFill>
                  <a:schemeClr val="tx1"/>
                </a:solidFill>
              </a:rPr>
              <a:t>スミス</a:t>
            </a:r>
            <a:r>
              <a:rPr lang="en-GB" altLang="ja-JP" sz="2400" dirty="0" smtClean="0">
                <a:solidFill>
                  <a:schemeClr val="tx1"/>
                </a:solidFill>
              </a:rPr>
              <a:t>:    </a:t>
            </a:r>
            <a:r>
              <a:rPr lang="ja-JP" altLang="en-US" sz="2400" smtClean="0">
                <a:solidFill>
                  <a:schemeClr val="tx1"/>
                </a:solidFill>
              </a:rPr>
              <a:t>なかむら    さん</a:t>
            </a:r>
            <a:r>
              <a:rPr lang="ja-JP" altLang="en-US" sz="2400" smtClean="0">
                <a:solidFill>
                  <a:schemeClr val="bg1"/>
                </a:solidFill>
              </a:rPr>
              <a:t>　</a:t>
            </a:r>
            <a:r>
              <a:rPr lang="ja-JP" altLang="en-US" sz="2400" smtClean="0">
                <a:solidFill>
                  <a:schemeClr val="tx1"/>
                </a:solidFill>
              </a:rPr>
              <a:t>は  がくせい</a:t>
            </a:r>
            <a:r>
              <a:rPr lang="ja-JP" altLang="en-US" sz="2400" smtClean="0">
                <a:solidFill>
                  <a:schemeClr val="bg1"/>
                </a:solidFill>
              </a:rPr>
              <a:t>　</a:t>
            </a:r>
            <a:r>
              <a:rPr lang="ja-JP" altLang="en-US" sz="2400" smtClean="0">
                <a:solidFill>
                  <a:schemeClr val="tx1"/>
                </a:solidFill>
              </a:rPr>
              <a:t>ですか。</a:t>
            </a:r>
            <a:endParaRPr lang="en-US" altLang="ja-JP" sz="2400" dirty="0" smtClean="0">
              <a:solidFill>
                <a:schemeClr val="tx1"/>
              </a:solidFill>
            </a:endParaRPr>
          </a:p>
          <a:p>
            <a:r>
              <a:rPr lang="en-GB" altLang="ja-JP" sz="2400" dirty="0" err="1" smtClean="0">
                <a:solidFill>
                  <a:schemeClr val="tx1"/>
                </a:solidFill>
              </a:rPr>
              <a:t>Sumisu</a:t>
            </a:r>
            <a:r>
              <a:rPr lang="en-GB" altLang="ja-JP" sz="2400" dirty="0" smtClean="0">
                <a:solidFill>
                  <a:schemeClr val="tx1"/>
                </a:solidFill>
              </a:rPr>
              <a:t>: Nakamura san </a:t>
            </a:r>
            <a:r>
              <a:rPr lang="en-GB" altLang="ja-JP" sz="2400" dirty="0" err="1" smtClean="0">
                <a:solidFill>
                  <a:schemeClr val="tx1"/>
                </a:solidFill>
              </a:rPr>
              <a:t>wa</a:t>
            </a:r>
            <a:r>
              <a:rPr lang="en-GB" altLang="ja-JP" sz="2400" dirty="0" smtClean="0">
                <a:solidFill>
                  <a:schemeClr val="accent5">
                    <a:lumMod val="75000"/>
                  </a:schemeClr>
                </a:solidFill>
              </a:rPr>
              <a:t>  </a:t>
            </a:r>
            <a:r>
              <a:rPr lang="en-GB" altLang="ja-JP" sz="2400" dirty="0" smtClean="0">
                <a:solidFill>
                  <a:schemeClr val="tx1"/>
                </a:solidFill>
              </a:rPr>
              <a:t> </a:t>
            </a:r>
            <a:r>
              <a:rPr lang="en-GB" altLang="ja-JP" sz="2400" dirty="0" err="1" smtClean="0">
                <a:solidFill>
                  <a:schemeClr val="tx1"/>
                </a:solidFill>
              </a:rPr>
              <a:t>gakusei</a:t>
            </a:r>
            <a:r>
              <a:rPr lang="en-GB" altLang="ja-JP" sz="2400" dirty="0" smtClean="0">
                <a:solidFill>
                  <a:srgbClr val="FFFF00"/>
                </a:solidFill>
              </a:rPr>
              <a:t>  </a:t>
            </a:r>
            <a:r>
              <a:rPr lang="en-GB" altLang="ja-JP" sz="24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GB" altLang="ja-JP" sz="2400" dirty="0" err="1" smtClean="0">
                <a:solidFill>
                  <a:schemeClr val="tx1"/>
                </a:solidFill>
              </a:rPr>
              <a:t>desuka</a:t>
            </a:r>
            <a:r>
              <a:rPr lang="en-GB" altLang="ja-JP" sz="2400" dirty="0" smtClean="0">
                <a:solidFill>
                  <a:schemeClr val="tx1"/>
                </a:solidFill>
              </a:rPr>
              <a:t>.</a:t>
            </a:r>
          </a:p>
          <a:p>
            <a:endParaRPr lang="en-GB" altLang="ja-JP" sz="2400" dirty="0" smtClean="0">
              <a:solidFill>
                <a:schemeClr val="tx1"/>
              </a:solidFill>
            </a:endParaRPr>
          </a:p>
          <a:p>
            <a:r>
              <a:rPr lang="ja-JP" altLang="en-US" sz="2400" smtClean="0">
                <a:solidFill>
                  <a:schemeClr val="tx1"/>
                </a:solidFill>
              </a:rPr>
              <a:t>なかむら：　</a:t>
            </a:r>
            <a:r>
              <a:rPr lang="en-GB" altLang="ja-JP" sz="2400" dirty="0" smtClean="0">
                <a:solidFill>
                  <a:schemeClr val="tx1"/>
                </a:solidFill>
              </a:rPr>
              <a:t> </a:t>
            </a:r>
            <a:r>
              <a:rPr lang="ja-JP" altLang="en-US" sz="2400" smtClean="0">
                <a:solidFill>
                  <a:schemeClr val="tx1"/>
                </a:solidFill>
              </a:rPr>
              <a:t>はい、そう　です。 スミス　　さん </a:t>
            </a:r>
            <a:r>
              <a:rPr lang="ja-JP" altLang="en-US" sz="2400" smtClean="0">
                <a:solidFill>
                  <a:schemeClr val="accent5">
                    <a:lumMod val="75000"/>
                  </a:schemeClr>
                </a:solidFill>
              </a:rPr>
              <a:t>も</a:t>
            </a:r>
            <a:r>
              <a:rPr lang="ja-JP" altLang="en-US" sz="2400" smtClean="0">
                <a:solidFill>
                  <a:schemeClr val="tx1"/>
                </a:solidFill>
              </a:rPr>
              <a:t>　がくせい ですか。</a:t>
            </a:r>
            <a:endParaRPr lang="en-GB" altLang="ja-JP" sz="2400" dirty="0" smtClean="0">
              <a:solidFill>
                <a:schemeClr val="tx1"/>
              </a:solidFill>
            </a:endParaRPr>
          </a:p>
          <a:p>
            <a:r>
              <a:rPr lang="en-GB" altLang="ja-JP" sz="2400" dirty="0" smtClean="0">
                <a:solidFill>
                  <a:schemeClr val="tx1"/>
                </a:solidFill>
              </a:rPr>
              <a:t>Nakamura: </a:t>
            </a:r>
            <a:r>
              <a:rPr lang="en-GB" altLang="ja-JP" sz="2400" dirty="0" err="1" smtClean="0">
                <a:solidFill>
                  <a:schemeClr val="tx1"/>
                </a:solidFill>
              </a:rPr>
              <a:t>Hai</a:t>
            </a:r>
            <a:r>
              <a:rPr lang="en-GB" altLang="ja-JP" sz="2400" dirty="0" smtClean="0">
                <a:solidFill>
                  <a:schemeClr val="tx1"/>
                </a:solidFill>
              </a:rPr>
              <a:t>,    so   </a:t>
            </a:r>
            <a:r>
              <a:rPr lang="en-GB" altLang="ja-JP" sz="2400" dirty="0" err="1" smtClean="0">
                <a:solidFill>
                  <a:schemeClr val="tx1"/>
                </a:solidFill>
              </a:rPr>
              <a:t>desu</a:t>
            </a:r>
            <a:r>
              <a:rPr lang="en-GB" altLang="ja-JP" sz="2400" dirty="0" smtClean="0">
                <a:solidFill>
                  <a:schemeClr val="tx1"/>
                </a:solidFill>
              </a:rPr>
              <a:t>.  </a:t>
            </a:r>
            <a:r>
              <a:rPr lang="en-GB" altLang="ja-JP" sz="2400" dirty="0" err="1" smtClean="0">
                <a:solidFill>
                  <a:schemeClr val="tx1"/>
                </a:solidFill>
              </a:rPr>
              <a:t>Sumisu</a:t>
            </a:r>
            <a:r>
              <a:rPr lang="en-GB" altLang="ja-JP" sz="2400" dirty="0" smtClean="0">
                <a:solidFill>
                  <a:schemeClr val="tx1"/>
                </a:solidFill>
              </a:rPr>
              <a:t> san </a:t>
            </a:r>
            <a:r>
              <a:rPr lang="en-GB" altLang="ja-JP" sz="2400" dirty="0" smtClean="0">
                <a:solidFill>
                  <a:schemeClr val="accent5">
                    <a:lumMod val="75000"/>
                  </a:schemeClr>
                </a:solidFill>
              </a:rPr>
              <a:t>mo</a:t>
            </a:r>
            <a:r>
              <a:rPr lang="en-GB" altLang="ja-JP" sz="2400" dirty="0" smtClean="0">
                <a:solidFill>
                  <a:schemeClr val="tx1"/>
                </a:solidFill>
              </a:rPr>
              <a:t> </a:t>
            </a:r>
            <a:r>
              <a:rPr lang="en-GB" altLang="ja-JP" sz="2400" dirty="0" err="1" smtClean="0">
                <a:solidFill>
                  <a:schemeClr val="tx1"/>
                </a:solidFill>
              </a:rPr>
              <a:t>gakusei</a:t>
            </a:r>
            <a:r>
              <a:rPr lang="en-GB" altLang="ja-JP" sz="2400" dirty="0" smtClean="0">
                <a:solidFill>
                  <a:schemeClr val="tx1"/>
                </a:solidFill>
              </a:rPr>
              <a:t> </a:t>
            </a:r>
            <a:r>
              <a:rPr lang="en-GB" altLang="ja-JP" sz="2400" dirty="0" err="1" smtClean="0">
                <a:solidFill>
                  <a:schemeClr val="tx1"/>
                </a:solidFill>
              </a:rPr>
              <a:t>desuka</a:t>
            </a:r>
            <a:r>
              <a:rPr lang="en-GB" altLang="ja-JP" sz="2400" dirty="0" smtClean="0">
                <a:solidFill>
                  <a:schemeClr val="tx1"/>
                </a:solidFill>
              </a:rPr>
              <a:t>.</a:t>
            </a:r>
          </a:p>
          <a:p>
            <a:endParaRPr lang="en-GB" altLang="ja-JP" sz="2400" dirty="0" smtClean="0">
              <a:solidFill>
                <a:schemeClr val="tx1"/>
              </a:solidFill>
            </a:endParaRPr>
          </a:p>
          <a:p>
            <a:r>
              <a:rPr lang="ja-JP" altLang="en-US" sz="2400" smtClean="0">
                <a:solidFill>
                  <a:schemeClr val="tx1"/>
                </a:solidFill>
              </a:rPr>
              <a:t>スミス：　 はい、わたし     も　 がくせい　です。</a:t>
            </a:r>
            <a:endParaRPr lang="en-US" altLang="ja-JP" sz="2400" dirty="0" smtClean="0">
              <a:solidFill>
                <a:schemeClr val="tx1"/>
              </a:solidFill>
            </a:endParaRPr>
          </a:p>
          <a:p>
            <a:r>
              <a:rPr lang="en-GB" altLang="ja-JP" sz="2400" dirty="0" err="1" smtClean="0">
                <a:solidFill>
                  <a:schemeClr val="tx1"/>
                </a:solidFill>
              </a:rPr>
              <a:t>Sumisu</a:t>
            </a:r>
            <a:r>
              <a:rPr lang="en-GB" altLang="ja-JP" sz="2400" dirty="0" smtClean="0">
                <a:solidFill>
                  <a:schemeClr val="tx1"/>
                </a:solidFill>
              </a:rPr>
              <a:t>:  </a:t>
            </a:r>
            <a:r>
              <a:rPr lang="en-GB" altLang="ja-JP" sz="2400" dirty="0" err="1" smtClean="0">
                <a:solidFill>
                  <a:schemeClr val="tx1"/>
                </a:solidFill>
              </a:rPr>
              <a:t>Hai</a:t>
            </a:r>
            <a:r>
              <a:rPr lang="en-GB" altLang="ja-JP" sz="2400" dirty="0" smtClean="0">
                <a:solidFill>
                  <a:schemeClr val="tx1"/>
                </a:solidFill>
              </a:rPr>
              <a:t>,  </a:t>
            </a:r>
            <a:r>
              <a:rPr lang="en-GB" altLang="ja-JP" sz="2400" dirty="0" err="1" smtClean="0">
                <a:solidFill>
                  <a:schemeClr val="tx1"/>
                </a:solidFill>
              </a:rPr>
              <a:t>watashi</a:t>
            </a:r>
            <a:r>
              <a:rPr lang="en-GB" altLang="ja-JP" sz="2400" dirty="0" smtClean="0">
                <a:solidFill>
                  <a:schemeClr val="tx1"/>
                </a:solidFill>
              </a:rPr>
              <a:t>  mo  </a:t>
            </a:r>
            <a:r>
              <a:rPr lang="en-GB" altLang="ja-JP" sz="2400" dirty="0" err="1" smtClean="0">
                <a:solidFill>
                  <a:schemeClr val="tx1"/>
                </a:solidFill>
              </a:rPr>
              <a:t>gakusei</a:t>
            </a:r>
            <a:r>
              <a:rPr lang="en-GB" altLang="ja-JP" sz="2400" dirty="0" smtClean="0">
                <a:solidFill>
                  <a:schemeClr val="tx1"/>
                </a:solidFill>
              </a:rPr>
              <a:t>   </a:t>
            </a:r>
            <a:r>
              <a:rPr lang="en-GB" altLang="ja-JP" sz="2400" dirty="0" err="1" smtClean="0">
                <a:solidFill>
                  <a:schemeClr val="tx1"/>
                </a:solidFill>
              </a:rPr>
              <a:t>desu</a:t>
            </a:r>
            <a:r>
              <a:rPr lang="en-GB" altLang="ja-JP" sz="2400" dirty="0" smtClean="0">
                <a:solidFill>
                  <a:schemeClr val="tx1"/>
                </a:solidFill>
              </a:rPr>
              <a:t>.</a:t>
            </a:r>
          </a:p>
          <a:p>
            <a:endParaRPr lang="en-GB" altLang="ja-JP" sz="2600" dirty="0" smtClean="0">
              <a:solidFill>
                <a:schemeClr val="tx1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2987824" y="3861048"/>
            <a:ext cx="21602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en-GB" dirty="0" smtClean="0"/>
              <a:t>(c) </a:t>
            </a:r>
            <a:r>
              <a:rPr lang="en-GB" dirty="0" err="1" smtClean="0"/>
              <a:t>Kumi</a:t>
            </a:r>
            <a:r>
              <a:rPr lang="en-GB" dirty="0" smtClean="0"/>
              <a:t> Casey</a:t>
            </a:r>
            <a:endParaRPr lang="en-GB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Greeting (</a:t>
            </a:r>
            <a:r>
              <a:rPr lang="ja-JP" altLang="en-US" smtClean="0"/>
              <a:t>あいさつ）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altLang="ja-JP" dirty="0" smtClean="0"/>
              <a:t>- </a:t>
            </a:r>
            <a:r>
              <a:rPr lang="ja-JP" altLang="en-US" smtClean="0"/>
              <a:t>おはよう</a:t>
            </a:r>
            <a:r>
              <a:rPr lang="en-GB" altLang="ja-JP" dirty="0" smtClean="0"/>
              <a:t> (Ohayo) --- Good Morning</a:t>
            </a:r>
          </a:p>
          <a:p>
            <a:pPr>
              <a:buNone/>
            </a:pPr>
            <a:r>
              <a:rPr lang="en-GB" altLang="ja-JP" dirty="0" smtClean="0"/>
              <a:t>  </a:t>
            </a:r>
            <a:r>
              <a:rPr lang="ja-JP" altLang="en-US" smtClean="0"/>
              <a:t>おはようございます</a:t>
            </a:r>
            <a:r>
              <a:rPr lang="en-GB" altLang="ja-JP" dirty="0" smtClean="0"/>
              <a:t>(</a:t>
            </a:r>
            <a:r>
              <a:rPr lang="en-GB" altLang="ja-JP" dirty="0" err="1" smtClean="0"/>
              <a:t>Ohayogozaimasu</a:t>
            </a:r>
            <a:r>
              <a:rPr lang="en-GB" altLang="ja-JP" dirty="0" smtClean="0"/>
              <a:t>)</a:t>
            </a:r>
          </a:p>
          <a:p>
            <a:pPr>
              <a:buFontTx/>
              <a:buChar char="-"/>
            </a:pPr>
            <a:endParaRPr lang="en-US" altLang="ja-JP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GB" altLang="ja-JP" dirty="0" smtClean="0"/>
              <a:t>- </a:t>
            </a:r>
            <a:r>
              <a:rPr lang="ja-JP" altLang="en-US" smtClean="0"/>
              <a:t>こんにちは </a:t>
            </a:r>
            <a:r>
              <a:rPr lang="en-GB" altLang="ja-JP" dirty="0" smtClean="0"/>
              <a:t>(Konnichiwa) --- Good Afternoon</a:t>
            </a:r>
            <a:endParaRPr lang="en-US" altLang="ja-JP" dirty="0" smtClean="0"/>
          </a:p>
          <a:p>
            <a:pPr>
              <a:buNone/>
            </a:pPr>
            <a:r>
              <a:rPr lang="en-US" dirty="0" smtClean="0"/>
              <a:t>                                              Hello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GB" altLang="ja-JP" dirty="0" smtClean="0"/>
              <a:t>- </a:t>
            </a:r>
            <a:r>
              <a:rPr lang="ja-JP" altLang="en-US" smtClean="0"/>
              <a:t>こんばんは </a:t>
            </a:r>
            <a:r>
              <a:rPr lang="en-GB" altLang="ja-JP" dirty="0" smtClean="0"/>
              <a:t>(Konbanwa) --- Good Evening</a:t>
            </a:r>
            <a:endParaRPr lang="en-GB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3203848" y="1772816"/>
            <a:ext cx="2160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364088" y="2276872"/>
            <a:ext cx="2160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en-GB" smtClean="0"/>
              <a:t>(c) Kumi Casey</a:t>
            </a:r>
            <a:endParaRPr lang="en-GB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3568" y="260648"/>
            <a:ext cx="7931224" cy="1368152"/>
          </a:xfrm>
        </p:spPr>
        <p:txBody>
          <a:bodyPr>
            <a:normAutofit fontScale="90000"/>
          </a:bodyPr>
          <a:lstStyle/>
          <a:p>
            <a:pPr algn="ctr"/>
            <a:r>
              <a:rPr lang="ja-JP" altLang="en-US" smtClean="0">
                <a:solidFill>
                  <a:schemeClr val="accent5">
                    <a:lumMod val="75000"/>
                  </a:schemeClr>
                </a:solidFill>
              </a:rPr>
              <a:t>この </a:t>
            </a:r>
            <a:r>
              <a:rPr lang="en-US" altLang="ja-JP" dirty="0" smtClean="0">
                <a:solidFill>
                  <a:schemeClr val="accent5">
                    <a:lumMod val="75000"/>
                  </a:schemeClr>
                </a:solidFill>
              </a:rPr>
              <a:t>X</a:t>
            </a:r>
            <a:r>
              <a:rPr lang="ja-JP" altLang="en-US" smtClean="0">
                <a:solidFill>
                  <a:schemeClr val="accent5">
                    <a:lumMod val="75000"/>
                  </a:schemeClr>
                </a:solidFill>
              </a:rPr>
              <a:t>　　</a:t>
            </a:r>
            <a:r>
              <a:rPr lang="en-US" altLang="ja-JP" dirty="0" smtClean="0">
                <a:solidFill>
                  <a:schemeClr val="tx1"/>
                </a:solidFill>
              </a:rPr>
              <a:t/>
            </a:r>
            <a:br>
              <a:rPr lang="en-US" altLang="ja-JP" dirty="0" smtClean="0">
                <a:solidFill>
                  <a:schemeClr val="tx1"/>
                </a:solidFill>
              </a:rPr>
            </a:br>
            <a:r>
              <a:rPr lang="ja-JP" altLang="en-US" smtClean="0">
                <a:solidFill>
                  <a:schemeClr val="tx1"/>
                </a:solidFill>
              </a:rPr>
              <a:t>　</a:t>
            </a:r>
            <a:r>
              <a:rPr lang="en-GB" altLang="ja-JP" dirty="0" err="1" smtClean="0">
                <a:solidFill>
                  <a:schemeClr val="accent5">
                    <a:lumMod val="75000"/>
                  </a:schemeClr>
                </a:solidFill>
              </a:rPr>
              <a:t>Kono</a:t>
            </a:r>
            <a:r>
              <a:rPr lang="en-GB" altLang="ja-JP" dirty="0" smtClean="0">
                <a:solidFill>
                  <a:schemeClr val="accent5">
                    <a:lumMod val="75000"/>
                  </a:schemeClr>
                </a:solidFill>
              </a:rPr>
              <a:t> X </a:t>
            </a:r>
            <a:r>
              <a:rPr lang="en-GB" altLang="ja-JP" dirty="0" smtClean="0">
                <a:solidFill>
                  <a:schemeClr val="tx1"/>
                </a:solidFill>
              </a:rPr>
              <a:t>.</a:t>
            </a:r>
            <a:endParaRPr lang="en-GB" sz="2700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1520" y="1815782"/>
            <a:ext cx="8496944" cy="3693319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ja-JP" altLang="en-US" sz="2600" smtClean="0">
                <a:solidFill>
                  <a:schemeClr val="accent5">
                    <a:lumMod val="75000"/>
                  </a:schemeClr>
                </a:solidFill>
              </a:rPr>
              <a:t>この　ほん</a:t>
            </a:r>
            <a:r>
              <a:rPr lang="ja-JP" altLang="en-US" sz="2600" smtClean="0">
                <a:solidFill>
                  <a:schemeClr val="bg1"/>
                </a:solidFill>
              </a:rPr>
              <a:t> </a:t>
            </a:r>
            <a:r>
              <a:rPr lang="en-GB" altLang="ja-JP" sz="2600" dirty="0" smtClean="0">
                <a:solidFill>
                  <a:schemeClr val="bg1"/>
                </a:solidFill>
              </a:rPr>
              <a:t> </a:t>
            </a:r>
            <a:r>
              <a:rPr lang="en-GB" altLang="ja-JP" sz="2600" dirty="0" smtClean="0">
                <a:solidFill>
                  <a:schemeClr val="tx1"/>
                </a:solidFill>
              </a:rPr>
              <a:t>(this book --- book near the speaker)</a:t>
            </a:r>
            <a:endParaRPr lang="en-US" altLang="ja-JP" sz="2600" dirty="0" smtClean="0">
              <a:solidFill>
                <a:schemeClr val="tx1"/>
              </a:solidFill>
            </a:endParaRPr>
          </a:p>
          <a:p>
            <a:r>
              <a:rPr lang="en-GB" altLang="ja-JP" sz="2600" dirty="0" err="1" smtClean="0">
                <a:solidFill>
                  <a:schemeClr val="accent5">
                    <a:lumMod val="75000"/>
                  </a:schemeClr>
                </a:solidFill>
              </a:rPr>
              <a:t>Kono</a:t>
            </a:r>
            <a:r>
              <a:rPr lang="en-GB" altLang="ja-JP" sz="26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GB" altLang="ja-JP" sz="2600" dirty="0" err="1" smtClean="0">
                <a:solidFill>
                  <a:schemeClr val="accent5">
                    <a:lumMod val="75000"/>
                  </a:schemeClr>
                </a:solidFill>
              </a:rPr>
              <a:t>hon</a:t>
            </a:r>
            <a:endParaRPr lang="en-GB" altLang="ja-JP" sz="2600" dirty="0" smtClean="0">
              <a:solidFill>
                <a:schemeClr val="tx1"/>
              </a:solidFill>
            </a:endParaRPr>
          </a:p>
          <a:p>
            <a:endParaRPr lang="en-GB" altLang="ja-JP" sz="2600" dirty="0" smtClean="0">
              <a:solidFill>
                <a:schemeClr val="tx1"/>
              </a:solidFill>
            </a:endParaRPr>
          </a:p>
          <a:p>
            <a:r>
              <a:rPr lang="ja-JP" altLang="en-US" sz="2600" smtClean="0">
                <a:solidFill>
                  <a:schemeClr val="accent1">
                    <a:lumMod val="75000"/>
                  </a:schemeClr>
                </a:solidFill>
              </a:rPr>
              <a:t>その  ほん </a:t>
            </a:r>
            <a:r>
              <a:rPr lang="en-GB" altLang="ja-JP" sz="2600" dirty="0" smtClean="0">
                <a:solidFill>
                  <a:schemeClr val="accent1">
                    <a:lumMod val="75000"/>
                  </a:schemeClr>
                </a:solidFill>
              </a:rPr>
              <a:t>(that book --- book near the </a:t>
            </a:r>
            <a:r>
              <a:rPr lang="en-GB" altLang="ja-JP" sz="2600" dirty="0" err="1" smtClean="0">
                <a:solidFill>
                  <a:schemeClr val="accent1">
                    <a:lumMod val="75000"/>
                  </a:schemeClr>
                </a:solidFill>
              </a:rPr>
              <a:t>listner</a:t>
            </a:r>
            <a:r>
              <a:rPr lang="en-GB" altLang="ja-JP" sz="2600" dirty="0" smtClean="0">
                <a:solidFill>
                  <a:schemeClr val="accent1">
                    <a:lumMod val="75000"/>
                  </a:schemeClr>
                </a:solidFill>
              </a:rPr>
              <a:t>)</a:t>
            </a:r>
            <a:endParaRPr lang="en-GB" altLang="ja-JP" sz="2600" dirty="0" smtClean="0">
              <a:solidFill>
                <a:schemeClr val="tx1"/>
              </a:solidFill>
            </a:endParaRPr>
          </a:p>
          <a:p>
            <a:r>
              <a:rPr lang="en-GB" altLang="ja-JP" sz="2600" dirty="0" err="1" smtClean="0">
                <a:solidFill>
                  <a:schemeClr val="accent1">
                    <a:lumMod val="75000"/>
                  </a:schemeClr>
                </a:solidFill>
              </a:rPr>
              <a:t>Sono</a:t>
            </a:r>
            <a:r>
              <a:rPr lang="en-GB" altLang="ja-JP" sz="26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GB" altLang="ja-JP" sz="2600" dirty="0" err="1" smtClean="0">
                <a:solidFill>
                  <a:schemeClr val="accent1">
                    <a:lumMod val="75000"/>
                  </a:schemeClr>
                </a:solidFill>
              </a:rPr>
              <a:t>hon</a:t>
            </a:r>
            <a:endParaRPr lang="en-GB" altLang="ja-JP" sz="2600" dirty="0" smtClean="0">
              <a:solidFill>
                <a:schemeClr val="tx1"/>
              </a:solidFill>
            </a:endParaRPr>
          </a:p>
          <a:p>
            <a:endParaRPr lang="en-GB" altLang="ja-JP" sz="2600" dirty="0" smtClean="0">
              <a:solidFill>
                <a:schemeClr val="tx1"/>
              </a:solidFill>
            </a:endParaRPr>
          </a:p>
          <a:p>
            <a:r>
              <a:rPr lang="ja-JP" altLang="en-US" sz="2600" smtClean="0">
                <a:solidFill>
                  <a:schemeClr val="accent2">
                    <a:lumMod val="75000"/>
                  </a:schemeClr>
                </a:solidFill>
              </a:rPr>
              <a:t>あの　ほん </a:t>
            </a:r>
            <a:r>
              <a:rPr lang="en-GB" altLang="ja-JP" sz="2600" dirty="0" smtClean="0">
                <a:solidFill>
                  <a:schemeClr val="accent2">
                    <a:lumMod val="75000"/>
                  </a:schemeClr>
                </a:solidFill>
              </a:rPr>
              <a:t>(that book --- book away from both)</a:t>
            </a:r>
            <a:endParaRPr lang="en-US" altLang="ja-JP" sz="2600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n-US" altLang="ja-JP" sz="2600" dirty="0" smtClean="0">
                <a:solidFill>
                  <a:schemeClr val="accent2">
                    <a:lumMod val="75000"/>
                  </a:schemeClr>
                </a:solidFill>
              </a:rPr>
              <a:t>A</a:t>
            </a:r>
            <a:r>
              <a:rPr lang="en-GB" altLang="ja-JP" sz="2600" dirty="0" smtClean="0">
                <a:solidFill>
                  <a:schemeClr val="accent2">
                    <a:lumMod val="75000"/>
                  </a:schemeClr>
                </a:solidFill>
              </a:rPr>
              <a:t>no  </a:t>
            </a:r>
            <a:r>
              <a:rPr lang="ja-JP" altLang="en-US" sz="260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GB" altLang="ja-JP" sz="2600" dirty="0" err="1" smtClean="0">
                <a:solidFill>
                  <a:schemeClr val="accent2">
                    <a:lumMod val="75000"/>
                  </a:schemeClr>
                </a:solidFill>
              </a:rPr>
              <a:t>hon</a:t>
            </a:r>
            <a:r>
              <a:rPr lang="en-GB" altLang="ja-JP" sz="26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</a:p>
          <a:p>
            <a:endParaRPr lang="en-GB" altLang="ja-JP" sz="2600" dirty="0" smtClean="0">
              <a:solidFill>
                <a:schemeClr val="tx1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en-GB" dirty="0" smtClean="0"/>
              <a:t>(c) </a:t>
            </a:r>
            <a:r>
              <a:rPr lang="en-GB" dirty="0" err="1" smtClean="0"/>
              <a:t>Kumi</a:t>
            </a:r>
            <a:r>
              <a:rPr lang="en-GB" dirty="0" smtClean="0"/>
              <a:t> Casey</a:t>
            </a:r>
            <a:endParaRPr lang="en-GB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3568" y="260648"/>
            <a:ext cx="7931224" cy="1368152"/>
          </a:xfrm>
        </p:spPr>
        <p:txBody>
          <a:bodyPr>
            <a:normAutofit fontScale="90000"/>
          </a:bodyPr>
          <a:lstStyle/>
          <a:p>
            <a:pPr algn="ctr"/>
            <a:r>
              <a:rPr lang="ja-JP" altLang="en-US" smtClean="0">
                <a:solidFill>
                  <a:schemeClr val="accent5">
                    <a:lumMod val="75000"/>
                  </a:schemeClr>
                </a:solidFill>
              </a:rPr>
              <a:t>   この </a:t>
            </a:r>
            <a:r>
              <a:rPr lang="en-US" altLang="ja-JP" dirty="0" smtClean="0">
                <a:solidFill>
                  <a:schemeClr val="accent5">
                    <a:lumMod val="75000"/>
                  </a:schemeClr>
                </a:solidFill>
              </a:rPr>
              <a:t>X</a:t>
            </a:r>
            <a:r>
              <a:rPr lang="ja-JP" altLang="en-US" smtClean="0">
                <a:solidFill>
                  <a:schemeClr val="tx1"/>
                </a:solidFill>
              </a:rPr>
              <a:t>　は</a:t>
            </a:r>
            <a:r>
              <a:rPr lang="ja-JP" altLang="en-US" smtClean="0"/>
              <a:t> 　</a:t>
            </a:r>
            <a:r>
              <a:rPr lang="ja-JP" altLang="en-US" smtClean="0">
                <a:solidFill>
                  <a:schemeClr val="accent2">
                    <a:lumMod val="75000"/>
                  </a:schemeClr>
                </a:solidFill>
              </a:rPr>
              <a:t>いくら　</a:t>
            </a:r>
            <a:r>
              <a:rPr lang="ja-JP" altLang="en-US" smtClean="0">
                <a:solidFill>
                  <a:schemeClr val="tx1"/>
                </a:solidFill>
              </a:rPr>
              <a:t>ですか。</a:t>
            </a:r>
            <a:r>
              <a:rPr lang="en-US" altLang="ja-JP" dirty="0" smtClean="0">
                <a:solidFill>
                  <a:schemeClr val="tx1"/>
                </a:solidFill>
              </a:rPr>
              <a:t/>
            </a:r>
            <a:br>
              <a:rPr lang="en-US" altLang="ja-JP" dirty="0" smtClean="0">
                <a:solidFill>
                  <a:schemeClr val="tx1"/>
                </a:solidFill>
              </a:rPr>
            </a:br>
            <a:r>
              <a:rPr lang="en-GB" altLang="ja-JP" dirty="0" err="1" smtClean="0">
                <a:solidFill>
                  <a:schemeClr val="accent5">
                    <a:lumMod val="75000"/>
                  </a:schemeClr>
                </a:solidFill>
              </a:rPr>
              <a:t>Kono</a:t>
            </a:r>
            <a:r>
              <a:rPr lang="en-GB" altLang="ja-JP" dirty="0" smtClean="0">
                <a:solidFill>
                  <a:schemeClr val="accent5">
                    <a:lumMod val="75000"/>
                  </a:schemeClr>
                </a:solidFill>
              </a:rPr>
              <a:t> X  </a:t>
            </a:r>
            <a:r>
              <a:rPr lang="en-GB" altLang="ja-JP" dirty="0" err="1" smtClean="0">
                <a:solidFill>
                  <a:schemeClr val="tx1"/>
                </a:solidFill>
              </a:rPr>
              <a:t>wa</a:t>
            </a:r>
            <a:r>
              <a:rPr lang="en-GB" altLang="ja-JP" dirty="0" smtClean="0">
                <a:solidFill>
                  <a:schemeClr val="accent5">
                    <a:lumMod val="75000"/>
                  </a:schemeClr>
                </a:solidFill>
              </a:rPr>
              <a:t>  </a:t>
            </a:r>
            <a:r>
              <a:rPr lang="en-GB" altLang="ja-JP" dirty="0" err="1" smtClean="0">
                <a:solidFill>
                  <a:srgbClr val="FFFF00"/>
                </a:solidFill>
              </a:rPr>
              <a:t>ikura</a:t>
            </a:r>
            <a:r>
              <a:rPr lang="en-GB" altLang="ja-JP" dirty="0" smtClean="0">
                <a:solidFill>
                  <a:schemeClr val="accent5">
                    <a:lumMod val="75000"/>
                  </a:schemeClr>
                </a:solidFill>
              </a:rPr>
              <a:t>  </a:t>
            </a:r>
            <a:r>
              <a:rPr lang="en-GB" altLang="ja-JP" dirty="0" err="1" smtClean="0">
                <a:solidFill>
                  <a:schemeClr val="tx1"/>
                </a:solidFill>
              </a:rPr>
              <a:t>desuka</a:t>
            </a:r>
            <a:r>
              <a:rPr lang="en-GB" altLang="ja-JP" dirty="0" smtClean="0">
                <a:solidFill>
                  <a:schemeClr val="tx1"/>
                </a:solidFill>
              </a:rPr>
              <a:t>.</a:t>
            </a:r>
            <a:endParaRPr lang="en-GB" sz="2700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1520" y="1815782"/>
            <a:ext cx="8496944" cy="4893647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ja-JP" altLang="en-US" sz="2600" smtClean="0">
                <a:solidFill>
                  <a:schemeClr val="accent5">
                    <a:lumMod val="75000"/>
                  </a:schemeClr>
                </a:solidFill>
              </a:rPr>
              <a:t>この　ほん</a:t>
            </a:r>
            <a:r>
              <a:rPr lang="ja-JP" altLang="en-US" sz="2600" smtClean="0">
                <a:solidFill>
                  <a:schemeClr val="bg1"/>
                </a:solidFill>
              </a:rPr>
              <a:t>  </a:t>
            </a:r>
            <a:r>
              <a:rPr lang="ja-JP" altLang="en-US" sz="2600" smtClean="0">
                <a:solidFill>
                  <a:schemeClr val="tx1"/>
                </a:solidFill>
              </a:rPr>
              <a:t>は</a:t>
            </a:r>
            <a:r>
              <a:rPr lang="ja-JP" altLang="en-US" sz="2600" smtClean="0">
                <a:solidFill>
                  <a:schemeClr val="bg1"/>
                </a:solidFill>
              </a:rPr>
              <a:t>　</a:t>
            </a:r>
            <a:r>
              <a:rPr lang="ja-JP" altLang="en-US" sz="2600" smtClean="0">
                <a:solidFill>
                  <a:srgbClr val="FFFF00"/>
                </a:solidFill>
              </a:rPr>
              <a:t>いくら</a:t>
            </a:r>
            <a:r>
              <a:rPr lang="ja-JP" altLang="en-US" sz="2600" smtClean="0">
                <a:solidFill>
                  <a:schemeClr val="bg1"/>
                </a:solidFill>
              </a:rPr>
              <a:t>　</a:t>
            </a:r>
            <a:r>
              <a:rPr lang="ja-JP" altLang="en-US" sz="2600" smtClean="0">
                <a:solidFill>
                  <a:schemeClr val="tx1"/>
                </a:solidFill>
              </a:rPr>
              <a:t>ですか。</a:t>
            </a:r>
            <a:endParaRPr lang="en-US" altLang="ja-JP" sz="2600" dirty="0" smtClean="0">
              <a:solidFill>
                <a:schemeClr val="tx1"/>
              </a:solidFill>
            </a:endParaRPr>
          </a:p>
          <a:p>
            <a:r>
              <a:rPr lang="en-GB" altLang="ja-JP" sz="2600" dirty="0" err="1" smtClean="0">
                <a:solidFill>
                  <a:schemeClr val="accent5">
                    <a:lumMod val="75000"/>
                  </a:schemeClr>
                </a:solidFill>
              </a:rPr>
              <a:t>Kono</a:t>
            </a:r>
            <a:r>
              <a:rPr lang="en-GB" altLang="ja-JP" sz="26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GB" altLang="ja-JP" sz="2600" dirty="0" err="1" smtClean="0">
                <a:solidFill>
                  <a:schemeClr val="accent5">
                    <a:lumMod val="75000"/>
                  </a:schemeClr>
                </a:solidFill>
              </a:rPr>
              <a:t>hon</a:t>
            </a:r>
            <a:r>
              <a:rPr lang="en-GB" altLang="ja-JP" sz="26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GB" altLang="ja-JP" sz="26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GB" altLang="ja-JP" sz="2600" dirty="0" err="1" smtClean="0">
                <a:solidFill>
                  <a:schemeClr val="tx1"/>
                </a:solidFill>
              </a:rPr>
              <a:t>wa</a:t>
            </a:r>
            <a:r>
              <a:rPr lang="en-GB" altLang="ja-JP" sz="2600" dirty="0" smtClean="0">
                <a:solidFill>
                  <a:schemeClr val="accent5">
                    <a:lumMod val="75000"/>
                  </a:schemeClr>
                </a:solidFill>
              </a:rPr>
              <a:t>  </a:t>
            </a:r>
            <a:r>
              <a:rPr lang="en-GB" altLang="ja-JP" sz="2600" dirty="0" err="1" smtClean="0">
                <a:solidFill>
                  <a:srgbClr val="FFFF00"/>
                </a:solidFill>
              </a:rPr>
              <a:t>ikura</a:t>
            </a:r>
            <a:r>
              <a:rPr lang="en-GB" altLang="ja-JP" sz="2600" dirty="0" smtClean="0">
                <a:solidFill>
                  <a:srgbClr val="FFFF00"/>
                </a:solidFill>
              </a:rPr>
              <a:t>  </a:t>
            </a:r>
            <a:r>
              <a:rPr lang="en-GB" altLang="ja-JP" sz="26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GB" altLang="ja-JP" sz="2600" dirty="0" err="1" smtClean="0">
                <a:solidFill>
                  <a:schemeClr val="tx1"/>
                </a:solidFill>
              </a:rPr>
              <a:t>desuka</a:t>
            </a:r>
            <a:r>
              <a:rPr lang="en-GB" altLang="ja-JP" sz="2600" dirty="0" smtClean="0">
                <a:solidFill>
                  <a:schemeClr val="tx1"/>
                </a:solidFill>
              </a:rPr>
              <a:t>.</a:t>
            </a:r>
          </a:p>
          <a:p>
            <a:endParaRPr lang="en-GB" altLang="ja-JP" sz="2600" dirty="0" smtClean="0">
              <a:solidFill>
                <a:schemeClr val="tx1"/>
              </a:solidFill>
            </a:endParaRPr>
          </a:p>
          <a:p>
            <a:r>
              <a:rPr lang="ja-JP" altLang="en-US" sz="2600" smtClean="0">
                <a:solidFill>
                  <a:schemeClr val="accent1">
                    <a:lumMod val="75000"/>
                  </a:schemeClr>
                </a:solidFill>
              </a:rPr>
              <a:t>（その  ほん</a:t>
            </a:r>
            <a:r>
              <a:rPr lang="ja-JP" altLang="en-US" sz="2600" smtClean="0">
                <a:solidFill>
                  <a:schemeClr val="tx1"/>
                </a:solidFill>
              </a:rPr>
              <a:t>　は）　１００えん　です。</a:t>
            </a:r>
            <a:endParaRPr lang="en-GB" altLang="ja-JP" sz="2600" dirty="0" smtClean="0">
              <a:solidFill>
                <a:schemeClr val="tx1"/>
              </a:solidFill>
            </a:endParaRPr>
          </a:p>
          <a:p>
            <a:r>
              <a:rPr lang="ja-JP" altLang="en-US" sz="2600" smtClean="0">
                <a:solidFill>
                  <a:schemeClr val="accent1">
                    <a:lumMod val="75000"/>
                  </a:schemeClr>
                </a:solidFill>
              </a:rPr>
              <a:t>（</a:t>
            </a:r>
            <a:r>
              <a:rPr lang="en-GB" altLang="ja-JP" sz="2600" dirty="0" err="1" smtClean="0">
                <a:solidFill>
                  <a:schemeClr val="accent1">
                    <a:lumMod val="75000"/>
                  </a:schemeClr>
                </a:solidFill>
              </a:rPr>
              <a:t>Sono</a:t>
            </a:r>
            <a:r>
              <a:rPr lang="en-GB" altLang="ja-JP" sz="26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GB" altLang="ja-JP" sz="2600" dirty="0" err="1" smtClean="0">
                <a:solidFill>
                  <a:schemeClr val="accent1">
                    <a:lumMod val="75000"/>
                  </a:schemeClr>
                </a:solidFill>
              </a:rPr>
              <a:t>hon</a:t>
            </a:r>
            <a:r>
              <a:rPr lang="en-GB" altLang="ja-JP" sz="2600" dirty="0" smtClean="0">
                <a:solidFill>
                  <a:schemeClr val="tx1"/>
                </a:solidFill>
              </a:rPr>
              <a:t> </a:t>
            </a:r>
            <a:r>
              <a:rPr lang="en-GB" altLang="ja-JP" sz="2600" dirty="0" err="1" smtClean="0">
                <a:solidFill>
                  <a:schemeClr val="tx1"/>
                </a:solidFill>
              </a:rPr>
              <a:t>wa</a:t>
            </a:r>
            <a:r>
              <a:rPr lang="ja-JP" altLang="en-US" sz="2600" smtClean="0">
                <a:solidFill>
                  <a:schemeClr val="tx1"/>
                </a:solidFill>
              </a:rPr>
              <a:t>）　</a:t>
            </a:r>
            <a:r>
              <a:rPr lang="en-GB" altLang="ja-JP" sz="2600" dirty="0" smtClean="0">
                <a:solidFill>
                  <a:schemeClr val="tx1"/>
                </a:solidFill>
              </a:rPr>
              <a:t> 100en      </a:t>
            </a:r>
            <a:r>
              <a:rPr lang="en-GB" altLang="ja-JP" sz="2600" dirty="0" err="1" smtClean="0">
                <a:solidFill>
                  <a:schemeClr val="tx1"/>
                </a:solidFill>
              </a:rPr>
              <a:t>desu</a:t>
            </a:r>
            <a:r>
              <a:rPr lang="en-GB" altLang="ja-JP" sz="2600" dirty="0" smtClean="0">
                <a:solidFill>
                  <a:schemeClr val="tx1"/>
                </a:solidFill>
              </a:rPr>
              <a:t>.</a:t>
            </a:r>
          </a:p>
          <a:p>
            <a:endParaRPr lang="en-GB" altLang="ja-JP" sz="2600" dirty="0" smtClean="0">
              <a:solidFill>
                <a:schemeClr val="tx1"/>
              </a:solidFill>
            </a:endParaRPr>
          </a:p>
          <a:p>
            <a:endParaRPr lang="en-US" altLang="ja-JP" sz="2600" dirty="0" smtClean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ja-JP" altLang="en-US" sz="2600" smtClean="0">
                <a:solidFill>
                  <a:schemeClr val="accent5">
                    <a:lumMod val="75000"/>
                  </a:schemeClr>
                </a:solidFill>
              </a:rPr>
              <a:t>あの　くつ</a:t>
            </a:r>
            <a:r>
              <a:rPr lang="ja-JP" altLang="en-US" sz="2600" smtClean="0">
                <a:solidFill>
                  <a:schemeClr val="bg1"/>
                </a:solidFill>
              </a:rPr>
              <a:t> 　 </a:t>
            </a:r>
            <a:r>
              <a:rPr lang="ja-JP" altLang="en-US" sz="2600" smtClean="0">
                <a:solidFill>
                  <a:schemeClr val="tx1"/>
                </a:solidFill>
              </a:rPr>
              <a:t>は</a:t>
            </a:r>
            <a:r>
              <a:rPr lang="ja-JP" altLang="en-US" sz="2600" smtClean="0">
                <a:solidFill>
                  <a:schemeClr val="bg1"/>
                </a:solidFill>
              </a:rPr>
              <a:t>　</a:t>
            </a:r>
            <a:r>
              <a:rPr lang="ja-JP" altLang="en-US" sz="2600" smtClean="0">
                <a:solidFill>
                  <a:srgbClr val="FFFF00"/>
                </a:solidFill>
              </a:rPr>
              <a:t>いくら</a:t>
            </a:r>
            <a:r>
              <a:rPr lang="ja-JP" altLang="en-US" sz="2600" smtClean="0">
                <a:solidFill>
                  <a:schemeClr val="bg1"/>
                </a:solidFill>
              </a:rPr>
              <a:t>　</a:t>
            </a:r>
            <a:r>
              <a:rPr lang="ja-JP" altLang="en-US" sz="2600" smtClean="0">
                <a:solidFill>
                  <a:schemeClr val="tx1"/>
                </a:solidFill>
              </a:rPr>
              <a:t>ですか。</a:t>
            </a:r>
            <a:endParaRPr lang="en-US" altLang="ja-JP" sz="2600" dirty="0" smtClean="0">
              <a:solidFill>
                <a:schemeClr val="tx1"/>
              </a:solidFill>
            </a:endParaRPr>
          </a:p>
          <a:p>
            <a:r>
              <a:rPr lang="en-US" altLang="ja-JP" sz="2600" dirty="0" smtClean="0">
                <a:solidFill>
                  <a:schemeClr val="accent5">
                    <a:lumMod val="75000"/>
                  </a:schemeClr>
                </a:solidFill>
              </a:rPr>
              <a:t>A</a:t>
            </a:r>
            <a:r>
              <a:rPr lang="en-GB" altLang="ja-JP" sz="2600" dirty="0" smtClean="0">
                <a:solidFill>
                  <a:schemeClr val="accent5">
                    <a:lumMod val="75000"/>
                  </a:schemeClr>
                </a:solidFill>
              </a:rPr>
              <a:t>no </a:t>
            </a:r>
            <a:r>
              <a:rPr lang="ja-JP" altLang="en-US" sz="260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GB" altLang="ja-JP" sz="2600" dirty="0" err="1" smtClean="0">
                <a:solidFill>
                  <a:schemeClr val="accent5">
                    <a:lumMod val="75000"/>
                  </a:schemeClr>
                </a:solidFill>
              </a:rPr>
              <a:t>kutsu</a:t>
            </a:r>
            <a:r>
              <a:rPr lang="en-GB" altLang="ja-JP" sz="26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GB" altLang="ja-JP" sz="2600" dirty="0" err="1" smtClean="0">
                <a:solidFill>
                  <a:schemeClr val="tx1"/>
                </a:solidFill>
              </a:rPr>
              <a:t>wa</a:t>
            </a:r>
            <a:r>
              <a:rPr lang="en-GB" altLang="ja-JP" sz="2600" dirty="0" smtClean="0">
                <a:solidFill>
                  <a:schemeClr val="accent5">
                    <a:lumMod val="75000"/>
                  </a:schemeClr>
                </a:solidFill>
              </a:rPr>
              <a:t>   </a:t>
            </a:r>
            <a:r>
              <a:rPr lang="en-GB" altLang="ja-JP" sz="2600" dirty="0" err="1" smtClean="0">
                <a:solidFill>
                  <a:srgbClr val="FFFF00"/>
                </a:solidFill>
              </a:rPr>
              <a:t>ikura</a:t>
            </a:r>
            <a:r>
              <a:rPr lang="en-GB" altLang="ja-JP" sz="2600" dirty="0" smtClean="0">
                <a:solidFill>
                  <a:srgbClr val="FFFF00"/>
                </a:solidFill>
              </a:rPr>
              <a:t>  </a:t>
            </a:r>
            <a:r>
              <a:rPr lang="en-GB" altLang="ja-JP" sz="26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GB" altLang="ja-JP" sz="2600" dirty="0" err="1" smtClean="0">
                <a:solidFill>
                  <a:schemeClr val="tx1"/>
                </a:solidFill>
              </a:rPr>
              <a:t>desuka</a:t>
            </a:r>
            <a:r>
              <a:rPr lang="en-GB" altLang="ja-JP" sz="2600" dirty="0" smtClean="0">
                <a:solidFill>
                  <a:schemeClr val="tx1"/>
                </a:solidFill>
              </a:rPr>
              <a:t>.</a:t>
            </a:r>
          </a:p>
          <a:p>
            <a:endParaRPr lang="en-GB" altLang="ja-JP" sz="2600" dirty="0" smtClean="0">
              <a:solidFill>
                <a:schemeClr val="tx1"/>
              </a:solidFill>
            </a:endParaRPr>
          </a:p>
          <a:p>
            <a:r>
              <a:rPr lang="ja-JP" altLang="en-US" sz="2600" smtClean="0">
                <a:solidFill>
                  <a:schemeClr val="accent1">
                    <a:lumMod val="75000"/>
                  </a:schemeClr>
                </a:solidFill>
              </a:rPr>
              <a:t>（あれ</a:t>
            </a:r>
            <a:r>
              <a:rPr lang="ja-JP" altLang="en-US" sz="2600" smtClean="0">
                <a:solidFill>
                  <a:schemeClr val="tx1"/>
                </a:solidFill>
              </a:rPr>
              <a:t>　は）　　</a:t>
            </a:r>
            <a:r>
              <a:rPr lang="en-US" altLang="ja-JP" sz="2600" dirty="0" smtClean="0">
                <a:solidFill>
                  <a:schemeClr val="tx1"/>
                </a:solidFill>
              </a:rPr>
              <a:t>2000</a:t>
            </a:r>
            <a:r>
              <a:rPr lang="ja-JP" altLang="en-US" sz="2600" smtClean="0">
                <a:solidFill>
                  <a:schemeClr val="tx1"/>
                </a:solidFill>
              </a:rPr>
              <a:t>えん　です。</a:t>
            </a:r>
            <a:endParaRPr lang="en-GB" altLang="ja-JP" sz="2600" dirty="0" smtClean="0">
              <a:solidFill>
                <a:schemeClr val="tx1"/>
              </a:solidFill>
            </a:endParaRPr>
          </a:p>
          <a:p>
            <a:r>
              <a:rPr lang="ja-JP" altLang="en-US" sz="2600" smtClean="0">
                <a:solidFill>
                  <a:schemeClr val="accent1">
                    <a:lumMod val="75000"/>
                  </a:schemeClr>
                </a:solidFill>
              </a:rPr>
              <a:t>（</a:t>
            </a:r>
            <a:r>
              <a:rPr lang="en-US" altLang="ja-JP" sz="2600" dirty="0" smtClean="0">
                <a:solidFill>
                  <a:schemeClr val="accent1">
                    <a:lumMod val="75000"/>
                  </a:schemeClr>
                </a:solidFill>
              </a:rPr>
              <a:t>Are </a:t>
            </a:r>
            <a:r>
              <a:rPr lang="ja-JP" altLang="en-US" sz="2600" smtClean="0">
                <a:solidFill>
                  <a:schemeClr val="accent1">
                    <a:lumMod val="75000"/>
                  </a:schemeClr>
                </a:solidFill>
              </a:rPr>
              <a:t>　</a:t>
            </a:r>
            <a:r>
              <a:rPr lang="en-GB" altLang="ja-JP" sz="2600" dirty="0" err="1" smtClean="0">
                <a:solidFill>
                  <a:schemeClr val="tx1"/>
                </a:solidFill>
              </a:rPr>
              <a:t>wa</a:t>
            </a:r>
            <a:r>
              <a:rPr lang="ja-JP" altLang="en-US" sz="2600" smtClean="0">
                <a:solidFill>
                  <a:schemeClr val="tx1"/>
                </a:solidFill>
              </a:rPr>
              <a:t>）　</a:t>
            </a:r>
            <a:r>
              <a:rPr lang="en-GB" altLang="ja-JP" sz="2600" dirty="0" smtClean="0">
                <a:solidFill>
                  <a:schemeClr val="tx1"/>
                </a:solidFill>
              </a:rPr>
              <a:t> </a:t>
            </a:r>
            <a:r>
              <a:rPr lang="en-US" altLang="ja-JP" sz="2600" dirty="0" smtClean="0">
                <a:solidFill>
                  <a:schemeClr val="tx1"/>
                </a:solidFill>
              </a:rPr>
              <a:t>2</a:t>
            </a:r>
            <a:r>
              <a:rPr lang="en-GB" altLang="ja-JP" sz="2600" dirty="0" smtClean="0">
                <a:solidFill>
                  <a:schemeClr val="tx1"/>
                </a:solidFill>
              </a:rPr>
              <a:t>00</a:t>
            </a:r>
            <a:r>
              <a:rPr lang="en-US" altLang="ja-JP" sz="2600" dirty="0" smtClean="0">
                <a:solidFill>
                  <a:schemeClr val="tx1"/>
                </a:solidFill>
              </a:rPr>
              <a:t>0</a:t>
            </a:r>
            <a:r>
              <a:rPr lang="en-GB" altLang="ja-JP" sz="2600" dirty="0" smtClean="0">
                <a:solidFill>
                  <a:schemeClr val="tx1"/>
                </a:solidFill>
              </a:rPr>
              <a:t>en      </a:t>
            </a:r>
            <a:r>
              <a:rPr lang="en-GB" altLang="ja-JP" sz="2600" dirty="0" err="1" smtClean="0">
                <a:solidFill>
                  <a:schemeClr val="tx1"/>
                </a:solidFill>
              </a:rPr>
              <a:t>desu</a:t>
            </a:r>
            <a:r>
              <a:rPr lang="en-GB" altLang="ja-JP" sz="2600" dirty="0" smtClean="0">
                <a:solidFill>
                  <a:schemeClr val="tx1"/>
                </a:solidFill>
              </a:rPr>
              <a:t>. 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en-GB" dirty="0" smtClean="0"/>
              <a:t>(c) </a:t>
            </a:r>
            <a:r>
              <a:rPr lang="en-GB" dirty="0" err="1" smtClean="0"/>
              <a:t>Kumi</a:t>
            </a:r>
            <a:r>
              <a:rPr lang="en-GB" dirty="0" smtClean="0"/>
              <a:t> Casey</a:t>
            </a:r>
            <a:endParaRPr lang="en-GB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3568" y="260648"/>
            <a:ext cx="7931224" cy="1368152"/>
          </a:xfrm>
        </p:spPr>
        <p:txBody>
          <a:bodyPr>
            <a:normAutofit fontScale="90000"/>
          </a:bodyPr>
          <a:lstStyle/>
          <a:p>
            <a:pPr algn="ctr"/>
            <a:r>
              <a:rPr lang="ja-JP" altLang="en-US" smtClean="0">
                <a:solidFill>
                  <a:schemeClr val="accent2">
                    <a:lumMod val="75000"/>
                  </a:schemeClr>
                </a:solidFill>
              </a:rPr>
              <a:t>どの　</a:t>
            </a:r>
            <a:r>
              <a:rPr lang="en-US" altLang="ja-JP" dirty="0" smtClean="0">
                <a:solidFill>
                  <a:schemeClr val="accent2">
                    <a:lumMod val="75000"/>
                  </a:schemeClr>
                </a:solidFill>
              </a:rPr>
              <a:t>X</a:t>
            </a:r>
            <a:r>
              <a:rPr lang="ja-JP" altLang="en-US" smtClean="0">
                <a:solidFill>
                  <a:schemeClr val="accent2">
                    <a:lumMod val="75000"/>
                  </a:schemeClr>
                </a:solidFill>
              </a:rPr>
              <a:t>　</a:t>
            </a:r>
            <a:r>
              <a:rPr lang="ja-JP" altLang="en-US" smtClean="0">
                <a:solidFill>
                  <a:schemeClr val="tx1"/>
                </a:solidFill>
              </a:rPr>
              <a:t>ですか。</a:t>
            </a:r>
            <a:r>
              <a:rPr lang="en-US" altLang="ja-JP" dirty="0" smtClean="0">
                <a:solidFill>
                  <a:schemeClr val="tx1"/>
                </a:solidFill>
              </a:rPr>
              <a:t/>
            </a:r>
            <a:br>
              <a:rPr lang="en-US" altLang="ja-JP" dirty="0" smtClean="0">
                <a:solidFill>
                  <a:schemeClr val="tx1"/>
                </a:solidFill>
              </a:rPr>
            </a:br>
            <a:r>
              <a:rPr lang="en-GB" altLang="ja-JP" dirty="0" err="1" smtClean="0">
                <a:solidFill>
                  <a:schemeClr val="accent2">
                    <a:lumMod val="75000"/>
                  </a:schemeClr>
                </a:solidFill>
              </a:rPr>
              <a:t>Dono</a:t>
            </a:r>
            <a:r>
              <a:rPr lang="en-GB" altLang="ja-JP" dirty="0" smtClean="0">
                <a:solidFill>
                  <a:schemeClr val="accent2">
                    <a:lumMod val="75000"/>
                  </a:schemeClr>
                </a:solidFill>
              </a:rPr>
              <a:t>  X</a:t>
            </a:r>
            <a:r>
              <a:rPr lang="en-GB" altLang="ja-JP" dirty="0" smtClean="0">
                <a:solidFill>
                  <a:schemeClr val="accent5">
                    <a:lumMod val="75000"/>
                  </a:schemeClr>
                </a:solidFill>
              </a:rPr>
              <a:t>  </a:t>
            </a:r>
            <a:r>
              <a:rPr lang="en-GB" altLang="ja-JP" dirty="0" err="1" smtClean="0">
                <a:solidFill>
                  <a:schemeClr val="tx1"/>
                </a:solidFill>
              </a:rPr>
              <a:t>desuka</a:t>
            </a:r>
            <a:r>
              <a:rPr lang="en-GB" altLang="ja-JP" dirty="0" smtClean="0">
                <a:solidFill>
                  <a:schemeClr val="tx1"/>
                </a:solidFill>
              </a:rPr>
              <a:t>.</a:t>
            </a:r>
            <a:endParaRPr lang="en-GB" sz="2700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1520" y="1815782"/>
            <a:ext cx="8496944" cy="4493538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ja-JP" altLang="en-US" sz="2600" smtClean="0">
                <a:solidFill>
                  <a:schemeClr val="accent5">
                    <a:lumMod val="75000"/>
                  </a:schemeClr>
                </a:solidFill>
              </a:rPr>
              <a:t>あの　くつ</a:t>
            </a:r>
            <a:r>
              <a:rPr lang="ja-JP" altLang="en-US" sz="2600" smtClean="0">
                <a:solidFill>
                  <a:schemeClr val="bg1"/>
                </a:solidFill>
              </a:rPr>
              <a:t> 　 </a:t>
            </a:r>
            <a:r>
              <a:rPr lang="ja-JP" altLang="en-US" sz="2600" smtClean="0">
                <a:solidFill>
                  <a:schemeClr val="tx1"/>
                </a:solidFill>
              </a:rPr>
              <a:t>は</a:t>
            </a:r>
            <a:r>
              <a:rPr lang="ja-JP" altLang="en-US" sz="2600" smtClean="0">
                <a:solidFill>
                  <a:schemeClr val="bg1"/>
                </a:solidFill>
              </a:rPr>
              <a:t>　</a:t>
            </a:r>
            <a:r>
              <a:rPr lang="ja-JP" altLang="en-US" sz="2600" smtClean="0">
                <a:solidFill>
                  <a:srgbClr val="FFFF00"/>
                </a:solidFill>
              </a:rPr>
              <a:t>いくら</a:t>
            </a:r>
            <a:r>
              <a:rPr lang="ja-JP" altLang="en-US" sz="2600" smtClean="0">
                <a:solidFill>
                  <a:schemeClr val="bg1"/>
                </a:solidFill>
              </a:rPr>
              <a:t>　</a:t>
            </a:r>
            <a:r>
              <a:rPr lang="ja-JP" altLang="en-US" sz="2600" smtClean="0">
                <a:solidFill>
                  <a:schemeClr val="tx1"/>
                </a:solidFill>
              </a:rPr>
              <a:t>ですか。</a:t>
            </a:r>
            <a:endParaRPr lang="en-US" altLang="ja-JP" sz="2600" dirty="0" smtClean="0">
              <a:solidFill>
                <a:schemeClr val="tx1"/>
              </a:solidFill>
            </a:endParaRPr>
          </a:p>
          <a:p>
            <a:r>
              <a:rPr lang="en-US" altLang="ja-JP" sz="2600" dirty="0" smtClean="0">
                <a:solidFill>
                  <a:schemeClr val="accent5">
                    <a:lumMod val="75000"/>
                  </a:schemeClr>
                </a:solidFill>
              </a:rPr>
              <a:t>A</a:t>
            </a:r>
            <a:r>
              <a:rPr lang="en-GB" altLang="ja-JP" sz="2600" dirty="0" smtClean="0">
                <a:solidFill>
                  <a:schemeClr val="accent5">
                    <a:lumMod val="75000"/>
                  </a:schemeClr>
                </a:solidFill>
              </a:rPr>
              <a:t>no </a:t>
            </a:r>
            <a:r>
              <a:rPr lang="ja-JP" altLang="en-US" sz="260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GB" altLang="ja-JP" sz="2600" dirty="0" err="1" smtClean="0">
                <a:solidFill>
                  <a:schemeClr val="accent5">
                    <a:lumMod val="75000"/>
                  </a:schemeClr>
                </a:solidFill>
              </a:rPr>
              <a:t>kutsu</a:t>
            </a:r>
            <a:r>
              <a:rPr lang="en-GB" altLang="ja-JP" sz="26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GB" altLang="ja-JP" sz="2600" dirty="0" err="1" smtClean="0">
                <a:solidFill>
                  <a:schemeClr val="tx1"/>
                </a:solidFill>
              </a:rPr>
              <a:t>wa</a:t>
            </a:r>
            <a:r>
              <a:rPr lang="en-GB" altLang="ja-JP" sz="2600" dirty="0" smtClean="0">
                <a:solidFill>
                  <a:schemeClr val="accent5">
                    <a:lumMod val="75000"/>
                  </a:schemeClr>
                </a:solidFill>
              </a:rPr>
              <a:t>   </a:t>
            </a:r>
            <a:r>
              <a:rPr lang="en-GB" altLang="ja-JP" sz="2600" dirty="0" err="1" smtClean="0">
                <a:solidFill>
                  <a:srgbClr val="FFFF00"/>
                </a:solidFill>
              </a:rPr>
              <a:t>ikura</a:t>
            </a:r>
            <a:r>
              <a:rPr lang="en-GB" altLang="ja-JP" sz="2600" dirty="0" smtClean="0">
                <a:solidFill>
                  <a:srgbClr val="FFFF00"/>
                </a:solidFill>
              </a:rPr>
              <a:t>  </a:t>
            </a:r>
            <a:r>
              <a:rPr lang="en-GB" altLang="ja-JP" sz="26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GB" altLang="ja-JP" sz="2600" dirty="0" err="1" smtClean="0">
                <a:solidFill>
                  <a:schemeClr val="tx1"/>
                </a:solidFill>
              </a:rPr>
              <a:t>desuka</a:t>
            </a:r>
            <a:r>
              <a:rPr lang="en-GB" altLang="ja-JP" sz="2600" dirty="0" smtClean="0">
                <a:solidFill>
                  <a:schemeClr val="tx1"/>
                </a:solidFill>
              </a:rPr>
              <a:t>.</a:t>
            </a:r>
          </a:p>
          <a:p>
            <a:endParaRPr lang="en-GB" altLang="ja-JP" sz="2600" dirty="0" smtClean="0">
              <a:solidFill>
                <a:srgbClr val="FFFF00"/>
              </a:solidFill>
            </a:endParaRPr>
          </a:p>
          <a:p>
            <a:r>
              <a:rPr lang="ja-JP" altLang="en-US" sz="2600" smtClean="0">
                <a:solidFill>
                  <a:srgbClr val="FFFF00"/>
                </a:solidFill>
              </a:rPr>
              <a:t>どの</a:t>
            </a:r>
            <a:r>
              <a:rPr lang="ja-JP" altLang="en-US" sz="2600" smtClean="0">
                <a:solidFill>
                  <a:schemeClr val="bg1"/>
                </a:solidFill>
              </a:rPr>
              <a:t>　</a:t>
            </a:r>
            <a:r>
              <a:rPr lang="ja-JP" altLang="en-US" sz="2600" smtClean="0">
                <a:solidFill>
                  <a:schemeClr val="accent2"/>
                </a:solidFill>
              </a:rPr>
              <a:t>くつ</a:t>
            </a:r>
            <a:r>
              <a:rPr lang="ja-JP" altLang="en-US" sz="2600" smtClean="0">
                <a:solidFill>
                  <a:schemeClr val="tx1"/>
                </a:solidFill>
              </a:rPr>
              <a:t>ですか。</a:t>
            </a:r>
            <a:endParaRPr lang="en-US" altLang="ja-JP" sz="2600" dirty="0" smtClean="0">
              <a:solidFill>
                <a:schemeClr val="tx1"/>
              </a:solidFill>
            </a:endParaRPr>
          </a:p>
          <a:p>
            <a:r>
              <a:rPr lang="en-GB" altLang="ja-JP" sz="2600" dirty="0" err="1" smtClean="0">
                <a:solidFill>
                  <a:srgbClr val="FFFF00"/>
                </a:solidFill>
              </a:rPr>
              <a:t>Dono</a:t>
            </a:r>
            <a:r>
              <a:rPr lang="en-GB" altLang="ja-JP" sz="2600" dirty="0" smtClean="0">
                <a:solidFill>
                  <a:srgbClr val="FFFF00"/>
                </a:solidFill>
              </a:rPr>
              <a:t> </a:t>
            </a:r>
            <a:r>
              <a:rPr lang="en-GB" altLang="ja-JP" sz="2600" dirty="0" err="1" smtClean="0">
                <a:solidFill>
                  <a:srgbClr val="FFFF00"/>
                </a:solidFill>
              </a:rPr>
              <a:t>kutsu</a:t>
            </a:r>
            <a:r>
              <a:rPr lang="en-GB" altLang="ja-JP" sz="2600" dirty="0" smtClean="0">
                <a:solidFill>
                  <a:srgbClr val="FFFF00"/>
                </a:solidFill>
              </a:rPr>
              <a:t>  </a:t>
            </a:r>
            <a:r>
              <a:rPr lang="en-GB" altLang="ja-JP" sz="2600" dirty="0" err="1" smtClean="0">
                <a:solidFill>
                  <a:schemeClr val="tx1"/>
                </a:solidFill>
              </a:rPr>
              <a:t>desuka</a:t>
            </a:r>
            <a:r>
              <a:rPr lang="en-GB" altLang="ja-JP" sz="2600" dirty="0" smtClean="0">
                <a:solidFill>
                  <a:schemeClr val="tx1"/>
                </a:solidFill>
              </a:rPr>
              <a:t>.</a:t>
            </a:r>
          </a:p>
          <a:p>
            <a:endParaRPr lang="en-GB" altLang="ja-JP" sz="2600" dirty="0" smtClean="0">
              <a:solidFill>
                <a:schemeClr val="tx1"/>
              </a:solidFill>
            </a:endParaRPr>
          </a:p>
          <a:p>
            <a:r>
              <a:rPr lang="ja-JP" altLang="en-US" sz="2600" smtClean="0">
                <a:solidFill>
                  <a:schemeClr val="accent1">
                    <a:lumMod val="75000"/>
                  </a:schemeClr>
                </a:solidFill>
              </a:rPr>
              <a:t>あの  </a:t>
            </a:r>
            <a:r>
              <a:rPr lang="ja-JP" altLang="en-US" sz="2600" smtClean="0">
                <a:solidFill>
                  <a:schemeClr val="tx1"/>
                </a:solidFill>
              </a:rPr>
              <a:t>くろい　くつ</a:t>
            </a:r>
            <a:r>
              <a:rPr lang="ja-JP" altLang="en-US" sz="2600" smtClean="0">
                <a:solidFill>
                  <a:schemeClr val="accent1">
                    <a:lumMod val="75000"/>
                  </a:schemeClr>
                </a:solidFill>
              </a:rPr>
              <a:t>　</a:t>
            </a:r>
            <a:r>
              <a:rPr lang="ja-JP" altLang="en-US" sz="2600" smtClean="0">
                <a:solidFill>
                  <a:schemeClr val="tx1"/>
                </a:solidFill>
              </a:rPr>
              <a:t>です。</a:t>
            </a:r>
            <a:endParaRPr lang="en-GB" altLang="ja-JP" sz="2600" dirty="0" smtClean="0">
              <a:solidFill>
                <a:schemeClr val="tx1"/>
              </a:solidFill>
            </a:endParaRPr>
          </a:p>
          <a:p>
            <a:r>
              <a:rPr lang="en-US" altLang="ja-JP" sz="2600" dirty="0" smtClean="0">
                <a:solidFill>
                  <a:schemeClr val="accent1">
                    <a:lumMod val="75000"/>
                  </a:schemeClr>
                </a:solidFill>
              </a:rPr>
              <a:t>A</a:t>
            </a:r>
            <a:r>
              <a:rPr lang="en-GB" altLang="ja-JP" sz="2600" dirty="0" smtClean="0">
                <a:solidFill>
                  <a:schemeClr val="accent1">
                    <a:lumMod val="75000"/>
                  </a:schemeClr>
                </a:solidFill>
              </a:rPr>
              <a:t>no   </a:t>
            </a:r>
            <a:r>
              <a:rPr lang="en-GB" altLang="ja-JP" sz="2600" dirty="0" err="1" smtClean="0">
                <a:solidFill>
                  <a:schemeClr val="tx1"/>
                </a:solidFill>
              </a:rPr>
              <a:t>kuroi</a:t>
            </a:r>
            <a:r>
              <a:rPr lang="en-GB" altLang="ja-JP" sz="2600" dirty="0" smtClean="0">
                <a:solidFill>
                  <a:schemeClr val="tx1"/>
                </a:solidFill>
              </a:rPr>
              <a:t> </a:t>
            </a:r>
            <a:r>
              <a:rPr lang="en-GB" altLang="ja-JP" sz="2600" dirty="0" err="1" smtClean="0">
                <a:solidFill>
                  <a:schemeClr val="tx1"/>
                </a:solidFill>
              </a:rPr>
              <a:t>kutsu</a:t>
            </a:r>
            <a:r>
              <a:rPr lang="en-GB" altLang="ja-JP" sz="2600" dirty="0" smtClean="0">
                <a:solidFill>
                  <a:schemeClr val="tx1"/>
                </a:solidFill>
              </a:rPr>
              <a:t> </a:t>
            </a:r>
            <a:r>
              <a:rPr lang="en-GB" altLang="ja-JP" sz="2600" dirty="0" err="1" smtClean="0">
                <a:solidFill>
                  <a:schemeClr val="tx1"/>
                </a:solidFill>
              </a:rPr>
              <a:t>desu</a:t>
            </a:r>
            <a:r>
              <a:rPr lang="en-GB" altLang="ja-JP" sz="2600" dirty="0" smtClean="0">
                <a:solidFill>
                  <a:schemeClr val="tx1"/>
                </a:solidFill>
              </a:rPr>
              <a:t>.</a:t>
            </a:r>
          </a:p>
          <a:p>
            <a:endParaRPr lang="en-GB" altLang="ja-JP" sz="2600" dirty="0" smtClean="0">
              <a:solidFill>
                <a:schemeClr val="tx1"/>
              </a:solidFill>
            </a:endParaRPr>
          </a:p>
          <a:p>
            <a:r>
              <a:rPr lang="ja-JP" altLang="en-US" sz="2600" smtClean="0">
                <a:solidFill>
                  <a:schemeClr val="accent1">
                    <a:lumMod val="75000"/>
                  </a:schemeClr>
                </a:solidFill>
              </a:rPr>
              <a:t>（あれ</a:t>
            </a:r>
            <a:r>
              <a:rPr lang="ja-JP" altLang="en-US" sz="2600" smtClean="0">
                <a:solidFill>
                  <a:schemeClr val="tx1"/>
                </a:solidFill>
              </a:rPr>
              <a:t>　は）　　</a:t>
            </a:r>
            <a:r>
              <a:rPr lang="en-US" altLang="ja-JP" sz="2600" dirty="0" smtClean="0">
                <a:solidFill>
                  <a:schemeClr val="tx1"/>
                </a:solidFill>
              </a:rPr>
              <a:t>2000</a:t>
            </a:r>
            <a:r>
              <a:rPr lang="ja-JP" altLang="en-US" sz="2600" smtClean="0">
                <a:solidFill>
                  <a:schemeClr val="tx1"/>
                </a:solidFill>
              </a:rPr>
              <a:t>えん　です。</a:t>
            </a:r>
            <a:endParaRPr lang="en-GB" altLang="ja-JP" sz="2600" dirty="0" smtClean="0">
              <a:solidFill>
                <a:schemeClr val="tx1"/>
              </a:solidFill>
            </a:endParaRPr>
          </a:p>
          <a:p>
            <a:r>
              <a:rPr lang="ja-JP" altLang="en-US" sz="2600" smtClean="0">
                <a:solidFill>
                  <a:schemeClr val="accent1">
                    <a:lumMod val="75000"/>
                  </a:schemeClr>
                </a:solidFill>
              </a:rPr>
              <a:t>（</a:t>
            </a:r>
            <a:r>
              <a:rPr lang="en-US" altLang="ja-JP" sz="2600" dirty="0" smtClean="0">
                <a:solidFill>
                  <a:schemeClr val="accent1">
                    <a:lumMod val="75000"/>
                  </a:schemeClr>
                </a:solidFill>
              </a:rPr>
              <a:t>Are </a:t>
            </a:r>
            <a:r>
              <a:rPr lang="ja-JP" altLang="en-US" sz="2600" smtClean="0">
                <a:solidFill>
                  <a:schemeClr val="accent1">
                    <a:lumMod val="75000"/>
                  </a:schemeClr>
                </a:solidFill>
              </a:rPr>
              <a:t>　</a:t>
            </a:r>
            <a:r>
              <a:rPr lang="en-GB" altLang="ja-JP" sz="2600" dirty="0" err="1" smtClean="0">
                <a:solidFill>
                  <a:schemeClr val="tx1"/>
                </a:solidFill>
              </a:rPr>
              <a:t>wa</a:t>
            </a:r>
            <a:r>
              <a:rPr lang="ja-JP" altLang="en-US" sz="2600" smtClean="0">
                <a:solidFill>
                  <a:schemeClr val="tx1"/>
                </a:solidFill>
              </a:rPr>
              <a:t>）　</a:t>
            </a:r>
            <a:r>
              <a:rPr lang="en-GB" altLang="ja-JP" sz="2600" dirty="0" smtClean="0">
                <a:solidFill>
                  <a:schemeClr val="tx1"/>
                </a:solidFill>
              </a:rPr>
              <a:t> </a:t>
            </a:r>
            <a:r>
              <a:rPr lang="en-US" altLang="ja-JP" sz="2600" dirty="0" smtClean="0">
                <a:solidFill>
                  <a:schemeClr val="tx1"/>
                </a:solidFill>
              </a:rPr>
              <a:t>2</a:t>
            </a:r>
            <a:r>
              <a:rPr lang="en-GB" altLang="ja-JP" sz="2600" dirty="0" smtClean="0">
                <a:solidFill>
                  <a:schemeClr val="tx1"/>
                </a:solidFill>
              </a:rPr>
              <a:t>00</a:t>
            </a:r>
            <a:r>
              <a:rPr lang="en-US" altLang="ja-JP" sz="2600" dirty="0" smtClean="0">
                <a:solidFill>
                  <a:schemeClr val="tx1"/>
                </a:solidFill>
              </a:rPr>
              <a:t>0</a:t>
            </a:r>
            <a:r>
              <a:rPr lang="en-GB" altLang="ja-JP" sz="2600" dirty="0" smtClean="0">
                <a:solidFill>
                  <a:schemeClr val="tx1"/>
                </a:solidFill>
              </a:rPr>
              <a:t>en      </a:t>
            </a:r>
            <a:r>
              <a:rPr lang="en-GB" altLang="ja-JP" sz="2600" dirty="0" err="1" smtClean="0">
                <a:solidFill>
                  <a:schemeClr val="tx1"/>
                </a:solidFill>
              </a:rPr>
              <a:t>desu</a:t>
            </a:r>
            <a:r>
              <a:rPr lang="en-GB" altLang="ja-JP" sz="2600" dirty="0" smtClean="0">
                <a:solidFill>
                  <a:schemeClr val="tx1"/>
                </a:solidFill>
              </a:rPr>
              <a:t>. 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en-GB" dirty="0" smtClean="0"/>
              <a:t>(c) </a:t>
            </a:r>
            <a:r>
              <a:rPr lang="en-GB" dirty="0" err="1" smtClean="0"/>
              <a:t>Kumi</a:t>
            </a:r>
            <a:r>
              <a:rPr lang="en-GB" dirty="0" smtClean="0"/>
              <a:t> Casey</a:t>
            </a:r>
            <a:endParaRPr lang="en-GB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3568" y="260648"/>
            <a:ext cx="7931224" cy="864096"/>
          </a:xfrm>
        </p:spPr>
        <p:txBody>
          <a:bodyPr>
            <a:normAutofit/>
          </a:bodyPr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Counters</a:t>
            </a:r>
            <a:endParaRPr lang="en-GB" dirty="0">
              <a:solidFill>
                <a:schemeClr val="tx1"/>
              </a:solidFill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323528" y="1124748"/>
          <a:ext cx="8640960" cy="55081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512168"/>
                <a:gridCol w="2880320"/>
                <a:gridCol w="2160240"/>
                <a:gridCol w="2088232"/>
              </a:tblGrid>
              <a:tr h="936100"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2400" b="1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+mj-ea"/>
                          <a:ea typeface="+mj-ea"/>
                        </a:rPr>
                        <a:t>まい</a:t>
                      </a:r>
                      <a:endParaRPr lang="en-US" altLang="ja-JP" sz="2400" b="1" dirty="0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+mj-ea"/>
                        <a:ea typeface="+mj-ea"/>
                      </a:endParaRPr>
                    </a:p>
                    <a:p>
                      <a:pPr algn="ctr"/>
                      <a:r>
                        <a:rPr lang="en-GB" sz="2400" b="1" dirty="0" err="1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+mj-ea"/>
                          <a:ea typeface="+mj-ea"/>
                        </a:rPr>
                        <a:t>mai</a:t>
                      </a:r>
                      <a:endParaRPr lang="en-GB" sz="2400" b="1" dirty="0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ja-JP" altLang="en-US" sz="2400" b="1" kern="120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+mj-ea"/>
                          <a:ea typeface="+mn-ea"/>
                          <a:cs typeface="+mn-cs"/>
                        </a:rPr>
                        <a:t>ほん、ぽん、ぼん</a:t>
                      </a:r>
                      <a:endParaRPr kumimoji="0" lang="en-GB" altLang="ja-JP" sz="2400" b="1" kern="1200" dirty="0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+mj-ea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400" b="1" kern="1200" dirty="0" err="1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+mj-ea"/>
                          <a:ea typeface="+mn-ea"/>
                          <a:cs typeface="+mn-cs"/>
                        </a:rPr>
                        <a:t>hon</a:t>
                      </a:r>
                      <a:r>
                        <a:rPr kumimoji="0" lang="en-GB" sz="2400" b="1" kern="12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+mj-ea"/>
                          <a:ea typeface="+mn-ea"/>
                          <a:cs typeface="+mn-cs"/>
                        </a:rPr>
                        <a:t>,</a:t>
                      </a:r>
                      <a:r>
                        <a:rPr kumimoji="0" lang="en-GB" sz="2400" b="1" kern="1200" baseline="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+mj-ea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GB" sz="2400" b="1" kern="1200" baseline="0" dirty="0" err="1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+mj-ea"/>
                          <a:ea typeface="+mn-ea"/>
                          <a:cs typeface="+mn-cs"/>
                        </a:rPr>
                        <a:t>pon</a:t>
                      </a:r>
                      <a:r>
                        <a:rPr kumimoji="0" lang="en-GB" sz="2400" b="1" kern="1200" baseline="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+mj-ea"/>
                          <a:ea typeface="+mn-ea"/>
                          <a:cs typeface="+mn-cs"/>
                        </a:rPr>
                        <a:t>, bon</a:t>
                      </a:r>
                      <a:endParaRPr kumimoji="0" lang="en-GB" sz="2400" b="1" kern="1200" dirty="0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+mj-ea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2400" b="1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+mj-ea"/>
                          <a:ea typeface="+mj-ea"/>
                        </a:rPr>
                        <a:t>こ</a:t>
                      </a:r>
                      <a:endParaRPr lang="en-US" altLang="ja-JP" sz="2400" b="1" dirty="0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+mj-ea"/>
                        <a:ea typeface="+mj-ea"/>
                      </a:endParaRPr>
                    </a:p>
                    <a:p>
                      <a:pPr algn="ctr"/>
                      <a:r>
                        <a:rPr lang="en-GB" sz="2400" b="1" dirty="0" err="1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+mj-ea"/>
                          <a:ea typeface="+mj-ea"/>
                        </a:rPr>
                        <a:t>ko</a:t>
                      </a:r>
                      <a:endParaRPr lang="en-GB" sz="2400" b="1" dirty="0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</a:tr>
              <a:tr h="456050">
                <a:tc>
                  <a:txBody>
                    <a:bodyPr/>
                    <a:lstStyle/>
                    <a:p>
                      <a:r>
                        <a:rPr lang="ja-JP" altLang="en-US" sz="2400" b="1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いち</a:t>
                      </a:r>
                      <a:r>
                        <a:rPr lang="ja-JP" altLang="en-US" sz="2400" b="1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+mj-ea"/>
                          <a:ea typeface="+mj-ea"/>
                        </a:rPr>
                        <a:t>まい</a:t>
                      </a:r>
                      <a:endParaRPr lang="en-GB" sz="2400" b="1" dirty="0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sz="2400" b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j-ea"/>
                          <a:ea typeface="+mj-ea"/>
                        </a:rPr>
                        <a:t>いっぽん</a:t>
                      </a:r>
                      <a:endParaRPr lang="en-GB" sz="2400" b="1" dirty="0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sz="2400" b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j-ea"/>
                          <a:ea typeface="+mj-ea"/>
                        </a:rPr>
                        <a:t>いっこ</a:t>
                      </a:r>
                      <a:endParaRPr lang="en-GB" sz="2400" b="1" dirty="0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sz="2400" b="1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ひとつ</a:t>
                      </a:r>
                      <a:endParaRPr lang="en-GB" sz="2400" b="1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</a:tr>
              <a:tr h="456050">
                <a:tc>
                  <a:txBody>
                    <a:bodyPr/>
                    <a:lstStyle/>
                    <a:p>
                      <a:r>
                        <a:rPr lang="ja-JP" altLang="en-US" sz="2400" b="1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に</a:t>
                      </a:r>
                      <a:r>
                        <a:rPr lang="ja-JP" altLang="en-US" sz="2400" b="1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+mj-ea"/>
                          <a:ea typeface="+mj-ea"/>
                        </a:rPr>
                        <a:t>まい</a:t>
                      </a:r>
                      <a:endParaRPr lang="en-GB" sz="2400" b="1" dirty="0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sz="2400" b="1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+mj-ea"/>
                          <a:ea typeface="+mj-ea"/>
                        </a:rPr>
                        <a:t>にほん</a:t>
                      </a:r>
                      <a:endParaRPr lang="en-GB" sz="2400" b="1" dirty="0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sz="2400" b="1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に</a:t>
                      </a:r>
                      <a:r>
                        <a:rPr lang="ja-JP" altLang="en-US" sz="2400" b="1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+mj-ea"/>
                          <a:ea typeface="+mj-ea"/>
                        </a:rPr>
                        <a:t>こ</a:t>
                      </a:r>
                      <a:endParaRPr lang="en-GB" sz="2400" b="1" dirty="0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sz="2400" b="1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ふたつ</a:t>
                      </a:r>
                      <a:endParaRPr lang="en-GB" sz="2400" b="1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</a:tr>
              <a:tr h="456050">
                <a:tc>
                  <a:txBody>
                    <a:bodyPr/>
                    <a:lstStyle/>
                    <a:p>
                      <a:r>
                        <a:rPr lang="ja-JP" altLang="en-US" sz="2400" b="1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さん</a:t>
                      </a:r>
                      <a:r>
                        <a:rPr lang="ja-JP" altLang="en-US" sz="2400" b="1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+mj-ea"/>
                          <a:ea typeface="+mj-ea"/>
                        </a:rPr>
                        <a:t>まい</a:t>
                      </a:r>
                      <a:endParaRPr lang="en-GB" sz="2400" b="1" dirty="0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sz="2400" b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j-ea"/>
                          <a:ea typeface="+mj-ea"/>
                        </a:rPr>
                        <a:t>さんぼん</a:t>
                      </a:r>
                      <a:endParaRPr lang="en-GB" sz="2400" b="1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sz="2400" b="1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さん</a:t>
                      </a:r>
                      <a:r>
                        <a:rPr lang="ja-JP" altLang="en-US" sz="2400" b="1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+mj-ea"/>
                          <a:ea typeface="+mj-ea"/>
                        </a:rPr>
                        <a:t>こ</a:t>
                      </a:r>
                      <a:endParaRPr lang="en-GB" sz="2400" b="1" dirty="0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sz="2400" b="1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みっつ</a:t>
                      </a:r>
                      <a:endParaRPr lang="en-GB" sz="2400" b="1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</a:tr>
              <a:tr h="456050">
                <a:tc>
                  <a:txBody>
                    <a:bodyPr/>
                    <a:lstStyle/>
                    <a:p>
                      <a:r>
                        <a:rPr lang="ja-JP" altLang="en-US" sz="2400" b="1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よん</a:t>
                      </a:r>
                      <a:r>
                        <a:rPr lang="ja-JP" altLang="en-US" sz="2400" b="1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+mj-ea"/>
                          <a:ea typeface="+mj-ea"/>
                        </a:rPr>
                        <a:t>まい</a:t>
                      </a:r>
                      <a:endParaRPr lang="en-GB" sz="2400" b="1" dirty="0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sz="2400" b="1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+mj-ea"/>
                          <a:ea typeface="+mj-ea"/>
                        </a:rPr>
                        <a:t>よんほん</a:t>
                      </a:r>
                      <a:endParaRPr lang="en-GB" sz="2400" b="1" dirty="0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sz="2400" b="1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よん</a:t>
                      </a:r>
                      <a:r>
                        <a:rPr lang="ja-JP" altLang="en-US" sz="2400" b="1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+mj-ea"/>
                          <a:ea typeface="+mj-ea"/>
                        </a:rPr>
                        <a:t>こ</a:t>
                      </a:r>
                      <a:endParaRPr lang="en-GB" sz="2400" b="1" dirty="0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sz="2400" b="1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よっつ</a:t>
                      </a:r>
                      <a:endParaRPr lang="en-GB" sz="2400" b="1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</a:tr>
              <a:tr h="456050">
                <a:tc>
                  <a:txBody>
                    <a:bodyPr/>
                    <a:lstStyle/>
                    <a:p>
                      <a:r>
                        <a:rPr lang="ja-JP" altLang="en-US" sz="2400" b="1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ご</a:t>
                      </a:r>
                      <a:r>
                        <a:rPr lang="ja-JP" altLang="en-US" sz="2400" b="1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+mj-ea"/>
                          <a:ea typeface="+mj-ea"/>
                        </a:rPr>
                        <a:t>まい</a:t>
                      </a:r>
                      <a:endParaRPr lang="en-GB" sz="2400" b="1" dirty="0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sz="2400" b="1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+mj-ea"/>
                          <a:ea typeface="+mj-ea"/>
                        </a:rPr>
                        <a:t>ごほん</a:t>
                      </a:r>
                      <a:endParaRPr lang="en-GB" sz="2400" b="1" dirty="0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sz="2400" b="1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ご</a:t>
                      </a:r>
                      <a:r>
                        <a:rPr lang="ja-JP" altLang="en-US" sz="2400" b="1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+mj-ea"/>
                          <a:ea typeface="+mj-ea"/>
                        </a:rPr>
                        <a:t>こ</a:t>
                      </a:r>
                      <a:endParaRPr lang="en-GB" sz="2400" b="1" dirty="0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sz="2400" b="1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いつつ</a:t>
                      </a:r>
                      <a:endParaRPr lang="en-GB" sz="2400" b="1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</a:tr>
              <a:tr h="456050">
                <a:tc>
                  <a:txBody>
                    <a:bodyPr/>
                    <a:lstStyle/>
                    <a:p>
                      <a:r>
                        <a:rPr lang="ja-JP" altLang="en-US" sz="2400" b="1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ろく</a:t>
                      </a:r>
                      <a:r>
                        <a:rPr lang="ja-JP" altLang="en-US" sz="2400" b="1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+mj-ea"/>
                          <a:ea typeface="+mj-ea"/>
                        </a:rPr>
                        <a:t>まい</a:t>
                      </a:r>
                      <a:endParaRPr lang="en-GB" sz="2400" b="1" dirty="0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sz="2400" b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j-ea"/>
                          <a:ea typeface="+mj-ea"/>
                        </a:rPr>
                        <a:t>ろっぽん</a:t>
                      </a:r>
                      <a:endParaRPr lang="en-GB" sz="2400" b="1" dirty="0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sz="2400" b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j-ea"/>
                          <a:ea typeface="+mj-ea"/>
                        </a:rPr>
                        <a:t>ろっこ</a:t>
                      </a:r>
                      <a:endParaRPr lang="en-GB" sz="2400" b="1" dirty="0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sz="2400" b="1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むっつ</a:t>
                      </a:r>
                      <a:endParaRPr lang="en-GB" sz="2400" b="1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</a:tr>
              <a:tr h="456050">
                <a:tc>
                  <a:txBody>
                    <a:bodyPr/>
                    <a:lstStyle/>
                    <a:p>
                      <a:r>
                        <a:rPr lang="ja-JP" altLang="en-US" sz="2400" b="1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なな</a:t>
                      </a:r>
                      <a:r>
                        <a:rPr lang="ja-JP" altLang="en-US" sz="2400" b="1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+mj-ea"/>
                          <a:ea typeface="+mj-ea"/>
                        </a:rPr>
                        <a:t>まい</a:t>
                      </a:r>
                      <a:endParaRPr lang="en-GB" sz="2400" b="1" dirty="0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sz="2400" b="1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+mj-ea"/>
                          <a:ea typeface="+mj-ea"/>
                        </a:rPr>
                        <a:t>ななほん</a:t>
                      </a:r>
                      <a:endParaRPr lang="en-GB" sz="2400" b="1" dirty="0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sz="2400" b="1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なな</a:t>
                      </a:r>
                      <a:r>
                        <a:rPr lang="ja-JP" altLang="en-US" sz="2400" b="1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+mj-ea"/>
                          <a:ea typeface="+mj-ea"/>
                        </a:rPr>
                        <a:t>こ</a:t>
                      </a:r>
                      <a:endParaRPr lang="en-GB" sz="2400" b="1" dirty="0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sz="2400" b="1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ななつ</a:t>
                      </a:r>
                      <a:endParaRPr lang="en-GB" sz="2400" b="1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</a:tr>
              <a:tr h="456050">
                <a:tc>
                  <a:txBody>
                    <a:bodyPr/>
                    <a:lstStyle/>
                    <a:p>
                      <a:r>
                        <a:rPr lang="ja-JP" altLang="en-US" sz="2400" b="1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はち</a:t>
                      </a:r>
                      <a:r>
                        <a:rPr lang="ja-JP" altLang="en-US" sz="2400" b="1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+mj-ea"/>
                          <a:ea typeface="+mj-ea"/>
                        </a:rPr>
                        <a:t>まい</a:t>
                      </a:r>
                      <a:endParaRPr lang="en-GB" sz="2400" b="1" dirty="0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sz="2400" b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j-ea"/>
                          <a:ea typeface="+mj-ea"/>
                        </a:rPr>
                        <a:t>はっぽん</a:t>
                      </a:r>
                      <a:endParaRPr lang="en-GB" sz="2400" b="1" dirty="0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sz="2400" b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j-ea"/>
                          <a:ea typeface="+mj-ea"/>
                        </a:rPr>
                        <a:t>はっこ</a:t>
                      </a:r>
                      <a:endParaRPr lang="en-GB" sz="2400" b="1" dirty="0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sz="2400" b="1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やっつ</a:t>
                      </a:r>
                      <a:endParaRPr lang="en-GB" sz="2400" b="1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</a:tr>
              <a:tr h="456050">
                <a:tc>
                  <a:txBody>
                    <a:bodyPr/>
                    <a:lstStyle/>
                    <a:p>
                      <a:r>
                        <a:rPr lang="ja-JP" altLang="en-US" sz="2400" b="1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きゅう</a:t>
                      </a:r>
                      <a:r>
                        <a:rPr lang="ja-JP" altLang="en-US" sz="2400" b="1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+mj-ea"/>
                          <a:ea typeface="+mj-ea"/>
                        </a:rPr>
                        <a:t>まい</a:t>
                      </a:r>
                      <a:endParaRPr lang="en-GB" sz="2400" b="1" dirty="0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sz="2400" b="1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+mj-ea"/>
                          <a:ea typeface="+mj-ea"/>
                        </a:rPr>
                        <a:t>きゅうほん</a:t>
                      </a:r>
                      <a:endParaRPr lang="en-GB" sz="2400" b="1" dirty="0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sz="2400" b="1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きゅう</a:t>
                      </a:r>
                      <a:r>
                        <a:rPr lang="ja-JP" altLang="en-US" sz="2400" b="1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+mj-ea"/>
                          <a:ea typeface="+mj-ea"/>
                        </a:rPr>
                        <a:t>こ</a:t>
                      </a:r>
                      <a:endParaRPr lang="en-GB" sz="2400" b="1" dirty="0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sz="2400" b="1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ここのつ</a:t>
                      </a:r>
                      <a:endParaRPr lang="en-GB" sz="2400" b="1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</a:tr>
              <a:tr h="456050">
                <a:tc>
                  <a:txBody>
                    <a:bodyPr/>
                    <a:lstStyle/>
                    <a:p>
                      <a:r>
                        <a:rPr lang="ja-JP" altLang="en-US" sz="2400" b="1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じゅう</a:t>
                      </a:r>
                      <a:r>
                        <a:rPr lang="ja-JP" altLang="en-US" sz="2400" b="1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+mj-ea"/>
                          <a:ea typeface="+mj-ea"/>
                        </a:rPr>
                        <a:t>まい</a:t>
                      </a:r>
                      <a:endParaRPr lang="en-GB" sz="2400" b="1" dirty="0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sz="2400" b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j-ea"/>
                          <a:ea typeface="+mj-ea"/>
                        </a:rPr>
                        <a:t>じっぽん</a:t>
                      </a:r>
                      <a:r>
                        <a:rPr lang="en-GB" altLang="ja-JP" sz="24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j-ea"/>
                          <a:ea typeface="+mj-ea"/>
                        </a:rPr>
                        <a:t>/</a:t>
                      </a:r>
                      <a:r>
                        <a:rPr lang="ja-JP" altLang="en-US" sz="2400" b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j-ea"/>
                          <a:ea typeface="+mj-ea"/>
                        </a:rPr>
                        <a:t>じゅっぽん</a:t>
                      </a:r>
                      <a:endParaRPr lang="en-GB" sz="2400" b="1" dirty="0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sz="2400" b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j-ea"/>
                          <a:ea typeface="+mj-ea"/>
                        </a:rPr>
                        <a:t>じっこ</a:t>
                      </a:r>
                      <a:r>
                        <a:rPr lang="en-US" altLang="ja-JP" sz="24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j-ea"/>
                          <a:ea typeface="+mj-ea"/>
                        </a:rPr>
                        <a:t>/</a:t>
                      </a:r>
                      <a:r>
                        <a:rPr lang="ja-JP" altLang="en-US" sz="2400" b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j-ea"/>
                          <a:ea typeface="+mj-ea"/>
                        </a:rPr>
                        <a:t>じゅっこ</a:t>
                      </a:r>
                      <a:endParaRPr lang="en-GB" sz="2400" b="1" dirty="0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sz="2400" b="1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とお</a:t>
                      </a:r>
                      <a:endParaRPr lang="en-GB" sz="2400" b="1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</a:tr>
            </a:tbl>
          </a:graphicData>
        </a:graphic>
      </p:graphicFrame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5562600" y="6611064"/>
            <a:ext cx="3002280" cy="274320"/>
          </a:xfrm>
        </p:spPr>
        <p:txBody>
          <a:bodyPr/>
          <a:lstStyle/>
          <a:p>
            <a:pPr algn="r"/>
            <a:r>
              <a:rPr lang="en-GB" dirty="0" smtClean="0"/>
              <a:t>(c) </a:t>
            </a:r>
            <a:r>
              <a:rPr lang="en-GB" dirty="0" err="1" smtClean="0"/>
              <a:t>Kumi</a:t>
            </a:r>
            <a:r>
              <a:rPr lang="en-GB" dirty="0" smtClean="0"/>
              <a:t> Casey</a:t>
            </a:r>
            <a:endParaRPr lang="en-GB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3568" y="260648"/>
            <a:ext cx="7931224" cy="1368152"/>
          </a:xfrm>
        </p:spPr>
        <p:txBody>
          <a:bodyPr>
            <a:normAutofit fontScale="90000"/>
          </a:bodyPr>
          <a:lstStyle/>
          <a:p>
            <a:pPr algn="ctr"/>
            <a:r>
              <a:rPr lang="ja-JP" altLang="en-US" smtClean="0">
                <a:solidFill>
                  <a:schemeClr val="accent2">
                    <a:lumMod val="75000"/>
                  </a:schemeClr>
                </a:solidFill>
              </a:rPr>
              <a:t>どれ　</a:t>
            </a:r>
            <a:r>
              <a:rPr lang="ja-JP" altLang="en-US" smtClean="0">
                <a:solidFill>
                  <a:schemeClr val="tx1"/>
                </a:solidFill>
              </a:rPr>
              <a:t>ですか。</a:t>
            </a:r>
            <a:r>
              <a:rPr lang="en-US" altLang="ja-JP" dirty="0" smtClean="0">
                <a:solidFill>
                  <a:schemeClr val="tx1"/>
                </a:solidFill>
              </a:rPr>
              <a:t/>
            </a:r>
            <a:br>
              <a:rPr lang="en-US" altLang="ja-JP" dirty="0" smtClean="0">
                <a:solidFill>
                  <a:schemeClr val="tx1"/>
                </a:solidFill>
              </a:rPr>
            </a:br>
            <a:r>
              <a:rPr lang="en-GB" altLang="ja-JP" dirty="0" smtClean="0">
                <a:solidFill>
                  <a:schemeClr val="accent2">
                    <a:lumMod val="75000"/>
                  </a:schemeClr>
                </a:solidFill>
              </a:rPr>
              <a:t>Dore</a:t>
            </a:r>
            <a:r>
              <a:rPr lang="en-GB" altLang="ja-JP" dirty="0" smtClean="0">
                <a:solidFill>
                  <a:schemeClr val="accent5">
                    <a:lumMod val="75000"/>
                  </a:schemeClr>
                </a:solidFill>
              </a:rPr>
              <a:t>  </a:t>
            </a:r>
            <a:r>
              <a:rPr lang="en-GB" altLang="ja-JP" dirty="0" err="1" smtClean="0">
                <a:solidFill>
                  <a:schemeClr val="tx1"/>
                </a:solidFill>
              </a:rPr>
              <a:t>desuka</a:t>
            </a:r>
            <a:r>
              <a:rPr lang="en-GB" altLang="ja-JP" dirty="0" smtClean="0">
                <a:solidFill>
                  <a:schemeClr val="tx1"/>
                </a:solidFill>
              </a:rPr>
              <a:t>.</a:t>
            </a:r>
            <a:endParaRPr lang="en-GB" sz="2700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1520" y="1815782"/>
            <a:ext cx="8496944" cy="4493538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ja-JP" altLang="en-US" sz="2600" smtClean="0">
                <a:solidFill>
                  <a:schemeClr val="accent5">
                    <a:lumMod val="75000"/>
                  </a:schemeClr>
                </a:solidFill>
              </a:rPr>
              <a:t>あの　くつ</a:t>
            </a:r>
            <a:r>
              <a:rPr lang="ja-JP" altLang="en-US" sz="2600" smtClean="0">
                <a:solidFill>
                  <a:schemeClr val="bg1"/>
                </a:solidFill>
              </a:rPr>
              <a:t> 　 </a:t>
            </a:r>
            <a:r>
              <a:rPr lang="ja-JP" altLang="en-US" sz="2600" smtClean="0">
                <a:solidFill>
                  <a:schemeClr val="tx1"/>
                </a:solidFill>
              </a:rPr>
              <a:t>は</a:t>
            </a:r>
            <a:r>
              <a:rPr lang="ja-JP" altLang="en-US" sz="2600" smtClean="0">
                <a:solidFill>
                  <a:schemeClr val="bg1"/>
                </a:solidFill>
              </a:rPr>
              <a:t>　</a:t>
            </a:r>
            <a:r>
              <a:rPr lang="ja-JP" altLang="en-US" sz="2600" smtClean="0">
                <a:solidFill>
                  <a:srgbClr val="FFFF00"/>
                </a:solidFill>
              </a:rPr>
              <a:t>いくら</a:t>
            </a:r>
            <a:r>
              <a:rPr lang="ja-JP" altLang="en-US" sz="2600" smtClean="0">
                <a:solidFill>
                  <a:schemeClr val="bg1"/>
                </a:solidFill>
              </a:rPr>
              <a:t>　</a:t>
            </a:r>
            <a:r>
              <a:rPr lang="ja-JP" altLang="en-US" sz="2600" smtClean="0">
                <a:solidFill>
                  <a:schemeClr val="tx1"/>
                </a:solidFill>
              </a:rPr>
              <a:t>ですか。</a:t>
            </a:r>
            <a:endParaRPr lang="en-US" altLang="ja-JP" sz="2600" dirty="0" smtClean="0">
              <a:solidFill>
                <a:schemeClr val="tx1"/>
              </a:solidFill>
            </a:endParaRPr>
          </a:p>
          <a:p>
            <a:r>
              <a:rPr lang="en-US" altLang="ja-JP" sz="2600" dirty="0" smtClean="0">
                <a:solidFill>
                  <a:schemeClr val="accent5">
                    <a:lumMod val="75000"/>
                  </a:schemeClr>
                </a:solidFill>
              </a:rPr>
              <a:t>A</a:t>
            </a:r>
            <a:r>
              <a:rPr lang="en-GB" altLang="ja-JP" sz="2600" dirty="0" smtClean="0">
                <a:solidFill>
                  <a:schemeClr val="accent5">
                    <a:lumMod val="75000"/>
                  </a:schemeClr>
                </a:solidFill>
              </a:rPr>
              <a:t>no </a:t>
            </a:r>
            <a:r>
              <a:rPr lang="ja-JP" altLang="en-US" sz="260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GB" altLang="ja-JP" sz="2600" dirty="0" err="1" smtClean="0">
                <a:solidFill>
                  <a:schemeClr val="accent5">
                    <a:lumMod val="75000"/>
                  </a:schemeClr>
                </a:solidFill>
              </a:rPr>
              <a:t>kutsu</a:t>
            </a:r>
            <a:r>
              <a:rPr lang="en-GB" altLang="ja-JP" sz="26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GB" altLang="ja-JP" sz="2600" dirty="0" err="1" smtClean="0">
                <a:solidFill>
                  <a:schemeClr val="tx1"/>
                </a:solidFill>
              </a:rPr>
              <a:t>wa</a:t>
            </a:r>
            <a:r>
              <a:rPr lang="en-GB" altLang="ja-JP" sz="2600" dirty="0" smtClean="0">
                <a:solidFill>
                  <a:schemeClr val="accent5">
                    <a:lumMod val="75000"/>
                  </a:schemeClr>
                </a:solidFill>
              </a:rPr>
              <a:t>   </a:t>
            </a:r>
            <a:r>
              <a:rPr lang="en-GB" altLang="ja-JP" sz="2600" dirty="0" err="1" smtClean="0">
                <a:solidFill>
                  <a:srgbClr val="FFFF00"/>
                </a:solidFill>
              </a:rPr>
              <a:t>ikura</a:t>
            </a:r>
            <a:r>
              <a:rPr lang="en-GB" altLang="ja-JP" sz="2600" dirty="0" smtClean="0">
                <a:solidFill>
                  <a:srgbClr val="FFFF00"/>
                </a:solidFill>
              </a:rPr>
              <a:t>  </a:t>
            </a:r>
            <a:r>
              <a:rPr lang="en-GB" altLang="ja-JP" sz="26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GB" altLang="ja-JP" sz="2600" dirty="0" err="1" smtClean="0">
                <a:solidFill>
                  <a:schemeClr val="tx1"/>
                </a:solidFill>
              </a:rPr>
              <a:t>desuka</a:t>
            </a:r>
            <a:r>
              <a:rPr lang="en-GB" altLang="ja-JP" sz="2600" dirty="0" smtClean="0">
                <a:solidFill>
                  <a:schemeClr val="tx1"/>
                </a:solidFill>
              </a:rPr>
              <a:t>.</a:t>
            </a:r>
          </a:p>
          <a:p>
            <a:endParaRPr lang="en-GB" altLang="ja-JP" sz="2600" dirty="0" smtClean="0">
              <a:solidFill>
                <a:srgbClr val="FFFF00"/>
              </a:solidFill>
            </a:endParaRPr>
          </a:p>
          <a:p>
            <a:r>
              <a:rPr lang="ja-JP" altLang="en-US" sz="2600" smtClean="0">
                <a:solidFill>
                  <a:srgbClr val="FFFF00"/>
                </a:solidFill>
              </a:rPr>
              <a:t>どれ</a:t>
            </a:r>
            <a:r>
              <a:rPr lang="ja-JP" altLang="en-US" sz="2600" smtClean="0">
                <a:solidFill>
                  <a:schemeClr val="bg1"/>
                </a:solidFill>
              </a:rPr>
              <a:t>　</a:t>
            </a:r>
            <a:r>
              <a:rPr lang="ja-JP" altLang="en-US" sz="2600" smtClean="0">
                <a:solidFill>
                  <a:schemeClr val="tx1"/>
                </a:solidFill>
              </a:rPr>
              <a:t>ですか。</a:t>
            </a:r>
            <a:endParaRPr lang="en-US" altLang="ja-JP" sz="2600" dirty="0" smtClean="0">
              <a:solidFill>
                <a:schemeClr val="tx1"/>
              </a:solidFill>
            </a:endParaRPr>
          </a:p>
          <a:p>
            <a:r>
              <a:rPr lang="en-GB" altLang="ja-JP" sz="2600" dirty="0" smtClean="0">
                <a:solidFill>
                  <a:srgbClr val="FFFF00"/>
                </a:solidFill>
              </a:rPr>
              <a:t>Dore  </a:t>
            </a:r>
            <a:r>
              <a:rPr lang="en-GB" altLang="ja-JP" sz="2600" dirty="0" err="1" smtClean="0">
                <a:solidFill>
                  <a:schemeClr val="tx1"/>
                </a:solidFill>
              </a:rPr>
              <a:t>desuka</a:t>
            </a:r>
            <a:r>
              <a:rPr lang="en-GB" altLang="ja-JP" sz="2600" dirty="0" smtClean="0">
                <a:solidFill>
                  <a:schemeClr val="tx1"/>
                </a:solidFill>
              </a:rPr>
              <a:t>.</a:t>
            </a:r>
          </a:p>
          <a:p>
            <a:endParaRPr lang="en-GB" altLang="ja-JP" sz="2600" dirty="0" smtClean="0">
              <a:solidFill>
                <a:schemeClr val="tx1"/>
              </a:solidFill>
            </a:endParaRPr>
          </a:p>
          <a:p>
            <a:r>
              <a:rPr lang="ja-JP" altLang="en-US" sz="2600" smtClean="0">
                <a:solidFill>
                  <a:schemeClr val="accent1">
                    <a:lumMod val="75000"/>
                  </a:schemeClr>
                </a:solidFill>
              </a:rPr>
              <a:t>あの  </a:t>
            </a:r>
            <a:r>
              <a:rPr lang="ja-JP" altLang="en-US" sz="2600" smtClean="0">
                <a:solidFill>
                  <a:schemeClr val="tx1"/>
                </a:solidFill>
              </a:rPr>
              <a:t>くろい　くつ</a:t>
            </a:r>
            <a:r>
              <a:rPr lang="ja-JP" altLang="en-US" sz="2600" smtClean="0">
                <a:solidFill>
                  <a:schemeClr val="accent1">
                    <a:lumMod val="75000"/>
                  </a:schemeClr>
                </a:solidFill>
              </a:rPr>
              <a:t>　</a:t>
            </a:r>
            <a:r>
              <a:rPr lang="ja-JP" altLang="en-US" sz="2600" smtClean="0">
                <a:solidFill>
                  <a:schemeClr val="tx1"/>
                </a:solidFill>
              </a:rPr>
              <a:t>です。</a:t>
            </a:r>
            <a:endParaRPr lang="en-GB" altLang="ja-JP" sz="2600" dirty="0" smtClean="0">
              <a:solidFill>
                <a:schemeClr val="tx1"/>
              </a:solidFill>
            </a:endParaRPr>
          </a:p>
          <a:p>
            <a:r>
              <a:rPr lang="en-US" altLang="ja-JP" sz="2600" dirty="0" smtClean="0">
                <a:solidFill>
                  <a:schemeClr val="accent1">
                    <a:lumMod val="75000"/>
                  </a:schemeClr>
                </a:solidFill>
              </a:rPr>
              <a:t>A</a:t>
            </a:r>
            <a:r>
              <a:rPr lang="en-GB" altLang="ja-JP" sz="2600" dirty="0" smtClean="0">
                <a:solidFill>
                  <a:schemeClr val="accent1">
                    <a:lumMod val="75000"/>
                  </a:schemeClr>
                </a:solidFill>
              </a:rPr>
              <a:t>no   </a:t>
            </a:r>
            <a:r>
              <a:rPr lang="en-GB" altLang="ja-JP" sz="2600" dirty="0" err="1" smtClean="0">
                <a:solidFill>
                  <a:schemeClr val="tx1"/>
                </a:solidFill>
              </a:rPr>
              <a:t>kuroi</a:t>
            </a:r>
            <a:r>
              <a:rPr lang="en-GB" altLang="ja-JP" sz="2600" dirty="0" smtClean="0">
                <a:solidFill>
                  <a:schemeClr val="tx1"/>
                </a:solidFill>
              </a:rPr>
              <a:t> </a:t>
            </a:r>
            <a:r>
              <a:rPr lang="en-GB" altLang="ja-JP" sz="2600" dirty="0" err="1" smtClean="0">
                <a:solidFill>
                  <a:schemeClr val="tx1"/>
                </a:solidFill>
              </a:rPr>
              <a:t>kutsu</a:t>
            </a:r>
            <a:r>
              <a:rPr lang="en-GB" altLang="ja-JP" sz="2600" dirty="0" smtClean="0">
                <a:solidFill>
                  <a:schemeClr val="tx1"/>
                </a:solidFill>
              </a:rPr>
              <a:t> </a:t>
            </a:r>
            <a:r>
              <a:rPr lang="en-GB" altLang="ja-JP" sz="2600" dirty="0" err="1" smtClean="0">
                <a:solidFill>
                  <a:schemeClr val="tx1"/>
                </a:solidFill>
              </a:rPr>
              <a:t>desu</a:t>
            </a:r>
            <a:r>
              <a:rPr lang="en-GB" altLang="ja-JP" sz="2600" dirty="0" smtClean="0">
                <a:solidFill>
                  <a:schemeClr val="tx1"/>
                </a:solidFill>
              </a:rPr>
              <a:t>.</a:t>
            </a:r>
          </a:p>
          <a:p>
            <a:endParaRPr lang="en-GB" altLang="ja-JP" sz="2600" dirty="0" smtClean="0">
              <a:solidFill>
                <a:schemeClr val="tx1"/>
              </a:solidFill>
            </a:endParaRPr>
          </a:p>
          <a:p>
            <a:r>
              <a:rPr lang="ja-JP" altLang="en-US" sz="2600" smtClean="0">
                <a:solidFill>
                  <a:schemeClr val="accent1">
                    <a:lumMod val="75000"/>
                  </a:schemeClr>
                </a:solidFill>
              </a:rPr>
              <a:t>（あれ</a:t>
            </a:r>
            <a:r>
              <a:rPr lang="ja-JP" altLang="en-US" sz="2600" smtClean="0">
                <a:solidFill>
                  <a:schemeClr val="tx1"/>
                </a:solidFill>
              </a:rPr>
              <a:t>　は）　　</a:t>
            </a:r>
            <a:r>
              <a:rPr lang="en-US" altLang="ja-JP" sz="2600" dirty="0" smtClean="0">
                <a:solidFill>
                  <a:schemeClr val="tx1"/>
                </a:solidFill>
              </a:rPr>
              <a:t>2000</a:t>
            </a:r>
            <a:r>
              <a:rPr lang="ja-JP" altLang="en-US" sz="2600" smtClean="0">
                <a:solidFill>
                  <a:schemeClr val="tx1"/>
                </a:solidFill>
              </a:rPr>
              <a:t>えん　です。</a:t>
            </a:r>
            <a:endParaRPr lang="en-GB" altLang="ja-JP" sz="2600" dirty="0" smtClean="0">
              <a:solidFill>
                <a:schemeClr val="tx1"/>
              </a:solidFill>
            </a:endParaRPr>
          </a:p>
          <a:p>
            <a:r>
              <a:rPr lang="ja-JP" altLang="en-US" sz="2600" smtClean="0">
                <a:solidFill>
                  <a:schemeClr val="accent1">
                    <a:lumMod val="75000"/>
                  </a:schemeClr>
                </a:solidFill>
              </a:rPr>
              <a:t>（</a:t>
            </a:r>
            <a:r>
              <a:rPr lang="en-US" altLang="ja-JP" sz="2600" dirty="0" smtClean="0">
                <a:solidFill>
                  <a:schemeClr val="accent1">
                    <a:lumMod val="75000"/>
                  </a:schemeClr>
                </a:solidFill>
              </a:rPr>
              <a:t>Are </a:t>
            </a:r>
            <a:r>
              <a:rPr lang="ja-JP" altLang="en-US" sz="2600" smtClean="0">
                <a:solidFill>
                  <a:schemeClr val="accent1">
                    <a:lumMod val="75000"/>
                  </a:schemeClr>
                </a:solidFill>
              </a:rPr>
              <a:t>　</a:t>
            </a:r>
            <a:r>
              <a:rPr lang="en-GB" altLang="ja-JP" sz="2600" dirty="0" err="1" smtClean="0">
                <a:solidFill>
                  <a:schemeClr val="tx1"/>
                </a:solidFill>
              </a:rPr>
              <a:t>wa</a:t>
            </a:r>
            <a:r>
              <a:rPr lang="ja-JP" altLang="en-US" sz="2600" smtClean="0">
                <a:solidFill>
                  <a:schemeClr val="tx1"/>
                </a:solidFill>
              </a:rPr>
              <a:t>）　</a:t>
            </a:r>
            <a:r>
              <a:rPr lang="en-GB" altLang="ja-JP" sz="2600" dirty="0" smtClean="0">
                <a:solidFill>
                  <a:schemeClr val="tx1"/>
                </a:solidFill>
              </a:rPr>
              <a:t> </a:t>
            </a:r>
            <a:r>
              <a:rPr lang="en-US" altLang="ja-JP" sz="2600" dirty="0" smtClean="0">
                <a:solidFill>
                  <a:schemeClr val="tx1"/>
                </a:solidFill>
              </a:rPr>
              <a:t>2</a:t>
            </a:r>
            <a:r>
              <a:rPr lang="en-GB" altLang="ja-JP" sz="2600" dirty="0" smtClean="0">
                <a:solidFill>
                  <a:schemeClr val="tx1"/>
                </a:solidFill>
              </a:rPr>
              <a:t>00</a:t>
            </a:r>
            <a:r>
              <a:rPr lang="en-US" altLang="ja-JP" sz="2600" dirty="0" smtClean="0">
                <a:solidFill>
                  <a:schemeClr val="tx1"/>
                </a:solidFill>
              </a:rPr>
              <a:t>0</a:t>
            </a:r>
            <a:r>
              <a:rPr lang="en-GB" altLang="ja-JP" sz="2600" dirty="0" smtClean="0">
                <a:solidFill>
                  <a:schemeClr val="tx1"/>
                </a:solidFill>
              </a:rPr>
              <a:t>en      </a:t>
            </a:r>
            <a:r>
              <a:rPr lang="en-GB" altLang="ja-JP" sz="2600" dirty="0" err="1" smtClean="0">
                <a:solidFill>
                  <a:schemeClr val="tx1"/>
                </a:solidFill>
              </a:rPr>
              <a:t>desu</a:t>
            </a:r>
            <a:r>
              <a:rPr lang="en-GB" altLang="ja-JP" sz="2600" dirty="0" smtClean="0">
                <a:solidFill>
                  <a:schemeClr val="tx1"/>
                </a:solidFill>
              </a:rPr>
              <a:t>. 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en-GB" dirty="0" smtClean="0"/>
              <a:t>(c) </a:t>
            </a:r>
            <a:r>
              <a:rPr lang="en-GB" dirty="0" err="1" smtClean="0"/>
              <a:t>Kumi</a:t>
            </a:r>
            <a:r>
              <a:rPr lang="en-GB" dirty="0" smtClean="0"/>
              <a:t> Casey</a:t>
            </a:r>
            <a:endParaRPr lang="en-GB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3568" y="260648"/>
            <a:ext cx="7931224" cy="1368152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ja-JP" dirty="0" smtClean="0">
                <a:solidFill>
                  <a:schemeClr val="tx1"/>
                </a:solidFill>
              </a:rPr>
              <a:t>X</a:t>
            </a:r>
            <a:r>
              <a:rPr lang="ja-JP" altLang="en-US" smtClean="0">
                <a:solidFill>
                  <a:schemeClr val="tx1"/>
                </a:solidFill>
              </a:rPr>
              <a:t>　</a:t>
            </a:r>
            <a:r>
              <a:rPr lang="ja-JP" altLang="en-US" smtClean="0">
                <a:solidFill>
                  <a:schemeClr val="accent2">
                    <a:lumMod val="75000"/>
                  </a:schemeClr>
                </a:solidFill>
              </a:rPr>
              <a:t>を　</a:t>
            </a:r>
            <a:r>
              <a:rPr lang="en-GB" altLang="ja-JP" dirty="0" smtClean="0">
                <a:solidFill>
                  <a:schemeClr val="accent5">
                    <a:lumMod val="75000"/>
                  </a:schemeClr>
                </a:solidFill>
              </a:rPr>
              <a:t>__</a:t>
            </a:r>
            <a:r>
              <a:rPr lang="ja-JP" altLang="en-US" smtClean="0">
                <a:solidFill>
                  <a:schemeClr val="accent5">
                    <a:lumMod val="75000"/>
                  </a:schemeClr>
                </a:solidFill>
              </a:rPr>
              <a:t>まい　</a:t>
            </a:r>
            <a:r>
              <a:rPr lang="ja-JP" altLang="en-US" smtClean="0">
                <a:solidFill>
                  <a:schemeClr val="accent2">
                    <a:lumMod val="75000"/>
                  </a:schemeClr>
                </a:solidFill>
              </a:rPr>
              <a:t>ください。</a:t>
            </a:r>
            <a:r>
              <a:rPr lang="en-US" altLang="ja-JP" dirty="0" smtClean="0">
                <a:solidFill>
                  <a:schemeClr val="tx1"/>
                </a:solidFill>
              </a:rPr>
              <a:t/>
            </a:r>
            <a:br>
              <a:rPr lang="en-US" altLang="ja-JP" dirty="0" smtClean="0">
                <a:solidFill>
                  <a:schemeClr val="tx1"/>
                </a:solidFill>
              </a:rPr>
            </a:br>
            <a:r>
              <a:rPr lang="en-GB" altLang="ja-JP" dirty="0" smtClean="0">
                <a:solidFill>
                  <a:schemeClr val="tx1"/>
                </a:solidFill>
              </a:rPr>
              <a:t>X</a:t>
            </a:r>
            <a:r>
              <a:rPr lang="en-GB" altLang="ja-JP" dirty="0" smtClean="0">
                <a:solidFill>
                  <a:schemeClr val="accent5">
                    <a:lumMod val="75000"/>
                  </a:schemeClr>
                </a:solidFill>
              </a:rPr>
              <a:t>   </a:t>
            </a:r>
            <a:r>
              <a:rPr lang="en-GB" altLang="ja-JP" dirty="0" smtClean="0">
                <a:solidFill>
                  <a:schemeClr val="accent2">
                    <a:lumMod val="75000"/>
                  </a:schemeClr>
                </a:solidFill>
              </a:rPr>
              <a:t>o  </a:t>
            </a:r>
            <a:r>
              <a:rPr lang="ja-JP" altLang="en-US" smtClean="0">
                <a:solidFill>
                  <a:schemeClr val="accent5">
                    <a:lumMod val="75000"/>
                  </a:schemeClr>
                </a:solidFill>
              </a:rPr>
              <a:t>＿</a:t>
            </a:r>
            <a:r>
              <a:rPr lang="en-GB" altLang="ja-JP" dirty="0" err="1" smtClean="0">
                <a:solidFill>
                  <a:schemeClr val="accent5">
                    <a:lumMod val="75000"/>
                  </a:schemeClr>
                </a:solidFill>
              </a:rPr>
              <a:t>mai</a:t>
            </a:r>
            <a:r>
              <a:rPr lang="en-GB" altLang="ja-JP" dirty="0" smtClean="0">
                <a:solidFill>
                  <a:schemeClr val="accent5">
                    <a:lumMod val="75000"/>
                  </a:schemeClr>
                </a:solidFill>
              </a:rPr>
              <a:t>  </a:t>
            </a:r>
            <a:r>
              <a:rPr lang="en-GB" altLang="ja-JP" dirty="0" err="1" smtClean="0">
                <a:solidFill>
                  <a:schemeClr val="accent2">
                    <a:lumMod val="75000"/>
                  </a:schemeClr>
                </a:solidFill>
              </a:rPr>
              <a:t>kudasai</a:t>
            </a:r>
            <a:r>
              <a:rPr lang="en-GB" altLang="ja-JP" dirty="0" smtClean="0">
                <a:solidFill>
                  <a:schemeClr val="accent2">
                    <a:lumMod val="75000"/>
                  </a:schemeClr>
                </a:solidFill>
              </a:rPr>
              <a:t>.</a:t>
            </a:r>
            <a:endParaRPr lang="en-GB" sz="27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1520" y="2276872"/>
            <a:ext cx="8496944" cy="3293209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ja-JP" sz="2600" dirty="0" smtClean="0">
                <a:solidFill>
                  <a:schemeClr val="tx1"/>
                </a:solidFill>
              </a:rPr>
              <a:t>T</a:t>
            </a:r>
            <a:r>
              <a:rPr lang="ja-JP" altLang="en-US" sz="2600" smtClean="0">
                <a:solidFill>
                  <a:schemeClr val="tx1"/>
                </a:solidFill>
              </a:rPr>
              <a:t>シャツ　</a:t>
            </a:r>
            <a:r>
              <a:rPr lang="ja-JP" altLang="en-US" sz="2600" smtClean="0">
                <a:solidFill>
                  <a:schemeClr val="accent2">
                    <a:lumMod val="75000"/>
                  </a:schemeClr>
                </a:solidFill>
              </a:rPr>
              <a:t>を</a:t>
            </a:r>
            <a:r>
              <a:rPr lang="ja-JP" altLang="en-US" sz="2600" smtClean="0">
                <a:solidFill>
                  <a:schemeClr val="tx1"/>
                </a:solidFill>
              </a:rPr>
              <a:t>　</a:t>
            </a:r>
            <a:r>
              <a:rPr lang="ja-JP" altLang="en-US" sz="2600" smtClean="0">
                <a:solidFill>
                  <a:schemeClr val="accent5">
                    <a:lumMod val="75000"/>
                  </a:schemeClr>
                </a:solidFill>
              </a:rPr>
              <a:t>３ まい</a:t>
            </a:r>
            <a:r>
              <a:rPr lang="ja-JP" altLang="en-US" sz="2600" smtClean="0">
                <a:solidFill>
                  <a:schemeClr val="tx1"/>
                </a:solidFill>
              </a:rPr>
              <a:t>　</a:t>
            </a:r>
            <a:r>
              <a:rPr lang="ja-JP" altLang="en-US" sz="2600" smtClean="0">
                <a:solidFill>
                  <a:schemeClr val="accent2">
                    <a:lumMod val="75000"/>
                  </a:schemeClr>
                </a:solidFill>
              </a:rPr>
              <a:t>ください。</a:t>
            </a:r>
            <a:endParaRPr lang="en-US" altLang="ja-JP" sz="2600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n-GB" altLang="ja-JP" sz="2600" dirty="0" smtClean="0">
                <a:solidFill>
                  <a:schemeClr val="tx1"/>
                </a:solidFill>
              </a:rPr>
              <a:t>T </a:t>
            </a:r>
            <a:r>
              <a:rPr lang="en-GB" altLang="ja-JP" sz="2600" dirty="0" err="1" smtClean="0">
                <a:solidFill>
                  <a:schemeClr val="tx1"/>
                </a:solidFill>
              </a:rPr>
              <a:t>shatsu</a:t>
            </a:r>
            <a:r>
              <a:rPr lang="en-GB" altLang="ja-JP" sz="2600" dirty="0" smtClean="0">
                <a:solidFill>
                  <a:schemeClr val="tx1"/>
                </a:solidFill>
              </a:rPr>
              <a:t> </a:t>
            </a:r>
            <a:r>
              <a:rPr lang="en-GB" altLang="ja-JP" sz="2600" dirty="0" smtClean="0">
                <a:solidFill>
                  <a:schemeClr val="accent2">
                    <a:lumMod val="75000"/>
                  </a:schemeClr>
                </a:solidFill>
              </a:rPr>
              <a:t>o</a:t>
            </a:r>
            <a:r>
              <a:rPr lang="en-GB" altLang="ja-JP" sz="2600" dirty="0" smtClean="0">
                <a:solidFill>
                  <a:schemeClr val="tx1"/>
                </a:solidFill>
              </a:rPr>
              <a:t> </a:t>
            </a:r>
            <a:r>
              <a:rPr lang="en-GB" altLang="ja-JP" sz="2600" dirty="0" smtClean="0">
                <a:solidFill>
                  <a:schemeClr val="accent5">
                    <a:lumMod val="75000"/>
                  </a:schemeClr>
                </a:solidFill>
              </a:rPr>
              <a:t>san </a:t>
            </a:r>
            <a:r>
              <a:rPr lang="en-GB" altLang="ja-JP" sz="2600" dirty="0" err="1" smtClean="0">
                <a:solidFill>
                  <a:schemeClr val="accent5">
                    <a:lumMod val="75000"/>
                  </a:schemeClr>
                </a:solidFill>
              </a:rPr>
              <a:t>mai</a:t>
            </a:r>
            <a:r>
              <a:rPr lang="en-GB" altLang="ja-JP" sz="2600" dirty="0" smtClean="0">
                <a:solidFill>
                  <a:schemeClr val="tx1"/>
                </a:solidFill>
              </a:rPr>
              <a:t> </a:t>
            </a:r>
            <a:r>
              <a:rPr lang="en-GB" altLang="ja-JP" sz="2600" dirty="0" err="1" smtClean="0">
                <a:solidFill>
                  <a:schemeClr val="accent2">
                    <a:lumMod val="75000"/>
                  </a:schemeClr>
                </a:solidFill>
              </a:rPr>
              <a:t>kudasai</a:t>
            </a:r>
            <a:r>
              <a:rPr lang="en-GB" altLang="ja-JP" sz="2600" dirty="0" smtClean="0">
                <a:solidFill>
                  <a:schemeClr val="tx1"/>
                </a:solidFill>
              </a:rPr>
              <a:t>.</a:t>
            </a:r>
          </a:p>
          <a:p>
            <a:endParaRPr lang="en-GB" altLang="ja-JP" sz="2600" dirty="0" smtClean="0">
              <a:solidFill>
                <a:srgbClr val="FFFF00"/>
              </a:solidFill>
            </a:endParaRPr>
          </a:p>
          <a:p>
            <a:r>
              <a:rPr lang="ja-JP" altLang="en-US" sz="2600" smtClean="0">
                <a:solidFill>
                  <a:schemeClr val="tx1"/>
                </a:solidFill>
              </a:rPr>
              <a:t>あの  くろい　かさ　を　２ほん　ください。</a:t>
            </a:r>
            <a:endParaRPr lang="en-GB" altLang="ja-JP" sz="2600" dirty="0" smtClean="0">
              <a:solidFill>
                <a:schemeClr val="tx1"/>
              </a:solidFill>
            </a:endParaRPr>
          </a:p>
          <a:p>
            <a:r>
              <a:rPr lang="en-US" altLang="ja-JP" sz="2600" dirty="0" smtClean="0">
                <a:solidFill>
                  <a:schemeClr val="tx1"/>
                </a:solidFill>
              </a:rPr>
              <a:t>A</a:t>
            </a:r>
            <a:r>
              <a:rPr lang="en-GB" altLang="ja-JP" sz="2600" dirty="0" smtClean="0">
                <a:solidFill>
                  <a:schemeClr val="tx1"/>
                </a:solidFill>
              </a:rPr>
              <a:t>no   </a:t>
            </a:r>
            <a:r>
              <a:rPr lang="en-GB" altLang="ja-JP" sz="2600" dirty="0" err="1" smtClean="0">
                <a:solidFill>
                  <a:schemeClr val="tx1"/>
                </a:solidFill>
              </a:rPr>
              <a:t>kuroi</a:t>
            </a:r>
            <a:r>
              <a:rPr lang="en-GB" altLang="ja-JP" sz="2600" dirty="0" smtClean="0">
                <a:solidFill>
                  <a:schemeClr val="tx1"/>
                </a:solidFill>
              </a:rPr>
              <a:t>  </a:t>
            </a:r>
            <a:r>
              <a:rPr lang="en-GB" altLang="ja-JP" sz="2600" dirty="0" err="1" smtClean="0">
                <a:solidFill>
                  <a:schemeClr val="tx1"/>
                </a:solidFill>
              </a:rPr>
              <a:t>kasa</a:t>
            </a:r>
            <a:r>
              <a:rPr lang="en-GB" altLang="ja-JP" sz="2600" dirty="0" smtClean="0">
                <a:solidFill>
                  <a:schemeClr val="tx1"/>
                </a:solidFill>
              </a:rPr>
              <a:t>   o  </a:t>
            </a:r>
            <a:r>
              <a:rPr lang="en-GB" altLang="ja-JP" sz="2600" dirty="0" err="1" smtClean="0">
                <a:solidFill>
                  <a:schemeClr val="tx1"/>
                </a:solidFill>
              </a:rPr>
              <a:t>ni</a:t>
            </a:r>
            <a:r>
              <a:rPr lang="en-GB" altLang="ja-JP" sz="2600" dirty="0" smtClean="0">
                <a:solidFill>
                  <a:schemeClr val="tx1"/>
                </a:solidFill>
              </a:rPr>
              <a:t> </a:t>
            </a:r>
            <a:r>
              <a:rPr lang="en-GB" altLang="ja-JP" sz="2600" dirty="0" err="1" smtClean="0">
                <a:solidFill>
                  <a:schemeClr val="tx1"/>
                </a:solidFill>
              </a:rPr>
              <a:t>hon</a:t>
            </a:r>
            <a:r>
              <a:rPr lang="en-GB" altLang="ja-JP" sz="2600" dirty="0" smtClean="0">
                <a:solidFill>
                  <a:schemeClr val="tx1"/>
                </a:solidFill>
              </a:rPr>
              <a:t>  </a:t>
            </a:r>
            <a:r>
              <a:rPr lang="en-GB" altLang="ja-JP" sz="2600" dirty="0" err="1" smtClean="0">
                <a:solidFill>
                  <a:schemeClr val="tx1"/>
                </a:solidFill>
              </a:rPr>
              <a:t>kudasai</a:t>
            </a:r>
            <a:r>
              <a:rPr lang="en-GB" altLang="ja-JP" sz="2600" dirty="0" smtClean="0">
                <a:solidFill>
                  <a:schemeClr val="tx1"/>
                </a:solidFill>
              </a:rPr>
              <a:t>.</a:t>
            </a:r>
          </a:p>
          <a:p>
            <a:endParaRPr lang="en-GB" altLang="ja-JP" sz="2600" dirty="0" smtClean="0">
              <a:solidFill>
                <a:schemeClr val="tx1"/>
              </a:solidFill>
            </a:endParaRPr>
          </a:p>
          <a:p>
            <a:r>
              <a:rPr lang="ja-JP" altLang="en-US" sz="2600" smtClean="0">
                <a:solidFill>
                  <a:schemeClr val="tx1"/>
                </a:solidFill>
              </a:rPr>
              <a:t>あれ　を　４つ　  ください。</a:t>
            </a:r>
            <a:endParaRPr lang="en-GB" altLang="ja-JP" sz="2600" dirty="0" smtClean="0">
              <a:solidFill>
                <a:schemeClr val="tx1"/>
              </a:solidFill>
            </a:endParaRPr>
          </a:p>
          <a:p>
            <a:r>
              <a:rPr lang="en-US" altLang="ja-JP" sz="2600" dirty="0" smtClean="0">
                <a:solidFill>
                  <a:schemeClr val="tx1"/>
                </a:solidFill>
              </a:rPr>
              <a:t>Are    o  </a:t>
            </a:r>
            <a:r>
              <a:rPr lang="en-US" altLang="ja-JP" sz="2600" dirty="0" err="1" smtClean="0">
                <a:solidFill>
                  <a:schemeClr val="tx1"/>
                </a:solidFill>
              </a:rPr>
              <a:t>yottsu</a:t>
            </a:r>
            <a:r>
              <a:rPr lang="en-US" altLang="ja-JP" sz="2600" dirty="0" smtClean="0">
                <a:solidFill>
                  <a:schemeClr val="tx1"/>
                </a:solidFill>
              </a:rPr>
              <a:t>  </a:t>
            </a:r>
            <a:r>
              <a:rPr lang="en-US" altLang="ja-JP" sz="2600" dirty="0" err="1" smtClean="0">
                <a:solidFill>
                  <a:schemeClr val="tx1"/>
                </a:solidFill>
              </a:rPr>
              <a:t>kudasai</a:t>
            </a:r>
            <a:r>
              <a:rPr lang="en-US" altLang="ja-JP" sz="2600" dirty="0" smtClean="0">
                <a:solidFill>
                  <a:schemeClr val="tx1"/>
                </a:solidFill>
              </a:rPr>
              <a:t>.</a:t>
            </a:r>
            <a:endParaRPr lang="en-GB" altLang="ja-JP" sz="2600" dirty="0" smtClean="0">
              <a:solidFill>
                <a:schemeClr val="tx1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en-GB" dirty="0" smtClean="0"/>
              <a:t>(c) </a:t>
            </a:r>
            <a:r>
              <a:rPr lang="en-GB" dirty="0" err="1" smtClean="0"/>
              <a:t>Kumi</a:t>
            </a:r>
            <a:r>
              <a:rPr lang="en-GB" dirty="0" smtClean="0"/>
              <a:t> Casey</a:t>
            </a:r>
            <a:endParaRPr lang="en-GB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3568" y="260648"/>
            <a:ext cx="7931224" cy="1368152"/>
          </a:xfrm>
        </p:spPr>
        <p:txBody>
          <a:bodyPr>
            <a:normAutofit fontScale="90000"/>
          </a:bodyPr>
          <a:lstStyle/>
          <a:p>
            <a:pPr algn="ctr"/>
            <a:r>
              <a:rPr lang="ja-JP" altLang="en-US" smtClean="0">
                <a:solidFill>
                  <a:schemeClr val="tx1"/>
                </a:solidFill>
              </a:rPr>
              <a:t>スイス　</a:t>
            </a:r>
            <a:r>
              <a:rPr lang="ja-JP" altLang="en-US" smtClean="0">
                <a:solidFill>
                  <a:srgbClr val="FFFF00"/>
                </a:solidFill>
              </a:rPr>
              <a:t>の</a:t>
            </a:r>
            <a:r>
              <a:rPr lang="ja-JP" altLang="en-US" smtClean="0">
                <a:solidFill>
                  <a:schemeClr val="tx1"/>
                </a:solidFill>
              </a:rPr>
              <a:t>　</a:t>
            </a:r>
            <a:r>
              <a:rPr lang="en-US" altLang="ja-JP" dirty="0" smtClean="0">
                <a:solidFill>
                  <a:schemeClr val="tx1"/>
                </a:solidFill>
              </a:rPr>
              <a:t>X</a:t>
            </a:r>
            <a:br>
              <a:rPr lang="en-US" altLang="ja-JP" dirty="0" smtClean="0">
                <a:solidFill>
                  <a:schemeClr val="tx1"/>
                </a:solidFill>
              </a:rPr>
            </a:br>
            <a:r>
              <a:rPr lang="en-US" altLang="ja-JP" dirty="0" err="1" smtClean="0">
                <a:solidFill>
                  <a:schemeClr val="tx1"/>
                </a:solidFill>
              </a:rPr>
              <a:t>Suisu</a:t>
            </a:r>
            <a:r>
              <a:rPr lang="en-US" altLang="ja-JP" dirty="0" smtClean="0">
                <a:solidFill>
                  <a:schemeClr val="tx1"/>
                </a:solidFill>
              </a:rPr>
              <a:t>  </a:t>
            </a:r>
            <a:r>
              <a:rPr lang="en-US" altLang="ja-JP" dirty="0" smtClean="0">
                <a:solidFill>
                  <a:srgbClr val="FFFF00"/>
                </a:solidFill>
              </a:rPr>
              <a:t>no</a:t>
            </a:r>
            <a:r>
              <a:rPr lang="en-US" altLang="ja-JP" dirty="0" smtClean="0">
                <a:solidFill>
                  <a:schemeClr val="tx1"/>
                </a:solidFill>
              </a:rPr>
              <a:t>  </a:t>
            </a:r>
            <a:r>
              <a:rPr lang="en-GB" altLang="ja-JP" dirty="0" smtClean="0">
                <a:solidFill>
                  <a:schemeClr val="tx1"/>
                </a:solidFill>
              </a:rPr>
              <a:t>X</a:t>
            </a:r>
            <a:endParaRPr lang="en-GB" sz="27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1520" y="1988840"/>
            <a:ext cx="8640960" cy="4093428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ja-JP" sz="2600" dirty="0" smtClean="0">
                <a:solidFill>
                  <a:schemeClr val="tx1"/>
                </a:solidFill>
              </a:rPr>
              <a:t>A:</a:t>
            </a:r>
            <a:r>
              <a:rPr lang="ja-JP" altLang="en-US" sz="2600" smtClean="0">
                <a:solidFill>
                  <a:schemeClr val="tx1"/>
                </a:solidFill>
              </a:rPr>
              <a:t>　これ　は　スイス　の　とけい　です。</a:t>
            </a:r>
            <a:endParaRPr lang="en-US" altLang="ja-JP" sz="2600" dirty="0" smtClean="0">
              <a:solidFill>
                <a:schemeClr val="tx1"/>
              </a:solidFill>
            </a:endParaRPr>
          </a:p>
          <a:p>
            <a:r>
              <a:rPr lang="ja-JP" altLang="en-US" sz="2600" smtClean="0">
                <a:solidFill>
                  <a:schemeClr val="tx1"/>
                </a:solidFill>
              </a:rPr>
              <a:t>　　</a:t>
            </a:r>
            <a:r>
              <a:rPr lang="en-GB" altLang="ja-JP" sz="2600" dirty="0" err="1" smtClean="0">
                <a:solidFill>
                  <a:schemeClr val="tx1"/>
                </a:solidFill>
              </a:rPr>
              <a:t>Kore</a:t>
            </a:r>
            <a:r>
              <a:rPr lang="en-GB" altLang="ja-JP" sz="2600" dirty="0" smtClean="0">
                <a:solidFill>
                  <a:schemeClr val="tx1"/>
                </a:solidFill>
              </a:rPr>
              <a:t> </a:t>
            </a:r>
            <a:r>
              <a:rPr lang="en-GB" altLang="ja-JP" sz="2600" dirty="0" err="1" smtClean="0">
                <a:solidFill>
                  <a:schemeClr val="tx1"/>
                </a:solidFill>
              </a:rPr>
              <a:t>wa</a:t>
            </a:r>
            <a:r>
              <a:rPr lang="en-GB" altLang="ja-JP" sz="2600" dirty="0" smtClean="0">
                <a:solidFill>
                  <a:schemeClr val="tx1"/>
                </a:solidFill>
              </a:rPr>
              <a:t>  </a:t>
            </a:r>
            <a:r>
              <a:rPr lang="en-GB" altLang="ja-JP" sz="2600" dirty="0" err="1" smtClean="0">
                <a:solidFill>
                  <a:schemeClr val="tx1"/>
                </a:solidFill>
              </a:rPr>
              <a:t>suisu</a:t>
            </a:r>
            <a:r>
              <a:rPr lang="en-GB" altLang="ja-JP" sz="2600" dirty="0" smtClean="0">
                <a:solidFill>
                  <a:schemeClr val="tx1"/>
                </a:solidFill>
              </a:rPr>
              <a:t>   no   </a:t>
            </a:r>
            <a:r>
              <a:rPr lang="en-GB" altLang="ja-JP" sz="2600" dirty="0" err="1" smtClean="0">
                <a:solidFill>
                  <a:schemeClr val="tx1"/>
                </a:solidFill>
              </a:rPr>
              <a:t>tokei</a:t>
            </a:r>
            <a:r>
              <a:rPr lang="en-GB" altLang="ja-JP" sz="2600" dirty="0" smtClean="0">
                <a:solidFill>
                  <a:schemeClr val="tx1"/>
                </a:solidFill>
              </a:rPr>
              <a:t>   </a:t>
            </a:r>
            <a:r>
              <a:rPr lang="en-GB" altLang="ja-JP" sz="2600" dirty="0" err="1" smtClean="0">
                <a:solidFill>
                  <a:schemeClr val="tx1"/>
                </a:solidFill>
              </a:rPr>
              <a:t>desu</a:t>
            </a:r>
            <a:r>
              <a:rPr lang="en-GB" altLang="ja-JP" sz="2600" dirty="0" smtClean="0">
                <a:solidFill>
                  <a:schemeClr val="tx1"/>
                </a:solidFill>
              </a:rPr>
              <a:t>.</a:t>
            </a:r>
          </a:p>
          <a:p>
            <a:endParaRPr lang="en-GB" altLang="ja-JP" sz="2600" dirty="0" smtClean="0">
              <a:solidFill>
                <a:srgbClr val="FFFF00"/>
              </a:solidFill>
            </a:endParaRPr>
          </a:p>
          <a:p>
            <a:r>
              <a:rPr lang="en-US" altLang="ja-JP" sz="2600" dirty="0" smtClean="0">
                <a:solidFill>
                  <a:schemeClr val="tx1"/>
                </a:solidFill>
              </a:rPr>
              <a:t>B: </a:t>
            </a:r>
            <a:r>
              <a:rPr lang="ja-JP" altLang="en-US" sz="2600" smtClean="0">
                <a:solidFill>
                  <a:schemeClr val="tx1"/>
                </a:solidFill>
              </a:rPr>
              <a:t>あれ　も　スイス　の　とけい　ですか。</a:t>
            </a:r>
            <a:endParaRPr lang="en-GB" altLang="ja-JP" sz="2600" dirty="0" smtClean="0">
              <a:solidFill>
                <a:schemeClr val="tx1"/>
              </a:solidFill>
            </a:endParaRPr>
          </a:p>
          <a:p>
            <a:r>
              <a:rPr lang="ja-JP" altLang="en-US" sz="2600" smtClean="0">
                <a:solidFill>
                  <a:schemeClr val="tx1"/>
                </a:solidFill>
              </a:rPr>
              <a:t>　　</a:t>
            </a:r>
            <a:r>
              <a:rPr lang="en-US" altLang="ja-JP" sz="2600" dirty="0" smtClean="0">
                <a:solidFill>
                  <a:schemeClr val="tx1"/>
                </a:solidFill>
              </a:rPr>
              <a:t>A</a:t>
            </a:r>
            <a:r>
              <a:rPr lang="en-GB" altLang="ja-JP" sz="2600" dirty="0" smtClean="0">
                <a:solidFill>
                  <a:schemeClr val="tx1"/>
                </a:solidFill>
              </a:rPr>
              <a:t>re   mo  </a:t>
            </a:r>
            <a:r>
              <a:rPr lang="en-GB" altLang="ja-JP" sz="2600" dirty="0" err="1" smtClean="0">
                <a:solidFill>
                  <a:schemeClr val="tx1"/>
                </a:solidFill>
              </a:rPr>
              <a:t>suisu</a:t>
            </a:r>
            <a:r>
              <a:rPr lang="en-GB" altLang="ja-JP" sz="2600" dirty="0" smtClean="0">
                <a:solidFill>
                  <a:schemeClr val="tx1"/>
                </a:solidFill>
              </a:rPr>
              <a:t>   no  </a:t>
            </a:r>
            <a:r>
              <a:rPr lang="en-GB" altLang="ja-JP" sz="2600" dirty="0" err="1" smtClean="0">
                <a:solidFill>
                  <a:schemeClr val="tx1"/>
                </a:solidFill>
              </a:rPr>
              <a:t>tokei</a:t>
            </a:r>
            <a:r>
              <a:rPr lang="en-GB" altLang="ja-JP" sz="2600" dirty="0" smtClean="0">
                <a:solidFill>
                  <a:schemeClr val="tx1"/>
                </a:solidFill>
              </a:rPr>
              <a:t>    </a:t>
            </a:r>
            <a:r>
              <a:rPr lang="en-GB" altLang="ja-JP" sz="2600" dirty="0" err="1" smtClean="0">
                <a:solidFill>
                  <a:schemeClr val="tx1"/>
                </a:solidFill>
              </a:rPr>
              <a:t>desuka</a:t>
            </a:r>
            <a:r>
              <a:rPr lang="en-GB" altLang="ja-JP" sz="2600" dirty="0" smtClean="0">
                <a:solidFill>
                  <a:schemeClr val="tx1"/>
                </a:solidFill>
              </a:rPr>
              <a:t>.</a:t>
            </a:r>
          </a:p>
          <a:p>
            <a:endParaRPr lang="en-GB" altLang="ja-JP" sz="2600" dirty="0" smtClean="0">
              <a:solidFill>
                <a:schemeClr val="tx1"/>
              </a:solidFill>
            </a:endParaRPr>
          </a:p>
          <a:p>
            <a:r>
              <a:rPr lang="en-US" altLang="ja-JP" sz="2600" dirty="0" smtClean="0">
                <a:solidFill>
                  <a:schemeClr val="tx1"/>
                </a:solidFill>
              </a:rPr>
              <a:t>A: </a:t>
            </a:r>
            <a:r>
              <a:rPr lang="ja-JP" altLang="en-US" sz="2600" smtClean="0">
                <a:solidFill>
                  <a:schemeClr val="tx1"/>
                </a:solidFill>
              </a:rPr>
              <a:t>いいえ、あれ　は　スイス　の　（とけい）　では　ありません。</a:t>
            </a:r>
            <a:endParaRPr lang="en-GB" altLang="ja-JP" sz="2600" dirty="0" smtClean="0">
              <a:solidFill>
                <a:schemeClr val="tx1"/>
              </a:solidFill>
            </a:endParaRPr>
          </a:p>
          <a:p>
            <a:r>
              <a:rPr lang="ja-JP" altLang="en-US" sz="2600" smtClean="0">
                <a:solidFill>
                  <a:schemeClr val="tx1"/>
                </a:solidFill>
              </a:rPr>
              <a:t>　　</a:t>
            </a:r>
            <a:r>
              <a:rPr lang="en-GB" altLang="ja-JP" sz="2600" dirty="0" err="1" smtClean="0">
                <a:solidFill>
                  <a:schemeClr val="tx1"/>
                </a:solidFill>
              </a:rPr>
              <a:t>Iie</a:t>
            </a:r>
            <a:r>
              <a:rPr lang="en-GB" altLang="ja-JP" sz="2600" dirty="0" smtClean="0">
                <a:solidFill>
                  <a:schemeClr val="tx1"/>
                </a:solidFill>
              </a:rPr>
              <a:t>,        are    </a:t>
            </a:r>
            <a:r>
              <a:rPr lang="en-GB" altLang="ja-JP" sz="2600" dirty="0" err="1" smtClean="0">
                <a:solidFill>
                  <a:schemeClr val="tx1"/>
                </a:solidFill>
              </a:rPr>
              <a:t>wa</a:t>
            </a:r>
            <a:r>
              <a:rPr lang="en-GB" altLang="ja-JP" sz="2600" dirty="0" smtClean="0">
                <a:solidFill>
                  <a:schemeClr val="tx1"/>
                </a:solidFill>
              </a:rPr>
              <a:t>  </a:t>
            </a:r>
            <a:r>
              <a:rPr lang="en-GB" altLang="ja-JP" sz="2600" dirty="0" err="1" smtClean="0">
                <a:solidFill>
                  <a:schemeClr val="tx1"/>
                </a:solidFill>
              </a:rPr>
              <a:t>suisu</a:t>
            </a:r>
            <a:r>
              <a:rPr lang="en-GB" altLang="ja-JP" sz="2600" dirty="0" smtClean="0">
                <a:solidFill>
                  <a:schemeClr val="tx1"/>
                </a:solidFill>
              </a:rPr>
              <a:t>   no </a:t>
            </a:r>
            <a:r>
              <a:rPr lang="ja-JP" altLang="en-US" sz="2600" smtClean="0">
                <a:solidFill>
                  <a:schemeClr val="tx1"/>
                </a:solidFill>
              </a:rPr>
              <a:t>　</a:t>
            </a:r>
            <a:r>
              <a:rPr lang="en-GB" altLang="ja-JP" sz="2600" dirty="0" smtClean="0">
                <a:solidFill>
                  <a:schemeClr val="tx1"/>
                </a:solidFill>
              </a:rPr>
              <a:t> (</a:t>
            </a:r>
            <a:r>
              <a:rPr lang="en-GB" altLang="ja-JP" sz="2600" dirty="0" err="1" smtClean="0">
                <a:solidFill>
                  <a:schemeClr val="tx1"/>
                </a:solidFill>
              </a:rPr>
              <a:t>tokei</a:t>
            </a:r>
            <a:r>
              <a:rPr lang="en-GB" altLang="ja-JP" sz="2600" dirty="0" smtClean="0">
                <a:solidFill>
                  <a:schemeClr val="tx1"/>
                </a:solidFill>
              </a:rPr>
              <a:t>)  </a:t>
            </a:r>
            <a:r>
              <a:rPr lang="en-GB" altLang="ja-JP" sz="2600" dirty="0" err="1" smtClean="0">
                <a:solidFill>
                  <a:schemeClr val="tx1"/>
                </a:solidFill>
              </a:rPr>
              <a:t>dewa</a:t>
            </a:r>
            <a:r>
              <a:rPr lang="en-GB" altLang="ja-JP" sz="2600" dirty="0" smtClean="0">
                <a:solidFill>
                  <a:schemeClr val="tx1"/>
                </a:solidFill>
              </a:rPr>
              <a:t> </a:t>
            </a:r>
            <a:r>
              <a:rPr lang="en-GB" altLang="ja-JP" sz="2600" dirty="0" err="1" smtClean="0">
                <a:solidFill>
                  <a:schemeClr val="tx1"/>
                </a:solidFill>
              </a:rPr>
              <a:t>arimasen</a:t>
            </a:r>
            <a:r>
              <a:rPr lang="en-GB" altLang="ja-JP" sz="2600" dirty="0" smtClean="0">
                <a:solidFill>
                  <a:schemeClr val="tx1"/>
                </a:solidFill>
              </a:rPr>
              <a:t>.</a:t>
            </a:r>
          </a:p>
          <a:p>
            <a:r>
              <a:rPr lang="ja-JP" altLang="en-US" sz="2600" smtClean="0">
                <a:solidFill>
                  <a:schemeClr val="tx1"/>
                </a:solidFill>
              </a:rPr>
              <a:t>　　ドイツ　の　（とけい）　です。</a:t>
            </a:r>
            <a:endParaRPr lang="en-GB" altLang="ja-JP" sz="2600" dirty="0" smtClean="0">
              <a:solidFill>
                <a:schemeClr val="tx1"/>
              </a:solidFill>
            </a:endParaRPr>
          </a:p>
          <a:p>
            <a:r>
              <a:rPr lang="ja-JP" altLang="en-US" sz="2600" smtClean="0">
                <a:solidFill>
                  <a:schemeClr val="tx1"/>
                </a:solidFill>
              </a:rPr>
              <a:t>　　</a:t>
            </a:r>
            <a:r>
              <a:rPr lang="en-GB" altLang="ja-JP" sz="2600" dirty="0" err="1" smtClean="0">
                <a:solidFill>
                  <a:schemeClr val="tx1"/>
                </a:solidFill>
              </a:rPr>
              <a:t>Doitsu</a:t>
            </a:r>
            <a:r>
              <a:rPr lang="en-GB" altLang="ja-JP" sz="2600" dirty="0" smtClean="0">
                <a:solidFill>
                  <a:schemeClr val="tx1"/>
                </a:solidFill>
              </a:rPr>
              <a:t> no</a:t>
            </a:r>
            <a:r>
              <a:rPr lang="ja-JP" altLang="en-US" sz="2600" smtClean="0">
                <a:solidFill>
                  <a:schemeClr val="tx1"/>
                </a:solidFill>
              </a:rPr>
              <a:t>　</a:t>
            </a:r>
            <a:r>
              <a:rPr lang="en-GB" altLang="ja-JP" sz="2600" dirty="0" smtClean="0">
                <a:solidFill>
                  <a:schemeClr val="tx1"/>
                </a:solidFill>
              </a:rPr>
              <a:t> (</a:t>
            </a:r>
            <a:r>
              <a:rPr lang="en-GB" altLang="ja-JP" sz="2600" dirty="0" err="1" smtClean="0">
                <a:solidFill>
                  <a:schemeClr val="tx1"/>
                </a:solidFill>
              </a:rPr>
              <a:t>tokei</a:t>
            </a:r>
            <a:r>
              <a:rPr lang="en-GB" altLang="ja-JP" sz="2600" dirty="0" smtClean="0">
                <a:solidFill>
                  <a:schemeClr val="tx1"/>
                </a:solidFill>
              </a:rPr>
              <a:t>) </a:t>
            </a:r>
            <a:r>
              <a:rPr lang="ja-JP" altLang="en-US" sz="2600" smtClean="0">
                <a:solidFill>
                  <a:schemeClr val="tx1"/>
                </a:solidFill>
              </a:rPr>
              <a:t>　</a:t>
            </a:r>
            <a:r>
              <a:rPr lang="en-GB" altLang="ja-JP" sz="2600" dirty="0" err="1" smtClean="0">
                <a:solidFill>
                  <a:schemeClr val="tx1"/>
                </a:solidFill>
              </a:rPr>
              <a:t>desu</a:t>
            </a:r>
            <a:r>
              <a:rPr lang="en-GB" altLang="ja-JP" sz="2600" dirty="0" smtClean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en-GB" dirty="0" smtClean="0"/>
              <a:t>(c) </a:t>
            </a:r>
            <a:r>
              <a:rPr lang="en-GB" dirty="0" err="1" smtClean="0"/>
              <a:t>Kumi</a:t>
            </a:r>
            <a:r>
              <a:rPr lang="en-GB" dirty="0" smtClean="0"/>
              <a:t> Casey</a:t>
            </a:r>
            <a:endParaRPr lang="en-GB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3568" y="260648"/>
            <a:ext cx="7931224" cy="1368152"/>
          </a:xfrm>
        </p:spPr>
        <p:txBody>
          <a:bodyPr>
            <a:normAutofit fontScale="90000"/>
          </a:bodyPr>
          <a:lstStyle/>
          <a:p>
            <a:pPr algn="ctr"/>
            <a:r>
              <a:rPr lang="ja-JP" altLang="en-US" smtClean="0">
                <a:solidFill>
                  <a:schemeClr val="accent2">
                    <a:lumMod val="75000"/>
                  </a:schemeClr>
                </a:solidFill>
              </a:rPr>
              <a:t>どこ　</a:t>
            </a:r>
            <a:r>
              <a:rPr lang="ja-JP" altLang="en-US" smtClean="0">
                <a:solidFill>
                  <a:schemeClr val="accent5">
                    <a:lumMod val="75000"/>
                  </a:schemeClr>
                </a:solidFill>
              </a:rPr>
              <a:t>の</a:t>
            </a:r>
            <a:r>
              <a:rPr lang="ja-JP" altLang="en-US" smtClean="0">
                <a:solidFill>
                  <a:schemeClr val="tx1"/>
                </a:solidFill>
              </a:rPr>
              <a:t>　</a:t>
            </a:r>
            <a:r>
              <a:rPr lang="en-US" altLang="ja-JP" dirty="0" smtClean="0">
                <a:solidFill>
                  <a:schemeClr val="tx1"/>
                </a:solidFill>
              </a:rPr>
              <a:t>X</a:t>
            </a:r>
            <a:r>
              <a:rPr lang="ja-JP" altLang="en-US" smtClean="0">
                <a:solidFill>
                  <a:schemeClr val="tx1"/>
                </a:solidFill>
              </a:rPr>
              <a:t>　ですか。</a:t>
            </a:r>
            <a:r>
              <a:rPr lang="en-US" altLang="ja-JP" dirty="0" smtClean="0">
                <a:solidFill>
                  <a:schemeClr val="tx1"/>
                </a:solidFill>
              </a:rPr>
              <a:t/>
            </a:r>
            <a:br>
              <a:rPr lang="en-US" altLang="ja-JP" dirty="0" smtClean="0">
                <a:solidFill>
                  <a:schemeClr val="tx1"/>
                </a:solidFill>
              </a:rPr>
            </a:br>
            <a:r>
              <a:rPr lang="en-US" altLang="ja-JP" dirty="0" err="1" smtClean="0">
                <a:solidFill>
                  <a:schemeClr val="accent2">
                    <a:lumMod val="75000"/>
                  </a:schemeClr>
                </a:solidFill>
              </a:rPr>
              <a:t>doko</a:t>
            </a:r>
            <a:r>
              <a:rPr lang="en-US" altLang="ja-JP" dirty="0" smtClean="0">
                <a:solidFill>
                  <a:schemeClr val="accent2">
                    <a:lumMod val="75000"/>
                  </a:schemeClr>
                </a:solidFill>
              </a:rPr>
              <a:t>  </a:t>
            </a:r>
            <a:r>
              <a:rPr lang="en-US" altLang="ja-JP" dirty="0" smtClean="0">
                <a:solidFill>
                  <a:schemeClr val="accent5">
                    <a:lumMod val="75000"/>
                  </a:schemeClr>
                </a:solidFill>
              </a:rPr>
              <a:t>no</a:t>
            </a:r>
            <a:r>
              <a:rPr lang="en-US" altLang="ja-JP" dirty="0" smtClean="0">
                <a:solidFill>
                  <a:schemeClr val="accent2">
                    <a:lumMod val="75000"/>
                  </a:schemeClr>
                </a:solidFill>
              </a:rPr>
              <a:t>  </a:t>
            </a:r>
            <a:r>
              <a:rPr lang="en-GB" altLang="ja-JP" dirty="0" smtClean="0">
                <a:solidFill>
                  <a:schemeClr val="tx1"/>
                </a:solidFill>
              </a:rPr>
              <a:t>X  </a:t>
            </a:r>
            <a:r>
              <a:rPr lang="en-GB" altLang="ja-JP" dirty="0" err="1" smtClean="0">
                <a:solidFill>
                  <a:schemeClr val="tx1"/>
                </a:solidFill>
              </a:rPr>
              <a:t>desuka</a:t>
            </a:r>
            <a:r>
              <a:rPr lang="en-GB" altLang="ja-JP" dirty="0" smtClean="0">
                <a:solidFill>
                  <a:schemeClr val="tx1"/>
                </a:solidFill>
              </a:rPr>
              <a:t>.</a:t>
            </a:r>
            <a:endParaRPr lang="en-GB" sz="27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1520" y="2276872"/>
            <a:ext cx="8496944" cy="4093428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ja-JP" altLang="en-US" sz="2600" smtClean="0">
                <a:solidFill>
                  <a:schemeClr val="tx1"/>
                </a:solidFill>
              </a:rPr>
              <a:t>これ　は　スイス　の　とけい　です。</a:t>
            </a:r>
            <a:endParaRPr lang="en-US" altLang="ja-JP" sz="2600" dirty="0" smtClean="0">
              <a:solidFill>
                <a:schemeClr val="tx1"/>
              </a:solidFill>
            </a:endParaRPr>
          </a:p>
          <a:p>
            <a:r>
              <a:rPr lang="en-GB" altLang="ja-JP" sz="2600" dirty="0" err="1" smtClean="0">
                <a:solidFill>
                  <a:schemeClr val="tx1"/>
                </a:solidFill>
              </a:rPr>
              <a:t>Kore</a:t>
            </a:r>
            <a:r>
              <a:rPr lang="en-GB" altLang="ja-JP" sz="2600" dirty="0" smtClean="0">
                <a:solidFill>
                  <a:schemeClr val="tx1"/>
                </a:solidFill>
              </a:rPr>
              <a:t> </a:t>
            </a:r>
            <a:r>
              <a:rPr lang="en-GB" altLang="ja-JP" sz="2600" dirty="0" err="1" smtClean="0">
                <a:solidFill>
                  <a:schemeClr val="tx1"/>
                </a:solidFill>
              </a:rPr>
              <a:t>wa</a:t>
            </a:r>
            <a:r>
              <a:rPr lang="en-GB" altLang="ja-JP" sz="2600" dirty="0" smtClean="0">
                <a:solidFill>
                  <a:schemeClr val="tx1"/>
                </a:solidFill>
              </a:rPr>
              <a:t>  </a:t>
            </a:r>
            <a:r>
              <a:rPr lang="en-GB" altLang="ja-JP" sz="2600" dirty="0" err="1" smtClean="0">
                <a:solidFill>
                  <a:schemeClr val="tx1"/>
                </a:solidFill>
              </a:rPr>
              <a:t>suisu</a:t>
            </a:r>
            <a:r>
              <a:rPr lang="en-GB" altLang="ja-JP" sz="2600" dirty="0" smtClean="0">
                <a:solidFill>
                  <a:schemeClr val="tx1"/>
                </a:solidFill>
              </a:rPr>
              <a:t>   no   </a:t>
            </a:r>
            <a:r>
              <a:rPr lang="en-GB" altLang="ja-JP" sz="2600" dirty="0" err="1" smtClean="0">
                <a:solidFill>
                  <a:schemeClr val="tx1"/>
                </a:solidFill>
              </a:rPr>
              <a:t>tokei</a:t>
            </a:r>
            <a:r>
              <a:rPr lang="en-GB" altLang="ja-JP" sz="2600" dirty="0" smtClean="0">
                <a:solidFill>
                  <a:schemeClr val="tx1"/>
                </a:solidFill>
              </a:rPr>
              <a:t>   </a:t>
            </a:r>
            <a:r>
              <a:rPr lang="en-GB" altLang="ja-JP" sz="2600" dirty="0" err="1" smtClean="0">
                <a:solidFill>
                  <a:schemeClr val="tx1"/>
                </a:solidFill>
              </a:rPr>
              <a:t>desu</a:t>
            </a:r>
            <a:r>
              <a:rPr lang="en-GB" altLang="ja-JP" sz="2600" dirty="0" smtClean="0">
                <a:solidFill>
                  <a:schemeClr val="tx1"/>
                </a:solidFill>
              </a:rPr>
              <a:t>.</a:t>
            </a:r>
          </a:p>
          <a:p>
            <a:endParaRPr lang="en-GB" altLang="ja-JP" sz="2600" dirty="0" smtClean="0">
              <a:solidFill>
                <a:srgbClr val="FFFF00"/>
              </a:solidFill>
            </a:endParaRPr>
          </a:p>
          <a:p>
            <a:r>
              <a:rPr lang="ja-JP" altLang="en-US" sz="2600" smtClean="0">
                <a:solidFill>
                  <a:schemeClr val="tx1"/>
                </a:solidFill>
              </a:rPr>
              <a:t>あれ　は　</a:t>
            </a:r>
            <a:r>
              <a:rPr lang="ja-JP" altLang="en-US" sz="2600" smtClean="0">
                <a:solidFill>
                  <a:schemeClr val="accent2">
                    <a:lumMod val="75000"/>
                  </a:schemeClr>
                </a:solidFill>
              </a:rPr>
              <a:t>どこ</a:t>
            </a:r>
            <a:r>
              <a:rPr lang="ja-JP" altLang="en-US" sz="2600" smtClean="0">
                <a:solidFill>
                  <a:schemeClr val="tx1"/>
                </a:solidFill>
              </a:rPr>
              <a:t>　</a:t>
            </a:r>
            <a:r>
              <a:rPr lang="ja-JP" altLang="en-US" sz="2600" smtClean="0">
                <a:solidFill>
                  <a:schemeClr val="accent5">
                    <a:lumMod val="75000"/>
                  </a:schemeClr>
                </a:solidFill>
              </a:rPr>
              <a:t>の</a:t>
            </a:r>
            <a:r>
              <a:rPr lang="ja-JP" altLang="en-US" sz="2600" smtClean="0">
                <a:solidFill>
                  <a:schemeClr val="tx1"/>
                </a:solidFill>
              </a:rPr>
              <a:t>　とけい　ですか。</a:t>
            </a:r>
            <a:endParaRPr lang="en-GB" altLang="ja-JP" sz="2600" dirty="0" smtClean="0">
              <a:solidFill>
                <a:schemeClr val="tx1"/>
              </a:solidFill>
            </a:endParaRPr>
          </a:p>
          <a:p>
            <a:r>
              <a:rPr lang="en-US" altLang="ja-JP" sz="2600" dirty="0" smtClean="0">
                <a:solidFill>
                  <a:schemeClr val="tx1"/>
                </a:solidFill>
              </a:rPr>
              <a:t>Are   </a:t>
            </a:r>
            <a:r>
              <a:rPr lang="en-US" altLang="ja-JP" sz="2600" dirty="0" err="1" smtClean="0">
                <a:solidFill>
                  <a:schemeClr val="tx1"/>
                </a:solidFill>
              </a:rPr>
              <a:t>wa</a:t>
            </a:r>
            <a:r>
              <a:rPr lang="en-GB" altLang="ja-JP" sz="2600" dirty="0" smtClean="0">
                <a:solidFill>
                  <a:schemeClr val="tx1"/>
                </a:solidFill>
              </a:rPr>
              <a:t>  </a:t>
            </a:r>
            <a:r>
              <a:rPr lang="en-GB" altLang="ja-JP" sz="2600" dirty="0" err="1" smtClean="0">
                <a:solidFill>
                  <a:schemeClr val="accent2">
                    <a:lumMod val="75000"/>
                  </a:schemeClr>
                </a:solidFill>
              </a:rPr>
              <a:t>doko</a:t>
            </a:r>
            <a:r>
              <a:rPr lang="en-GB" altLang="ja-JP" sz="26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GB" altLang="ja-JP" sz="2600" dirty="0" smtClean="0">
                <a:solidFill>
                  <a:schemeClr val="accent5">
                    <a:lumMod val="75000"/>
                  </a:schemeClr>
                </a:solidFill>
              </a:rPr>
              <a:t>no</a:t>
            </a:r>
            <a:r>
              <a:rPr lang="en-GB" altLang="ja-JP" sz="2600" dirty="0" smtClean="0">
                <a:solidFill>
                  <a:schemeClr val="tx1"/>
                </a:solidFill>
              </a:rPr>
              <a:t>  </a:t>
            </a:r>
            <a:r>
              <a:rPr lang="en-GB" altLang="ja-JP" sz="2600" dirty="0" err="1" smtClean="0">
                <a:solidFill>
                  <a:schemeClr val="tx1"/>
                </a:solidFill>
              </a:rPr>
              <a:t>tokei</a:t>
            </a:r>
            <a:r>
              <a:rPr lang="en-GB" altLang="ja-JP" sz="2600" dirty="0" smtClean="0">
                <a:solidFill>
                  <a:schemeClr val="tx1"/>
                </a:solidFill>
              </a:rPr>
              <a:t>    </a:t>
            </a:r>
            <a:r>
              <a:rPr lang="en-GB" altLang="ja-JP" sz="2600" dirty="0" err="1" smtClean="0">
                <a:solidFill>
                  <a:schemeClr val="tx1"/>
                </a:solidFill>
              </a:rPr>
              <a:t>desuka</a:t>
            </a:r>
            <a:r>
              <a:rPr lang="en-GB" altLang="ja-JP" sz="2600" dirty="0" smtClean="0">
                <a:solidFill>
                  <a:schemeClr val="tx1"/>
                </a:solidFill>
              </a:rPr>
              <a:t>.</a:t>
            </a:r>
          </a:p>
          <a:p>
            <a:endParaRPr lang="en-GB" altLang="ja-JP" sz="2600" dirty="0" smtClean="0">
              <a:solidFill>
                <a:schemeClr val="tx1"/>
              </a:solidFill>
            </a:endParaRPr>
          </a:p>
          <a:p>
            <a:r>
              <a:rPr lang="ja-JP" altLang="en-US" sz="2600" smtClean="0">
                <a:solidFill>
                  <a:schemeClr val="tx1"/>
                </a:solidFill>
              </a:rPr>
              <a:t>あれ　も　スイス　の　（とけい）　です。</a:t>
            </a:r>
            <a:endParaRPr lang="en-GB" altLang="ja-JP" sz="2600" dirty="0" smtClean="0">
              <a:solidFill>
                <a:schemeClr val="tx1"/>
              </a:solidFill>
            </a:endParaRPr>
          </a:p>
          <a:p>
            <a:r>
              <a:rPr lang="en-GB" altLang="ja-JP" sz="2600" dirty="0" smtClean="0">
                <a:solidFill>
                  <a:schemeClr val="tx1"/>
                </a:solidFill>
              </a:rPr>
              <a:t>Are   mo  </a:t>
            </a:r>
            <a:r>
              <a:rPr lang="en-GB" altLang="ja-JP" sz="2600" dirty="0" err="1" smtClean="0">
                <a:solidFill>
                  <a:schemeClr val="tx1"/>
                </a:solidFill>
              </a:rPr>
              <a:t>suisu</a:t>
            </a:r>
            <a:r>
              <a:rPr lang="en-GB" altLang="ja-JP" sz="2600" dirty="0" smtClean="0">
                <a:solidFill>
                  <a:schemeClr val="tx1"/>
                </a:solidFill>
              </a:rPr>
              <a:t>   no </a:t>
            </a:r>
            <a:r>
              <a:rPr lang="ja-JP" altLang="en-US" sz="2600" smtClean="0">
                <a:solidFill>
                  <a:schemeClr val="tx1"/>
                </a:solidFill>
              </a:rPr>
              <a:t>　</a:t>
            </a:r>
            <a:r>
              <a:rPr lang="en-GB" altLang="ja-JP" sz="2600" dirty="0" smtClean="0">
                <a:solidFill>
                  <a:schemeClr val="tx1"/>
                </a:solidFill>
              </a:rPr>
              <a:t>(</a:t>
            </a:r>
            <a:r>
              <a:rPr lang="en-GB" altLang="ja-JP" sz="2600" dirty="0" err="1" smtClean="0">
                <a:solidFill>
                  <a:schemeClr val="tx1"/>
                </a:solidFill>
              </a:rPr>
              <a:t>tokei</a:t>
            </a:r>
            <a:r>
              <a:rPr lang="en-GB" altLang="ja-JP" sz="2600" dirty="0" smtClean="0">
                <a:solidFill>
                  <a:schemeClr val="tx1"/>
                </a:solidFill>
              </a:rPr>
              <a:t>)  </a:t>
            </a:r>
            <a:r>
              <a:rPr lang="en-GB" altLang="ja-JP" sz="2600" dirty="0" err="1" smtClean="0">
                <a:solidFill>
                  <a:schemeClr val="tx1"/>
                </a:solidFill>
              </a:rPr>
              <a:t>desu</a:t>
            </a:r>
            <a:r>
              <a:rPr lang="en-GB" altLang="ja-JP" sz="2600" dirty="0" smtClean="0">
                <a:solidFill>
                  <a:schemeClr val="tx1"/>
                </a:solidFill>
              </a:rPr>
              <a:t>.</a:t>
            </a:r>
          </a:p>
          <a:p>
            <a:endParaRPr lang="en-GB" altLang="ja-JP" sz="2600" dirty="0" smtClean="0">
              <a:solidFill>
                <a:schemeClr val="tx1"/>
              </a:solidFill>
            </a:endParaRPr>
          </a:p>
          <a:p>
            <a:endParaRPr lang="en-GB" altLang="ja-JP" sz="2600" dirty="0" smtClean="0">
              <a:solidFill>
                <a:schemeClr val="tx1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en-GB" dirty="0" smtClean="0"/>
              <a:t>(c) </a:t>
            </a:r>
            <a:r>
              <a:rPr lang="en-GB" dirty="0" err="1" smtClean="0"/>
              <a:t>Kumi</a:t>
            </a:r>
            <a:r>
              <a:rPr lang="en-GB" dirty="0" smtClean="0"/>
              <a:t> Casey</a:t>
            </a:r>
            <a:endParaRPr lang="en-GB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3568" y="260648"/>
            <a:ext cx="7931224" cy="1872208"/>
          </a:xfrm>
        </p:spPr>
        <p:txBody>
          <a:bodyPr>
            <a:normAutofit fontScale="90000"/>
          </a:bodyPr>
          <a:lstStyle/>
          <a:p>
            <a:pPr algn="ctr"/>
            <a:r>
              <a:rPr lang="en-GB" altLang="ja-JP" dirty="0" smtClean="0">
                <a:solidFill>
                  <a:schemeClr val="tx1"/>
                </a:solidFill>
              </a:rPr>
              <a:t>X</a:t>
            </a:r>
            <a:r>
              <a:rPr lang="ja-JP" altLang="en-US" smtClean="0">
                <a:solidFill>
                  <a:schemeClr val="tx1"/>
                </a:solidFill>
              </a:rPr>
              <a:t>　</a:t>
            </a:r>
            <a:r>
              <a:rPr lang="ja-JP" altLang="en-US" smtClean="0">
                <a:solidFill>
                  <a:schemeClr val="accent3">
                    <a:lumMod val="75000"/>
                  </a:schemeClr>
                </a:solidFill>
              </a:rPr>
              <a:t>は</a:t>
            </a:r>
            <a:r>
              <a:rPr lang="ja-JP" altLang="en-US" smtClean="0">
                <a:solidFill>
                  <a:schemeClr val="tx1"/>
                </a:solidFill>
              </a:rPr>
              <a:t>　</a:t>
            </a:r>
            <a:r>
              <a:rPr lang="en-GB" altLang="ja-JP" dirty="0" smtClean="0">
                <a:solidFill>
                  <a:schemeClr val="tx1"/>
                </a:solidFill>
              </a:rPr>
              <a:t>place</a:t>
            </a:r>
            <a:r>
              <a:rPr lang="ja-JP" altLang="en-US" smtClean="0">
                <a:solidFill>
                  <a:schemeClr val="tx1"/>
                </a:solidFill>
              </a:rPr>
              <a:t>　</a:t>
            </a:r>
            <a:r>
              <a:rPr lang="ja-JP" altLang="en-US" smtClean="0">
                <a:solidFill>
                  <a:srgbClr val="FF0000"/>
                </a:solidFill>
              </a:rPr>
              <a:t>に</a:t>
            </a:r>
            <a:r>
              <a:rPr lang="ja-JP" altLang="en-US" smtClean="0">
                <a:solidFill>
                  <a:schemeClr val="tx1"/>
                </a:solidFill>
              </a:rPr>
              <a:t>　</a:t>
            </a:r>
            <a:r>
              <a:rPr lang="ja-JP" altLang="en-US" smtClean="0">
                <a:solidFill>
                  <a:schemeClr val="accent5">
                    <a:lumMod val="75000"/>
                  </a:schemeClr>
                </a:solidFill>
              </a:rPr>
              <a:t>いき</a:t>
            </a:r>
            <a:r>
              <a:rPr lang="ja-JP" altLang="en-US" smtClean="0">
                <a:solidFill>
                  <a:srgbClr val="FFFF00"/>
                </a:solidFill>
              </a:rPr>
              <a:t>ます</a:t>
            </a:r>
            <a:r>
              <a:rPr lang="ja-JP" altLang="en-US" smtClean="0">
                <a:solidFill>
                  <a:schemeClr val="tx1"/>
                </a:solidFill>
              </a:rPr>
              <a:t>。</a:t>
            </a:r>
            <a:r>
              <a:rPr lang="en-US" altLang="ja-JP" dirty="0" smtClean="0">
                <a:solidFill>
                  <a:schemeClr val="tx1"/>
                </a:solidFill>
              </a:rPr>
              <a:t/>
            </a:r>
            <a:br>
              <a:rPr lang="en-US" altLang="ja-JP" dirty="0" smtClean="0">
                <a:solidFill>
                  <a:schemeClr val="tx1"/>
                </a:solidFill>
              </a:rPr>
            </a:br>
            <a:r>
              <a:rPr lang="en-US" altLang="ja-JP" dirty="0" smtClean="0">
                <a:solidFill>
                  <a:schemeClr val="tx1"/>
                </a:solidFill>
              </a:rPr>
              <a:t>X   </a:t>
            </a:r>
            <a:r>
              <a:rPr lang="en-US" altLang="ja-JP" dirty="0" err="1" smtClean="0">
                <a:solidFill>
                  <a:schemeClr val="accent3">
                    <a:lumMod val="75000"/>
                  </a:schemeClr>
                </a:solidFill>
              </a:rPr>
              <a:t>wa</a:t>
            </a:r>
            <a:r>
              <a:rPr lang="en-US" altLang="ja-JP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altLang="ja-JP" dirty="0" smtClean="0">
                <a:solidFill>
                  <a:schemeClr val="tx1"/>
                </a:solidFill>
              </a:rPr>
              <a:t> place  </a:t>
            </a:r>
            <a:r>
              <a:rPr lang="en-US" altLang="ja-JP" dirty="0" err="1" smtClean="0">
                <a:solidFill>
                  <a:srgbClr val="FF0000"/>
                </a:solidFill>
              </a:rPr>
              <a:t>ni</a:t>
            </a:r>
            <a:r>
              <a:rPr lang="en-US" altLang="ja-JP" dirty="0" smtClean="0">
                <a:solidFill>
                  <a:schemeClr val="accent5">
                    <a:lumMod val="75000"/>
                  </a:schemeClr>
                </a:solidFill>
              </a:rPr>
              <a:t>  </a:t>
            </a:r>
            <a:r>
              <a:rPr lang="en-US" altLang="ja-JP" dirty="0" err="1" smtClean="0">
                <a:solidFill>
                  <a:schemeClr val="accent5">
                    <a:lumMod val="75000"/>
                  </a:schemeClr>
                </a:solidFill>
              </a:rPr>
              <a:t>iki</a:t>
            </a:r>
            <a:r>
              <a:rPr lang="en-US" altLang="ja-JP" dirty="0" err="1" smtClean="0">
                <a:solidFill>
                  <a:srgbClr val="FFFF00"/>
                </a:solidFill>
              </a:rPr>
              <a:t>masu</a:t>
            </a:r>
            <a:r>
              <a:rPr lang="en-GB" altLang="ja-JP" dirty="0" smtClean="0">
                <a:solidFill>
                  <a:schemeClr val="tx1"/>
                </a:solidFill>
              </a:rPr>
              <a:t>.</a:t>
            </a:r>
            <a:br>
              <a:rPr lang="en-GB" altLang="ja-JP" dirty="0" smtClean="0">
                <a:solidFill>
                  <a:schemeClr val="tx1"/>
                </a:solidFill>
              </a:rPr>
            </a:br>
            <a:endParaRPr lang="en-GB" sz="27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1520" y="1995130"/>
            <a:ext cx="8496944" cy="4062651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ja-JP" altLang="en-US" sz="2600" smtClean="0">
                <a:solidFill>
                  <a:schemeClr val="tx1"/>
                </a:solidFill>
              </a:rPr>
              <a:t>わたし　  は　まいにち　だいがく  に　いきます。</a:t>
            </a:r>
            <a:r>
              <a:rPr lang="en-GB" altLang="ja-JP" sz="2600" dirty="0" smtClean="0">
                <a:solidFill>
                  <a:srgbClr val="FFFF00"/>
                </a:solidFill>
              </a:rPr>
              <a:t>(habitual)</a:t>
            </a:r>
          </a:p>
          <a:p>
            <a:r>
              <a:rPr lang="en-US" altLang="ja-JP" sz="2400" u="sng" dirty="0" err="1" smtClean="0">
                <a:solidFill>
                  <a:schemeClr val="tx1"/>
                </a:solidFill>
              </a:rPr>
              <a:t>Watashi</a:t>
            </a:r>
            <a:r>
              <a:rPr lang="en-US" altLang="ja-JP" sz="2400" dirty="0" smtClean="0">
                <a:solidFill>
                  <a:schemeClr val="tx1"/>
                </a:solidFill>
              </a:rPr>
              <a:t>  </a:t>
            </a:r>
            <a:r>
              <a:rPr lang="en-US" altLang="ja-JP" sz="2400" dirty="0" err="1" smtClean="0">
                <a:solidFill>
                  <a:schemeClr val="tx1"/>
                </a:solidFill>
              </a:rPr>
              <a:t>wa</a:t>
            </a:r>
            <a:r>
              <a:rPr lang="en-US" altLang="ja-JP" sz="2400" dirty="0" smtClean="0">
                <a:solidFill>
                  <a:schemeClr val="tx1"/>
                </a:solidFill>
              </a:rPr>
              <a:t>   </a:t>
            </a:r>
            <a:r>
              <a:rPr lang="en-US" altLang="ja-JP" sz="2400" u="sng" dirty="0" err="1" smtClean="0">
                <a:solidFill>
                  <a:schemeClr val="tx1"/>
                </a:solidFill>
              </a:rPr>
              <a:t>mainichi</a:t>
            </a:r>
            <a:r>
              <a:rPr lang="en-US" altLang="ja-JP" sz="2400" dirty="0" smtClean="0">
                <a:solidFill>
                  <a:schemeClr val="tx1"/>
                </a:solidFill>
              </a:rPr>
              <a:t>    </a:t>
            </a:r>
            <a:r>
              <a:rPr lang="en-US" altLang="ja-JP" sz="2400" u="sng" dirty="0" err="1" smtClean="0">
                <a:solidFill>
                  <a:schemeClr val="tx1"/>
                </a:solidFill>
              </a:rPr>
              <a:t>daigaku</a:t>
            </a:r>
            <a:r>
              <a:rPr lang="en-US" altLang="ja-JP" sz="2400" dirty="0" smtClean="0">
                <a:solidFill>
                  <a:schemeClr val="tx1"/>
                </a:solidFill>
              </a:rPr>
              <a:t>   </a:t>
            </a:r>
            <a:r>
              <a:rPr lang="en-US" altLang="ja-JP" sz="2400" u="sng" dirty="0" err="1" smtClean="0">
                <a:solidFill>
                  <a:schemeClr val="tx1"/>
                </a:solidFill>
              </a:rPr>
              <a:t>ni</a:t>
            </a:r>
            <a:r>
              <a:rPr lang="en-US" altLang="ja-JP" sz="2400" dirty="0" smtClean="0">
                <a:solidFill>
                  <a:schemeClr val="tx1"/>
                </a:solidFill>
              </a:rPr>
              <a:t>   </a:t>
            </a:r>
            <a:r>
              <a:rPr lang="en-US" altLang="ja-JP" sz="2400" u="sng" dirty="0" err="1" smtClean="0">
                <a:solidFill>
                  <a:schemeClr val="tx1"/>
                </a:solidFill>
              </a:rPr>
              <a:t>ikimasu</a:t>
            </a:r>
            <a:r>
              <a:rPr lang="en-US" altLang="ja-JP" sz="2600" dirty="0" smtClean="0">
                <a:solidFill>
                  <a:schemeClr val="tx1"/>
                </a:solidFill>
              </a:rPr>
              <a:t>.</a:t>
            </a:r>
          </a:p>
          <a:p>
            <a:r>
              <a:rPr lang="en-GB" altLang="ja-JP" sz="2600" dirty="0" smtClean="0">
                <a:solidFill>
                  <a:schemeClr val="tx1"/>
                </a:solidFill>
              </a:rPr>
              <a:t>     </a:t>
            </a:r>
            <a:r>
              <a:rPr lang="en-GB" altLang="ja-JP" sz="2000" dirty="0" smtClean="0">
                <a:solidFill>
                  <a:schemeClr val="accent1">
                    <a:lumMod val="75000"/>
                  </a:schemeClr>
                </a:solidFill>
              </a:rPr>
              <a:t>I                     everyday     university    to        go</a:t>
            </a:r>
          </a:p>
          <a:p>
            <a:r>
              <a:rPr lang="en-GB" altLang="ja-JP" sz="2600" dirty="0" smtClean="0">
                <a:solidFill>
                  <a:schemeClr val="tx1"/>
                </a:solidFill>
              </a:rPr>
              <a:t>     </a:t>
            </a:r>
            <a:r>
              <a:rPr lang="en-GB" altLang="ja-JP" sz="2600" i="1" dirty="0" smtClean="0">
                <a:solidFill>
                  <a:schemeClr val="tx1"/>
                </a:solidFill>
              </a:rPr>
              <a:t>I go to university everyday.</a:t>
            </a:r>
          </a:p>
          <a:p>
            <a:endParaRPr lang="en-GB" altLang="ja-JP" sz="2600" dirty="0" smtClean="0">
              <a:solidFill>
                <a:srgbClr val="FFFF00"/>
              </a:solidFill>
            </a:endParaRPr>
          </a:p>
          <a:p>
            <a:r>
              <a:rPr lang="ja-JP" altLang="en-US" sz="2600" smtClean="0">
                <a:solidFill>
                  <a:schemeClr val="tx1"/>
                </a:solidFill>
              </a:rPr>
              <a:t>スミスさん　 は　あした　スイス　 に　いきます。</a:t>
            </a:r>
            <a:r>
              <a:rPr lang="en-GB" altLang="ja-JP" sz="2400" dirty="0" smtClean="0">
                <a:solidFill>
                  <a:srgbClr val="FFFF00"/>
                </a:solidFill>
              </a:rPr>
              <a:t>(future tense)</a:t>
            </a:r>
          </a:p>
          <a:p>
            <a:r>
              <a:rPr lang="en-GB" altLang="ja-JP" sz="2400" u="sng" dirty="0" err="1" smtClean="0">
                <a:solidFill>
                  <a:schemeClr val="tx1"/>
                </a:solidFill>
              </a:rPr>
              <a:t>Sumisu</a:t>
            </a:r>
            <a:r>
              <a:rPr lang="en-GB" altLang="ja-JP" sz="2400" u="sng" dirty="0" smtClean="0">
                <a:solidFill>
                  <a:schemeClr val="tx1"/>
                </a:solidFill>
              </a:rPr>
              <a:t> san</a:t>
            </a:r>
            <a:r>
              <a:rPr lang="en-GB" altLang="ja-JP" sz="2400" dirty="0" smtClean="0">
                <a:solidFill>
                  <a:schemeClr val="tx1"/>
                </a:solidFill>
              </a:rPr>
              <a:t> </a:t>
            </a:r>
            <a:r>
              <a:rPr lang="en-GB" altLang="ja-JP" sz="2400" u="sng" dirty="0" err="1" smtClean="0">
                <a:solidFill>
                  <a:schemeClr val="tx1"/>
                </a:solidFill>
              </a:rPr>
              <a:t>wa</a:t>
            </a:r>
            <a:r>
              <a:rPr lang="en-GB" altLang="ja-JP" sz="2400" dirty="0" smtClean="0">
                <a:solidFill>
                  <a:schemeClr val="tx1"/>
                </a:solidFill>
              </a:rPr>
              <a:t>  </a:t>
            </a:r>
            <a:r>
              <a:rPr lang="en-GB" altLang="ja-JP" sz="2400" u="sng" dirty="0" err="1" smtClean="0">
                <a:solidFill>
                  <a:schemeClr val="tx1"/>
                </a:solidFill>
              </a:rPr>
              <a:t>ashita</a:t>
            </a:r>
            <a:r>
              <a:rPr lang="en-GB" altLang="ja-JP" sz="2400" dirty="0" smtClean="0">
                <a:solidFill>
                  <a:schemeClr val="tx1"/>
                </a:solidFill>
              </a:rPr>
              <a:t>    </a:t>
            </a:r>
            <a:r>
              <a:rPr lang="en-GB" altLang="ja-JP" sz="2400" u="sng" dirty="0" err="1" smtClean="0">
                <a:solidFill>
                  <a:schemeClr val="tx1"/>
                </a:solidFill>
              </a:rPr>
              <a:t>suisu</a:t>
            </a:r>
            <a:r>
              <a:rPr lang="en-GB" altLang="ja-JP" sz="2400" dirty="0" smtClean="0">
                <a:solidFill>
                  <a:schemeClr val="tx1"/>
                </a:solidFill>
              </a:rPr>
              <a:t>      </a:t>
            </a:r>
            <a:r>
              <a:rPr lang="en-GB" altLang="ja-JP" sz="2400" u="sng" dirty="0" err="1" smtClean="0">
                <a:solidFill>
                  <a:schemeClr val="tx1"/>
                </a:solidFill>
              </a:rPr>
              <a:t>ni</a:t>
            </a:r>
            <a:r>
              <a:rPr lang="en-GB" altLang="ja-JP" sz="2400" dirty="0" smtClean="0">
                <a:solidFill>
                  <a:schemeClr val="tx1"/>
                </a:solidFill>
              </a:rPr>
              <a:t>    </a:t>
            </a:r>
            <a:r>
              <a:rPr lang="en-GB" altLang="ja-JP" sz="2400" u="sng" dirty="0" err="1" smtClean="0">
                <a:solidFill>
                  <a:schemeClr val="tx1"/>
                </a:solidFill>
              </a:rPr>
              <a:t>ikimasu</a:t>
            </a:r>
            <a:r>
              <a:rPr lang="en-GB" altLang="ja-JP" sz="2400" dirty="0" smtClean="0">
                <a:solidFill>
                  <a:schemeClr val="tx1"/>
                </a:solidFill>
              </a:rPr>
              <a:t>.</a:t>
            </a:r>
          </a:p>
          <a:p>
            <a:r>
              <a:rPr lang="en-GB" altLang="ja-JP" sz="2600" dirty="0" smtClean="0">
                <a:solidFill>
                  <a:schemeClr val="tx1"/>
                </a:solidFill>
              </a:rPr>
              <a:t>    </a:t>
            </a:r>
            <a:r>
              <a:rPr lang="en-GB" altLang="ja-JP" sz="2000" dirty="0" smtClean="0">
                <a:solidFill>
                  <a:schemeClr val="accent1">
                    <a:lumMod val="75000"/>
                  </a:schemeClr>
                </a:solidFill>
              </a:rPr>
              <a:t>Mr Smith         tomorrow Switzerland  to        go</a:t>
            </a:r>
          </a:p>
          <a:p>
            <a:r>
              <a:rPr lang="en-GB" altLang="ja-JP" sz="2000" dirty="0" smtClean="0">
                <a:solidFill>
                  <a:schemeClr val="accent1">
                    <a:lumMod val="75000"/>
                  </a:schemeClr>
                </a:solidFill>
              </a:rPr>
              <a:t>      </a:t>
            </a:r>
            <a:r>
              <a:rPr lang="en-GB" altLang="ja-JP" sz="2600" i="1" dirty="0" smtClean="0">
                <a:solidFill>
                  <a:schemeClr val="tx1"/>
                </a:solidFill>
              </a:rPr>
              <a:t>Mr Smith is going to Switzerland tomorrow.</a:t>
            </a:r>
          </a:p>
          <a:p>
            <a:endParaRPr lang="en-GB" altLang="ja-JP" sz="2600" dirty="0" smtClean="0">
              <a:solidFill>
                <a:schemeClr val="tx1"/>
              </a:solidFill>
            </a:endParaRPr>
          </a:p>
        </p:txBody>
      </p:sp>
      <p:sp>
        <p:nvSpPr>
          <p:cNvPr id="6" name="Curved Right Arrow 5"/>
          <p:cNvSpPr/>
          <p:nvPr/>
        </p:nvSpPr>
        <p:spPr>
          <a:xfrm>
            <a:off x="395536" y="3068960"/>
            <a:ext cx="288032" cy="432048"/>
          </a:xfrm>
          <a:prstGeom prst="curvedRightArrow">
            <a:avLst/>
          </a:prstGeom>
          <a:ln w="2857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50" dirty="0">
              <a:solidFill>
                <a:schemeClr val="tx1"/>
              </a:solidFill>
            </a:endParaRPr>
          </a:p>
        </p:txBody>
      </p:sp>
      <p:sp>
        <p:nvSpPr>
          <p:cNvPr id="7" name="Curved Right Arrow 6"/>
          <p:cNvSpPr/>
          <p:nvPr/>
        </p:nvSpPr>
        <p:spPr>
          <a:xfrm>
            <a:off x="323528" y="5013176"/>
            <a:ext cx="288032" cy="432048"/>
          </a:xfrm>
          <a:prstGeom prst="curvedRightArrow">
            <a:avLst/>
          </a:prstGeom>
          <a:ln w="2857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50" dirty="0">
              <a:solidFill>
                <a:schemeClr val="tx1"/>
              </a:solidFill>
            </a:endParaRP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en-GB" dirty="0" smtClean="0"/>
              <a:t>(c) </a:t>
            </a:r>
            <a:r>
              <a:rPr lang="en-GB" dirty="0" err="1" smtClean="0"/>
              <a:t>Kumi</a:t>
            </a:r>
            <a:r>
              <a:rPr lang="en-GB" dirty="0" smtClean="0"/>
              <a:t> Casey</a:t>
            </a:r>
            <a:endParaRPr lang="en-GB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3568" y="260648"/>
            <a:ext cx="7931224" cy="1872208"/>
          </a:xfrm>
        </p:spPr>
        <p:txBody>
          <a:bodyPr>
            <a:normAutofit fontScale="90000"/>
          </a:bodyPr>
          <a:lstStyle/>
          <a:p>
            <a:pPr algn="ctr"/>
            <a:r>
              <a:rPr lang="en-GB" altLang="ja-JP" dirty="0" smtClean="0">
                <a:solidFill>
                  <a:schemeClr val="tx1"/>
                </a:solidFill>
              </a:rPr>
              <a:t>X</a:t>
            </a:r>
            <a:r>
              <a:rPr lang="ja-JP" altLang="en-US" smtClean="0">
                <a:solidFill>
                  <a:schemeClr val="tx1"/>
                </a:solidFill>
              </a:rPr>
              <a:t>　は　</a:t>
            </a:r>
            <a:r>
              <a:rPr lang="en-GB" altLang="ja-JP" dirty="0" smtClean="0">
                <a:solidFill>
                  <a:schemeClr val="tx1"/>
                </a:solidFill>
              </a:rPr>
              <a:t>place</a:t>
            </a:r>
            <a:r>
              <a:rPr lang="ja-JP" altLang="en-US" smtClean="0">
                <a:solidFill>
                  <a:schemeClr val="tx1"/>
                </a:solidFill>
              </a:rPr>
              <a:t>　に　いき</a:t>
            </a:r>
            <a:r>
              <a:rPr lang="ja-JP" altLang="en-US" smtClean="0">
                <a:solidFill>
                  <a:srgbClr val="FFFF00"/>
                </a:solidFill>
              </a:rPr>
              <a:t>ます</a:t>
            </a:r>
            <a:r>
              <a:rPr lang="ja-JP" altLang="en-US" smtClean="0">
                <a:solidFill>
                  <a:srgbClr val="FF0000"/>
                </a:solidFill>
              </a:rPr>
              <a:t>か</a:t>
            </a:r>
            <a:r>
              <a:rPr lang="ja-JP" altLang="en-US" smtClean="0">
                <a:solidFill>
                  <a:schemeClr val="tx1"/>
                </a:solidFill>
              </a:rPr>
              <a:t>。</a:t>
            </a:r>
            <a:r>
              <a:rPr lang="en-US" altLang="ja-JP" dirty="0" smtClean="0">
                <a:solidFill>
                  <a:schemeClr val="tx1"/>
                </a:solidFill>
              </a:rPr>
              <a:t/>
            </a:r>
            <a:br>
              <a:rPr lang="en-US" altLang="ja-JP" dirty="0" smtClean="0">
                <a:solidFill>
                  <a:schemeClr val="tx1"/>
                </a:solidFill>
              </a:rPr>
            </a:br>
            <a:r>
              <a:rPr lang="en-US" altLang="ja-JP" dirty="0" smtClean="0">
                <a:solidFill>
                  <a:schemeClr val="tx1"/>
                </a:solidFill>
              </a:rPr>
              <a:t>X  </a:t>
            </a:r>
            <a:r>
              <a:rPr lang="en-US" altLang="ja-JP" dirty="0" err="1" smtClean="0">
                <a:solidFill>
                  <a:schemeClr val="tx1"/>
                </a:solidFill>
              </a:rPr>
              <a:t>wa</a:t>
            </a:r>
            <a:r>
              <a:rPr lang="en-US" altLang="ja-JP" dirty="0" smtClean="0">
                <a:solidFill>
                  <a:schemeClr val="tx1"/>
                </a:solidFill>
              </a:rPr>
              <a:t>   place  </a:t>
            </a:r>
            <a:r>
              <a:rPr lang="en-US" altLang="ja-JP" dirty="0" err="1" smtClean="0">
                <a:solidFill>
                  <a:schemeClr val="tx1"/>
                </a:solidFill>
              </a:rPr>
              <a:t>ni</a:t>
            </a:r>
            <a:r>
              <a:rPr lang="en-US" altLang="ja-JP" dirty="0" smtClean="0">
                <a:solidFill>
                  <a:schemeClr val="tx1"/>
                </a:solidFill>
              </a:rPr>
              <a:t>   </a:t>
            </a:r>
            <a:r>
              <a:rPr lang="en-US" altLang="ja-JP" dirty="0" err="1" smtClean="0">
                <a:solidFill>
                  <a:schemeClr val="tx1"/>
                </a:solidFill>
              </a:rPr>
              <a:t>iki</a:t>
            </a:r>
            <a:r>
              <a:rPr lang="en-US" altLang="ja-JP" dirty="0" err="1" smtClean="0">
                <a:solidFill>
                  <a:srgbClr val="FFFF00"/>
                </a:solidFill>
              </a:rPr>
              <a:t>masu</a:t>
            </a:r>
            <a:r>
              <a:rPr lang="en-GB" altLang="ja-JP" dirty="0" smtClean="0">
                <a:solidFill>
                  <a:srgbClr val="FF0000"/>
                </a:solidFill>
              </a:rPr>
              <a:t>ka</a:t>
            </a:r>
            <a:r>
              <a:rPr lang="en-GB" altLang="ja-JP" dirty="0" smtClean="0">
                <a:solidFill>
                  <a:schemeClr val="tx1"/>
                </a:solidFill>
              </a:rPr>
              <a:t>.</a:t>
            </a:r>
            <a:br>
              <a:rPr lang="en-GB" altLang="ja-JP" dirty="0" smtClean="0">
                <a:solidFill>
                  <a:schemeClr val="tx1"/>
                </a:solidFill>
              </a:rPr>
            </a:br>
            <a:endParaRPr lang="en-GB" sz="27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1520" y="2276872"/>
            <a:ext cx="8496944" cy="3970318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GB" altLang="ja-JP" sz="2600" dirty="0" smtClean="0">
              <a:solidFill>
                <a:srgbClr val="FFFF00"/>
              </a:solidFill>
            </a:endParaRPr>
          </a:p>
          <a:p>
            <a:r>
              <a:rPr lang="ja-JP" altLang="en-US" sz="2600" smtClean="0">
                <a:solidFill>
                  <a:schemeClr val="tx1"/>
                </a:solidFill>
              </a:rPr>
              <a:t>スミスさん　 は　あした　スイス　に　いき</a:t>
            </a:r>
            <a:r>
              <a:rPr lang="ja-JP" altLang="en-US" sz="2600" smtClean="0">
                <a:solidFill>
                  <a:srgbClr val="FFFF00"/>
                </a:solidFill>
              </a:rPr>
              <a:t>ます</a:t>
            </a:r>
            <a:r>
              <a:rPr lang="ja-JP" altLang="en-US" sz="2600" smtClean="0">
                <a:solidFill>
                  <a:srgbClr val="FF0000"/>
                </a:solidFill>
              </a:rPr>
              <a:t>か</a:t>
            </a:r>
            <a:r>
              <a:rPr lang="ja-JP" altLang="en-US" sz="2600" smtClean="0">
                <a:solidFill>
                  <a:schemeClr val="tx1"/>
                </a:solidFill>
              </a:rPr>
              <a:t>。</a:t>
            </a:r>
            <a:endParaRPr lang="en-US" altLang="ja-JP" sz="2600" dirty="0" smtClean="0">
              <a:solidFill>
                <a:schemeClr val="tx1"/>
              </a:solidFill>
            </a:endParaRPr>
          </a:p>
          <a:p>
            <a:r>
              <a:rPr lang="en-GB" altLang="ja-JP" sz="2400" dirty="0" err="1" smtClean="0">
                <a:solidFill>
                  <a:schemeClr val="tx1"/>
                </a:solidFill>
              </a:rPr>
              <a:t>Sumisu</a:t>
            </a:r>
            <a:r>
              <a:rPr lang="en-GB" altLang="ja-JP" sz="2400" dirty="0" smtClean="0">
                <a:solidFill>
                  <a:schemeClr val="tx1"/>
                </a:solidFill>
              </a:rPr>
              <a:t> san </a:t>
            </a:r>
            <a:r>
              <a:rPr lang="en-GB" altLang="ja-JP" sz="2400" dirty="0" err="1" smtClean="0">
                <a:solidFill>
                  <a:schemeClr val="tx1"/>
                </a:solidFill>
              </a:rPr>
              <a:t>wa</a:t>
            </a:r>
            <a:r>
              <a:rPr lang="en-GB" altLang="ja-JP" sz="2400" dirty="0" smtClean="0">
                <a:solidFill>
                  <a:schemeClr val="tx1"/>
                </a:solidFill>
              </a:rPr>
              <a:t>  </a:t>
            </a:r>
            <a:r>
              <a:rPr lang="en-GB" altLang="ja-JP" sz="2400" dirty="0" err="1" smtClean="0">
                <a:solidFill>
                  <a:schemeClr val="tx1"/>
                </a:solidFill>
              </a:rPr>
              <a:t>ashita</a:t>
            </a:r>
            <a:r>
              <a:rPr lang="en-GB" altLang="ja-JP" sz="2400" dirty="0" smtClean="0">
                <a:solidFill>
                  <a:schemeClr val="tx1"/>
                </a:solidFill>
              </a:rPr>
              <a:t>    </a:t>
            </a:r>
            <a:r>
              <a:rPr lang="en-GB" altLang="ja-JP" sz="2400" dirty="0" err="1" smtClean="0">
                <a:solidFill>
                  <a:schemeClr val="tx1"/>
                </a:solidFill>
              </a:rPr>
              <a:t>suisu</a:t>
            </a:r>
            <a:r>
              <a:rPr lang="en-GB" altLang="ja-JP" sz="2400" dirty="0" smtClean="0">
                <a:solidFill>
                  <a:schemeClr val="tx1"/>
                </a:solidFill>
              </a:rPr>
              <a:t>    </a:t>
            </a:r>
            <a:r>
              <a:rPr lang="en-GB" altLang="ja-JP" sz="2400" dirty="0" err="1" smtClean="0">
                <a:solidFill>
                  <a:schemeClr val="tx1"/>
                </a:solidFill>
              </a:rPr>
              <a:t>ni</a:t>
            </a:r>
            <a:r>
              <a:rPr lang="en-GB" altLang="ja-JP" sz="2400" dirty="0" smtClean="0">
                <a:solidFill>
                  <a:schemeClr val="tx1"/>
                </a:solidFill>
              </a:rPr>
              <a:t>    </a:t>
            </a:r>
            <a:r>
              <a:rPr lang="en-GB" altLang="ja-JP" sz="2400" dirty="0" err="1" smtClean="0">
                <a:solidFill>
                  <a:schemeClr val="tx1"/>
                </a:solidFill>
              </a:rPr>
              <a:t>iki</a:t>
            </a:r>
            <a:r>
              <a:rPr lang="en-GB" altLang="ja-JP" sz="2400" dirty="0" err="1" smtClean="0">
                <a:solidFill>
                  <a:srgbClr val="FFFF00"/>
                </a:solidFill>
              </a:rPr>
              <a:t>masu</a:t>
            </a:r>
            <a:r>
              <a:rPr lang="en-GB" altLang="ja-JP" sz="2400" dirty="0" err="1" smtClean="0">
                <a:solidFill>
                  <a:srgbClr val="FF0000"/>
                </a:solidFill>
              </a:rPr>
              <a:t>ka</a:t>
            </a:r>
            <a:r>
              <a:rPr lang="en-GB" altLang="ja-JP" sz="2400" dirty="0" smtClean="0">
                <a:solidFill>
                  <a:schemeClr val="tx1"/>
                </a:solidFill>
              </a:rPr>
              <a:t>.</a:t>
            </a:r>
          </a:p>
          <a:p>
            <a:endParaRPr lang="en-GB" altLang="ja-JP" sz="2600" dirty="0" smtClean="0">
              <a:solidFill>
                <a:schemeClr val="tx1"/>
              </a:solidFill>
            </a:endParaRPr>
          </a:p>
          <a:p>
            <a:r>
              <a:rPr lang="ja-JP" altLang="en-US" sz="2600" smtClean="0">
                <a:solidFill>
                  <a:schemeClr val="tx1"/>
                </a:solidFill>
              </a:rPr>
              <a:t>はい、いき</a:t>
            </a:r>
            <a:r>
              <a:rPr lang="ja-JP" altLang="en-US" sz="2600" smtClean="0">
                <a:solidFill>
                  <a:srgbClr val="FFFF00"/>
                </a:solidFill>
              </a:rPr>
              <a:t>ます</a:t>
            </a:r>
            <a:r>
              <a:rPr lang="ja-JP" altLang="en-US" sz="2600" smtClean="0">
                <a:solidFill>
                  <a:schemeClr val="tx1"/>
                </a:solidFill>
              </a:rPr>
              <a:t>。</a:t>
            </a:r>
            <a:endParaRPr lang="en-GB" altLang="ja-JP" sz="2600" dirty="0" smtClean="0">
              <a:solidFill>
                <a:schemeClr val="tx1"/>
              </a:solidFill>
            </a:endParaRPr>
          </a:p>
          <a:p>
            <a:r>
              <a:rPr lang="en-GB" altLang="ja-JP" sz="2400" dirty="0" err="1" smtClean="0">
                <a:solidFill>
                  <a:schemeClr val="tx1"/>
                </a:solidFill>
              </a:rPr>
              <a:t>Hai</a:t>
            </a:r>
            <a:r>
              <a:rPr lang="en-GB" altLang="ja-JP" sz="2400" dirty="0" smtClean="0">
                <a:solidFill>
                  <a:schemeClr val="tx1"/>
                </a:solidFill>
              </a:rPr>
              <a:t>,     </a:t>
            </a:r>
            <a:r>
              <a:rPr lang="en-GB" altLang="ja-JP" sz="2400" dirty="0" err="1" smtClean="0">
                <a:solidFill>
                  <a:schemeClr val="tx1"/>
                </a:solidFill>
              </a:rPr>
              <a:t>iki</a:t>
            </a:r>
            <a:r>
              <a:rPr lang="en-GB" altLang="ja-JP" sz="2400" dirty="0" err="1" smtClean="0">
                <a:solidFill>
                  <a:srgbClr val="FFFF00"/>
                </a:solidFill>
              </a:rPr>
              <a:t>masu</a:t>
            </a:r>
            <a:r>
              <a:rPr lang="en-GB" altLang="ja-JP" sz="2400" dirty="0" smtClean="0">
                <a:solidFill>
                  <a:schemeClr val="tx1"/>
                </a:solidFill>
              </a:rPr>
              <a:t>.</a:t>
            </a:r>
            <a:endParaRPr lang="en-US" altLang="ja-JP" sz="2400" dirty="0" smtClean="0">
              <a:solidFill>
                <a:schemeClr val="tx1"/>
              </a:solidFill>
            </a:endParaRPr>
          </a:p>
          <a:p>
            <a:endParaRPr lang="en-US" altLang="ja-JP" sz="2600" dirty="0" smtClean="0">
              <a:solidFill>
                <a:schemeClr val="tx1"/>
              </a:solidFill>
            </a:endParaRPr>
          </a:p>
          <a:p>
            <a:r>
              <a:rPr lang="ja-JP" altLang="en-US" sz="2600" smtClean="0">
                <a:solidFill>
                  <a:schemeClr val="tx1"/>
                </a:solidFill>
              </a:rPr>
              <a:t>いいえ、いき</a:t>
            </a:r>
            <a:r>
              <a:rPr lang="ja-JP" altLang="en-US" sz="2600" smtClean="0">
                <a:solidFill>
                  <a:srgbClr val="FFFF00"/>
                </a:solidFill>
              </a:rPr>
              <a:t>ません</a:t>
            </a:r>
            <a:r>
              <a:rPr lang="ja-JP" altLang="en-US" sz="2600" smtClean="0">
                <a:solidFill>
                  <a:schemeClr val="tx1"/>
                </a:solidFill>
              </a:rPr>
              <a:t>。</a:t>
            </a:r>
            <a:endParaRPr lang="en-GB" altLang="ja-JP" sz="2600" dirty="0" smtClean="0">
              <a:solidFill>
                <a:schemeClr val="tx1"/>
              </a:solidFill>
            </a:endParaRPr>
          </a:p>
          <a:p>
            <a:r>
              <a:rPr lang="en-GB" altLang="ja-JP" sz="2400" dirty="0" err="1" smtClean="0">
                <a:solidFill>
                  <a:schemeClr val="tx1"/>
                </a:solidFill>
              </a:rPr>
              <a:t>Iie</a:t>
            </a:r>
            <a:r>
              <a:rPr lang="en-GB" altLang="ja-JP" sz="2400" dirty="0" smtClean="0">
                <a:solidFill>
                  <a:schemeClr val="tx1"/>
                </a:solidFill>
              </a:rPr>
              <a:t>,         </a:t>
            </a:r>
            <a:r>
              <a:rPr lang="en-GB" altLang="ja-JP" sz="2400" dirty="0" err="1" smtClean="0">
                <a:solidFill>
                  <a:schemeClr val="tx1"/>
                </a:solidFill>
              </a:rPr>
              <a:t>iki</a:t>
            </a:r>
            <a:r>
              <a:rPr lang="en-GB" altLang="ja-JP" sz="2400" dirty="0" err="1" smtClean="0">
                <a:solidFill>
                  <a:srgbClr val="FFFF00"/>
                </a:solidFill>
              </a:rPr>
              <a:t>masen</a:t>
            </a:r>
            <a:r>
              <a:rPr lang="en-GB" altLang="ja-JP" sz="2400" dirty="0" smtClean="0">
                <a:solidFill>
                  <a:schemeClr val="tx1"/>
                </a:solidFill>
              </a:rPr>
              <a:t>.</a:t>
            </a:r>
            <a:endParaRPr lang="en-US" altLang="ja-JP" sz="2400" dirty="0" smtClean="0">
              <a:solidFill>
                <a:schemeClr val="tx1"/>
              </a:solidFill>
            </a:endParaRPr>
          </a:p>
          <a:p>
            <a:endParaRPr lang="en-GB" altLang="ja-JP" sz="2400" dirty="0" smtClean="0">
              <a:solidFill>
                <a:srgbClr val="FFFF00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en-GB" dirty="0" smtClean="0"/>
              <a:t>(c) </a:t>
            </a:r>
            <a:r>
              <a:rPr lang="en-GB" dirty="0" err="1" smtClean="0"/>
              <a:t>Kumi</a:t>
            </a:r>
            <a:r>
              <a:rPr lang="en-GB" dirty="0" smtClean="0"/>
              <a:t> Casey</a:t>
            </a:r>
            <a:endParaRPr lang="en-GB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Introduce Yourself (</a:t>
            </a:r>
            <a:r>
              <a:rPr lang="en-GB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jiko</a:t>
            </a:r>
            <a:r>
              <a:rPr lang="en-GB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GB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shokai</a:t>
            </a:r>
            <a:r>
              <a:rPr lang="en-GB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)</a:t>
            </a:r>
            <a:endParaRPr lang="en-GB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8839"/>
            <a:ext cx="8229600" cy="4183677"/>
          </a:xfrm>
        </p:spPr>
        <p:txBody>
          <a:bodyPr>
            <a:normAutofit/>
          </a:bodyPr>
          <a:lstStyle/>
          <a:p>
            <a:r>
              <a:rPr lang="ja-JP" altLang="en-US" smtClean="0"/>
              <a:t>　はじめまして</a:t>
            </a:r>
            <a:endParaRPr lang="en-US" altLang="ja-JP" dirty="0" smtClean="0"/>
          </a:p>
          <a:p>
            <a:pPr>
              <a:buNone/>
            </a:pPr>
            <a:r>
              <a:rPr lang="ja-JP" altLang="en-US" smtClean="0"/>
              <a:t>　　</a:t>
            </a:r>
            <a:r>
              <a:rPr lang="en-GB" dirty="0" err="1" smtClean="0"/>
              <a:t>Hajimemashite</a:t>
            </a:r>
            <a:r>
              <a:rPr lang="en-GB" dirty="0" smtClean="0"/>
              <a:t>.</a:t>
            </a:r>
          </a:p>
          <a:p>
            <a:endParaRPr lang="en-GB" dirty="0" smtClean="0"/>
          </a:p>
          <a:p>
            <a:r>
              <a:rPr lang="ja-JP" altLang="en-US" smtClean="0"/>
              <a:t>　わたし　　は　　　　　　　　　　　　　　　　です。　　　　　　　</a:t>
            </a:r>
            <a:endParaRPr lang="en-US" altLang="ja-JP" dirty="0" smtClean="0"/>
          </a:p>
          <a:p>
            <a:pPr>
              <a:buNone/>
            </a:pPr>
            <a:r>
              <a:rPr lang="ja-JP" altLang="en-US" smtClean="0"/>
              <a:t>　　</a:t>
            </a:r>
            <a:r>
              <a:rPr lang="en-GB" dirty="0" err="1" smtClean="0"/>
              <a:t>Watashi</a:t>
            </a:r>
            <a:r>
              <a:rPr lang="en-GB" dirty="0" smtClean="0"/>
              <a:t> </a:t>
            </a:r>
            <a:r>
              <a:rPr lang="en-GB" dirty="0" err="1" smtClean="0"/>
              <a:t>wa</a:t>
            </a:r>
            <a:r>
              <a:rPr lang="en-GB" dirty="0" smtClean="0"/>
              <a:t> (surname) (first name) </a:t>
            </a:r>
            <a:r>
              <a:rPr lang="en-GB" dirty="0" err="1" smtClean="0"/>
              <a:t>desu</a:t>
            </a:r>
            <a:r>
              <a:rPr lang="en-GB" dirty="0" smtClean="0"/>
              <a:t>.</a:t>
            </a:r>
          </a:p>
          <a:p>
            <a:endParaRPr lang="en-GB" dirty="0" smtClean="0"/>
          </a:p>
          <a:p>
            <a:r>
              <a:rPr lang="ja-JP" altLang="en-US" smtClean="0"/>
              <a:t>　どうぞ　よろしく。</a:t>
            </a:r>
            <a:endParaRPr lang="en-US" altLang="ja-JP" dirty="0" smtClean="0"/>
          </a:p>
          <a:p>
            <a:pPr>
              <a:buNone/>
            </a:pPr>
            <a:r>
              <a:rPr lang="ja-JP" altLang="en-US" smtClean="0"/>
              <a:t>　　</a:t>
            </a:r>
            <a:r>
              <a:rPr lang="en-GB" dirty="0" err="1" smtClean="0"/>
              <a:t>Dozo</a:t>
            </a:r>
            <a:r>
              <a:rPr lang="en-GB" dirty="0" smtClean="0"/>
              <a:t> </a:t>
            </a:r>
            <a:r>
              <a:rPr lang="en-GB" dirty="0" err="1" smtClean="0"/>
              <a:t>yoroshiku</a:t>
            </a:r>
            <a:r>
              <a:rPr lang="en-GB" dirty="0" smtClean="0"/>
              <a:t>.</a:t>
            </a:r>
            <a:endParaRPr lang="en-GB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7308304" y="836712"/>
            <a:ext cx="3600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403648" y="5517232"/>
            <a:ext cx="2160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en-GB" dirty="0" smtClean="0"/>
              <a:t>(c) </a:t>
            </a:r>
            <a:r>
              <a:rPr lang="en-GB" dirty="0" err="1" smtClean="0"/>
              <a:t>Kumi</a:t>
            </a:r>
            <a:r>
              <a:rPr lang="en-GB" dirty="0" smtClean="0"/>
              <a:t> Casey</a:t>
            </a:r>
            <a:endParaRPr lang="en-GB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3568" y="260648"/>
            <a:ext cx="7931224" cy="1872208"/>
          </a:xfrm>
        </p:spPr>
        <p:txBody>
          <a:bodyPr>
            <a:normAutofit fontScale="90000"/>
          </a:bodyPr>
          <a:lstStyle/>
          <a:p>
            <a:pPr algn="ctr"/>
            <a:r>
              <a:rPr lang="en-GB" altLang="ja-JP" dirty="0" smtClean="0">
                <a:solidFill>
                  <a:schemeClr val="tx1"/>
                </a:solidFill>
              </a:rPr>
              <a:t>X</a:t>
            </a:r>
            <a:r>
              <a:rPr lang="ja-JP" altLang="en-US" smtClean="0">
                <a:solidFill>
                  <a:schemeClr val="tx1"/>
                </a:solidFill>
              </a:rPr>
              <a:t>　は　</a:t>
            </a:r>
            <a:r>
              <a:rPr lang="en-GB" altLang="ja-JP" dirty="0" smtClean="0">
                <a:solidFill>
                  <a:schemeClr val="tx1"/>
                </a:solidFill>
              </a:rPr>
              <a:t>place</a:t>
            </a:r>
            <a:r>
              <a:rPr lang="ja-JP" altLang="en-US" smtClean="0">
                <a:solidFill>
                  <a:schemeClr val="tx1"/>
                </a:solidFill>
              </a:rPr>
              <a:t>　に　</a:t>
            </a:r>
            <a:r>
              <a:rPr lang="ja-JP" altLang="en-US" smtClean="0">
                <a:solidFill>
                  <a:schemeClr val="accent5">
                    <a:lumMod val="75000"/>
                  </a:schemeClr>
                </a:solidFill>
              </a:rPr>
              <a:t>いき</a:t>
            </a:r>
            <a:r>
              <a:rPr lang="ja-JP" altLang="en-US" smtClean="0">
                <a:solidFill>
                  <a:srgbClr val="FFFF00"/>
                </a:solidFill>
              </a:rPr>
              <a:t>ました</a:t>
            </a:r>
            <a:r>
              <a:rPr lang="ja-JP" altLang="en-US" smtClean="0">
                <a:solidFill>
                  <a:schemeClr val="tx1"/>
                </a:solidFill>
              </a:rPr>
              <a:t>。</a:t>
            </a:r>
            <a:r>
              <a:rPr lang="en-US" altLang="ja-JP" dirty="0" smtClean="0">
                <a:solidFill>
                  <a:schemeClr val="tx1"/>
                </a:solidFill>
              </a:rPr>
              <a:t/>
            </a:r>
            <a:br>
              <a:rPr lang="en-US" altLang="ja-JP" dirty="0" smtClean="0">
                <a:solidFill>
                  <a:schemeClr val="tx1"/>
                </a:solidFill>
              </a:rPr>
            </a:br>
            <a:r>
              <a:rPr lang="en-US" altLang="ja-JP" dirty="0" smtClean="0">
                <a:solidFill>
                  <a:schemeClr val="tx1"/>
                </a:solidFill>
              </a:rPr>
              <a:t>X   </a:t>
            </a:r>
            <a:r>
              <a:rPr lang="en-US" altLang="ja-JP" dirty="0" err="1" smtClean="0">
                <a:solidFill>
                  <a:schemeClr val="tx1"/>
                </a:solidFill>
              </a:rPr>
              <a:t>wa</a:t>
            </a:r>
            <a:r>
              <a:rPr lang="en-US" altLang="ja-JP" dirty="0" smtClean="0">
                <a:solidFill>
                  <a:schemeClr val="tx1"/>
                </a:solidFill>
              </a:rPr>
              <a:t>  place  </a:t>
            </a:r>
            <a:r>
              <a:rPr lang="en-US" altLang="ja-JP" dirty="0" err="1" smtClean="0">
                <a:solidFill>
                  <a:schemeClr val="tx1"/>
                </a:solidFill>
              </a:rPr>
              <a:t>ni</a:t>
            </a:r>
            <a:r>
              <a:rPr lang="en-US" altLang="ja-JP" dirty="0" smtClean="0">
                <a:solidFill>
                  <a:schemeClr val="tx1"/>
                </a:solidFill>
              </a:rPr>
              <a:t>  </a:t>
            </a:r>
            <a:r>
              <a:rPr lang="en-US" altLang="ja-JP" dirty="0" err="1" smtClean="0">
                <a:solidFill>
                  <a:schemeClr val="accent5">
                    <a:lumMod val="75000"/>
                  </a:schemeClr>
                </a:solidFill>
              </a:rPr>
              <a:t>iki</a:t>
            </a:r>
            <a:r>
              <a:rPr lang="en-US" altLang="ja-JP" dirty="0" err="1" smtClean="0">
                <a:solidFill>
                  <a:srgbClr val="FFFF00"/>
                </a:solidFill>
              </a:rPr>
              <a:t>mashita</a:t>
            </a:r>
            <a:r>
              <a:rPr lang="en-GB" altLang="ja-JP" dirty="0" smtClean="0">
                <a:solidFill>
                  <a:schemeClr val="tx1"/>
                </a:solidFill>
              </a:rPr>
              <a:t>.</a:t>
            </a:r>
            <a:br>
              <a:rPr lang="en-GB" altLang="ja-JP" dirty="0" smtClean="0">
                <a:solidFill>
                  <a:schemeClr val="tx1"/>
                </a:solidFill>
              </a:rPr>
            </a:br>
            <a:endParaRPr lang="en-GB" sz="27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1520" y="1995130"/>
            <a:ext cx="8640960" cy="4062651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ja-JP" altLang="en-US" sz="2600" smtClean="0">
                <a:solidFill>
                  <a:schemeClr val="tx1"/>
                </a:solidFill>
              </a:rPr>
              <a:t>わたし　  は　きのう　だいがく  に　いきました。</a:t>
            </a:r>
            <a:r>
              <a:rPr lang="en-GB" altLang="ja-JP" sz="2600" dirty="0" smtClean="0">
                <a:solidFill>
                  <a:srgbClr val="FFFF00"/>
                </a:solidFill>
              </a:rPr>
              <a:t>(past)</a:t>
            </a:r>
          </a:p>
          <a:p>
            <a:r>
              <a:rPr lang="en-US" altLang="ja-JP" sz="2400" u="sng" dirty="0" err="1" smtClean="0">
                <a:solidFill>
                  <a:schemeClr val="tx1"/>
                </a:solidFill>
              </a:rPr>
              <a:t>Watashi</a:t>
            </a:r>
            <a:r>
              <a:rPr lang="en-US" altLang="ja-JP" sz="2400" dirty="0" smtClean="0">
                <a:solidFill>
                  <a:schemeClr val="tx1"/>
                </a:solidFill>
              </a:rPr>
              <a:t>  </a:t>
            </a:r>
            <a:r>
              <a:rPr lang="en-US" altLang="ja-JP" sz="2400" dirty="0" err="1" smtClean="0">
                <a:solidFill>
                  <a:schemeClr val="tx1"/>
                </a:solidFill>
              </a:rPr>
              <a:t>wa</a:t>
            </a:r>
            <a:r>
              <a:rPr lang="en-US" altLang="ja-JP" sz="2400" dirty="0" smtClean="0">
                <a:solidFill>
                  <a:schemeClr val="tx1"/>
                </a:solidFill>
              </a:rPr>
              <a:t>   </a:t>
            </a:r>
            <a:r>
              <a:rPr lang="en-US" altLang="ja-JP" sz="2400" u="sng" dirty="0" err="1" smtClean="0">
                <a:solidFill>
                  <a:schemeClr val="tx1"/>
                </a:solidFill>
              </a:rPr>
              <a:t>kino</a:t>
            </a:r>
            <a:r>
              <a:rPr lang="en-US" altLang="ja-JP" sz="2400" dirty="0" smtClean="0">
                <a:solidFill>
                  <a:schemeClr val="tx1"/>
                </a:solidFill>
              </a:rPr>
              <a:t>     </a:t>
            </a:r>
            <a:r>
              <a:rPr lang="en-US" altLang="ja-JP" sz="2400" u="sng" dirty="0" err="1" smtClean="0">
                <a:solidFill>
                  <a:schemeClr val="tx1"/>
                </a:solidFill>
              </a:rPr>
              <a:t>daigaku</a:t>
            </a:r>
            <a:r>
              <a:rPr lang="en-US" altLang="ja-JP" sz="2400" dirty="0" smtClean="0">
                <a:solidFill>
                  <a:schemeClr val="tx1"/>
                </a:solidFill>
              </a:rPr>
              <a:t>    </a:t>
            </a:r>
            <a:r>
              <a:rPr lang="en-US" altLang="ja-JP" sz="2400" u="sng" dirty="0" err="1" smtClean="0">
                <a:solidFill>
                  <a:schemeClr val="tx1"/>
                </a:solidFill>
              </a:rPr>
              <a:t>ni</a:t>
            </a:r>
            <a:r>
              <a:rPr lang="en-US" altLang="ja-JP" sz="2400" dirty="0" smtClean="0">
                <a:solidFill>
                  <a:schemeClr val="tx1"/>
                </a:solidFill>
              </a:rPr>
              <a:t>   </a:t>
            </a:r>
            <a:r>
              <a:rPr lang="en-US" altLang="ja-JP" sz="2400" u="sng" dirty="0" err="1" smtClean="0">
                <a:solidFill>
                  <a:schemeClr val="tx1"/>
                </a:solidFill>
              </a:rPr>
              <a:t>ikimashita</a:t>
            </a:r>
            <a:r>
              <a:rPr lang="en-US" altLang="ja-JP" sz="2600" dirty="0" smtClean="0">
                <a:solidFill>
                  <a:schemeClr val="tx1"/>
                </a:solidFill>
              </a:rPr>
              <a:t>.</a:t>
            </a:r>
          </a:p>
          <a:p>
            <a:r>
              <a:rPr lang="en-GB" altLang="ja-JP" sz="2600" dirty="0" smtClean="0">
                <a:solidFill>
                  <a:schemeClr val="tx1"/>
                </a:solidFill>
              </a:rPr>
              <a:t>     </a:t>
            </a:r>
            <a:r>
              <a:rPr lang="en-GB" altLang="ja-JP" sz="2000" dirty="0" smtClean="0">
                <a:solidFill>
                  <a:schemeClr val="accent1">
                    <a:lumMod val="75000"/>
                  </a:schemeClr>
                </a:solidFill>
              </a:rPr>
              <a:t>I                 yesterday  university    to        went</a:t>
            </a:r>
          </a:p>
          <a:p>
            <a:r>
              <a:rPr lang="en-GB" altLang="ja-JP" sz="2600" dirty="0" smtClean="0">
                <a:solidFill>
                  <a:schemeClr val="tx1"/>
                </a:solidFill>
              </a:rPr>
              <a:t>     </a:t>
            </a:r>
            <a:r>
              <a:rPr lang="en-GB" altLang="ja-JP" sz="2600" i="1" dirty="0" smtClean="0">
                <a:solidFill>
                  <a:schemeClr val="tx1"/>
                </a:solidFill>
              </a:rPr>
              <a:t>I went to university yesterday.</a:t>
            </a:r>
          </a:p>
          <a:p>
            <a:endParaRPr lang="en-GB" altLang="ja-JP" sz="2600" dirty="0" smtClean="0">
              <a:solidFill>
                <a:srgbClr val="FFFF00"/>
              </a:solidFill>
            </a:endParaRPr>
          </a:p>
          <a:p>
            <a:r>
              <a:rPr lang="ja-JP" altLang="en-US" sz="2600" smtClean="0">
                <a:solidFill>
                  <a:schemeClr val="tx1"/>
                </a:solidFill>
              </a:rPr>
              <a:t>スミスさん　 は　もう　スイス　に　かえりました。</a:t>
            </a:r>
            <a:r>
              <a:rPr lang="en-GB" altLang="ja-JP" sz="2000" dirty="0" smtClean="0">
                <a:solidFill>
                  <a:srgbClr val="FFFF00"/>
                </a:solidFill>
              </a:rPr>
              <a:t>(present perfect)</a:t>
            </a:r>
          </a:p>
          <a:p>
            <a:r>
              <a:rPr lang="en-GB" altLang="ja-JP" sz="2400" u="sng" dirty="0" err="1" smtClean="0">
                <a:solidFill>
                  <a:schemeClr val="tx1"/>
                </a:solidFill>
              </a:rPr>
              <a:t>Sumisu</a:t>
            </a:r>
            <a:r>
              <a:rPr lang="en-GB" altLang="ja-JP" sz="2400" u="sng" dirty="0" smtClean="0">
                <a:solidFill>
                  <a:schemeClr val="tx1"/>
                </a:solidFill>
              </a:rPr>
              <a:t> san</a:t>
            </a:r>
            <a:r>
              <a:rPr lang="en-GB" altLang="ja-JP" sz="2400" dirty="0" smtClean="0">
                <a:solidFill>
                  <a:schemeClr val="tx1"/>
                </a:solidFill>
              </a:rPr>
              <a:t> </a:t>
            </a:r>
            <a:r>
              <a:rPr lang="en-GB" altLang="ja-JP" sz="2400" u="sng" dirty="0" err="1" smtClean="0">
                <a:solidFill>
                  <a:schemeClr val="tx1"/>
                </a:solidFill>
              </a:rPr>
              <a:t>wa</a:t>
            </a:r>
            <a:r>
              <a:rPr lang="en-GB" altLang="ja-JP" sz="2400" dirty="0" smtClean="0">
                <a:solidFill>
                  <a:schemeClr val="tx1"/>
                </a:solidFill>
              </a:rPr>
              <a:t>  mo    </a:t>
            </a:r>
            <a:r>
              <a:rPr lang="en-GB" altLang="ja-JP" sz="2400" u="sng" dirty="0" err="1" smtClean="0">
                <a:solidFill>
                  <a:schemeClr val="tx1"/>
                </a:solidFill>
              </a:rPr>
              <a:t>suisu</a:t>
            </a:r>
            <a:r>
              <a:rPr lang="en-GB" altLang="ja-JP" sz="2400" dirty="0" smtClean="0">
                <a:solidFill>
                  <a:schemeClr val="tx1"/>
                </a:solidFill>
              </a:rPr>
              <a:t>     </a:t>
            </a:r>
            <a:r>
              <a:rPr lang="en-GB" altLang="ja-JP" sz="2400" u="sng" dirty="0" err="1" smtClean="0">
                <a:solidFill>
                  <a:schemeClr val="tx1"/>
                </a:solidFill>
              </a:rPr>
              <a:t>ni</a:t>
            </a:r>
            <a:r>
              <a:rPr lang="en-GB" altLang="ja-JP" sz="2400" dirty="0" smtClean="0">
                <a:solidFill>
                  <a:schemeClr val="tx1"/>
                </a:solidFill>
              </a:rPr>
              <a:t>   </a:t>
            </a:r>
            <a:r>
              <a:rPr lang="en-GB" altLang="ja-JP" sz="2400" u="sng" dirty="0" err="1" smtClean="0">
                <a:solidFill>
                  <a:schemeClr val="tx1"/>
                </a:solidFill>
              </a:rPr>
              <a:t>kaerimashita</a:t>
            </a:r>
            <a:r>
              <a:rPr lang="en-GB" altLang="ja-JP" sz="2400" dirty="0" smtClean="0">
                <a:solidFill>
                  <a:schemeClr val="tx1"/>
                </a:solidFill>
              </a:rPr>
              <a:t>.</a:t>
            </a:r>
          </a:p>
          <a:p>
            <a:r>
              <a:rPr lang="en-GB" altLang="ja-JP" sz="2600" dirty="0" smtClean="0">
                <a:solidFill>
                  <a:schemeClr val="tx1"/>
                </a:solidFill>
              </a:rPr>
              <a:t>    </a:t>
            </a:r>
            <a:r>
              <a:rPr lang="en-GB" altLang="ja-JP" sz="2000" dirty="0" smtClean="0">
                <a:solidFill>
                  <a:schemeClr val="accent1">
                    <a:lumMod val="75000"/>
                  </a:schemeClr>
                </a:solidFill>
              </a:rPr>
              <a:t>Mr Smith         already Switzerland to   has gone back</a:t>
            </a:r>
          </a:p>
          <a:p>
            <a:r>
              <a:rPr lang="en-GB" altLang="ja-JP" sz="2000" dirty="0" smtClean="0">
                <a:solidFill>
                  <a:schemeClr val="accent1">
                    <a:lumMod val="75000"/>
                  </a:schemeClr>
                </a:solidFill>
              </a:rPr>
              <a:t>      </a:t>
            </a:r>
            <a:r>
              <a:rPr lang="en-GB" altLang="ja-JP" sz="2600" i="1" dirty="0" smtClean="0">
                <a:solidFill>
                  <a:schemeClr val="tx1"/>
                </a:solidFill>
              </a:rPr>
              <a:t>Mr Smith has already gone back to Switzerland.</a:t>
            </a:r>
          </a:p>
          <a:p>
            <a:endParaRPr lang="en-GB" altLang="ja-JP" sz="2600" dirty="0" smtClean="0">
              <a:solidFill>
                <a:schemeClr val="tx1"/>
              </a:solidFill>
            </a:endParaRPr>
          </a:p>
        </p:txBody>
      </p:sp>
      <p:sp>
        <p:nvSpPr>
          <p:cNvPr id="6" name="Curved Right Arrow 5"/>
          <p:cNvSpPr/>
          <p:nvPr/>
        </p:nvSpPr>
        <p:spPr>
          <a:xfrm>
            <a:off x="395536" y="3068960"/>
            <a:ext cx="288032" cy="432048"/>
          </a:xfrm>
          <a:prstGeom prst="curvedRightArrow">
            <a:avLst/>
          </a:prstGeom>
          <a:ln w="2857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50" dirty="0">
              <a:solidFill>
                <a:schemeClr val="tx1"/>
              </a:solidFill>
            </a:endParaRPr>
          </a:p>
        </p:txBody>
      </p:sp>
      <p:sp>
        <p:nvSpPr>
          <p:cNvPr id="7" name="Curved Right Arrow 6"/>
          <p:cNvSpPr/>
          <p:nvPr/>
        </p:nvSpPr>
        <p:spPr>
          <a:xfrm>
            <a:off x="323528" y="5013176"/>
            <a:ext cx="288032" cy="432048"/>
          </a:xfrm>
          <a:prstGeom prst="curvedRightArrow">
            <a:avLst/>
          </a:prstGeom>
          <a:ln w="2857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50" dirty="0">
              <a:solidFill>
                <a:schemeClr val="tx1"/>
              </a:solidFill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2627784" y="2492896"/>
            <a:ext cx="14401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2843808" y="4509120"/>
            <a:ext cx="14401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en-GB" dirty="0" smtClean="0"/>
              <a:t>(c) </a:t>
            </a:r>
            <a:r>
              <a:rPr lang="en-GB" dirty="0" err="1" smtClean="0"/>
              <a:t>Kumi</a:t>
            </a:r>
            <a:r>
              <a:rPr lang="en-GB" dirty="0" smtClean="0"/>
              <a:t> Casey</a:t>
            </a:r>
            <a:endParaRPr lang="en-GB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3568" y="260648"/>
            <a:ext cx="7931224" cy="1872208"/>
          </a:xfrm>
        </p:spPr>
        <p:txBody>
          <a:bodyPr>
            <a:normAutofit fontScale="90000"/>
          </a:bodyPr>
          <a:lstStyle/>
          <a:p>
            <a:pPr algn="ctr"/>
            <a:r>
              <a:rPr lang="en-GB" altLang="ja-JP" dirty="0" smtClean="0">
                <a:solidFill>
                  <a:schemeClr val="tx1"/>
                </a:solidFill>
              </a:rPr>
              <a:t>X</a:t>
            </a:r>
            <a:r>
              <a:rPr lang="ja-JP" altLang="en-US" smtClean="0">
                <a:solidFill>
                  <a:schemeClr val="tx1"/>
                </a:solidFill>
              </a:rPr>
              <a:t>　は　</a:t>
            </a:r>
            <a:r>
              <a:rPr lang="en-GB" altLang="ja-JP" dirty="0" smtClean="0">
                <a:solidFill>
                  <a:schemeClr val="tx1"/>
                </a:solidFill>
              </a:rPr>
              <a:t>place</a:t>
            </a:r>
            <a:r>
              <a:rPr lang="ja-JP" altLang="en-US" smtClean="0">
                <a:solidFill>
                  <a:schemeClr val="tx1"/>
                </a:solidFill>
              </a:rPr>
              <a:t>　に　いき</a:t>
            </a:r>
            <a:r>
              <a:rPr lang="ja-JP" altLang="en-US" smtClean="0">
                <a:solidFill>
                  <a:srgbClr val="FFFF00"/>
                </a:solidFill>
              </a:rPr>
              <a:t>ました</a:t>
            </a:r>
            <a:r>
              <a:rPr lang="ja-JP" altLang="en-US" smtClean="0">
                <a:solidFill>
                  <a:srgbClr val="FF0000"/>
                </a:solidFill>
              </a:rPr>
              <a:t>か</a:t>
            </a:r>
            <a:r>
              <a:rPr lang="ja-JP" altLang="en-US" smtClean="0">
                <a:solidFill>
                  <a:schemeClr val="tx1"/>
                </a:solidFill>
              </a:rPr>
              <a:t>。</a:t>
            </a:r>
            <a:r>
              <a:rPr lang="en-US" altLang="ja-JP" dirty="0" smtClean="0">
                <a:solidFill>
                  <a:schemeClr val="tx1"/>
                </a:solidFill>
              </a:rPr>
              <a:t/>
            </a:r>
            <a:br>
              <a:rPr lang="en-US" altLang="ja-JP" dirty="0" smtClean="0">
                <a:solidFill>
                  <a:schemeClr val="tx1"/>
                </a:solidFill>
              </a:rPr>
            </a:br>
            <a:r>
              <a:rPr lang="en-US" altLang="ja-JP" dirty="0" smtClean="0">
                <a:solidFill>
                  <a:schemeClr val="tx1"/>
                </a:solidFill>
              </a:rPr>
              <a:t>X   </a:t>
            </a:r>
            <a:r>
              <a:rPr lang="en-US" altLang="ja-JP" dirty="0" err="1" smtClean="0">
                <a:solidFill>
                  <a:schemeClr val="tx1"/>
                </a:solidFill>
              </a:rPr>
              <a:t>wa</a:t>
            </a:r>
            <a:r>
              <a:rPr lang="en-US" altLang="ja-JP" dirty="0" smtClean="0">
                <a:solidFill>
                  <a:schemeClr val="tx1"/>
                </a:solidFill>
              </a:rPr>
              <a:t>  place  </a:t>
            </a:r>
            <a:r>
              <a:rPr lang="en-US" altLang="ja-JP" dirty="0" err="1" smtClean="0">
                <a:solidFill>
                  <a:schemeClr val="tx1"/>
                </a:solidFill>
              </a:rPr>
              <a:t>ni</a:t>
            </a:r>
            <a:r>
              <a:rPr lang="en-US" altLang="ja-JP" dirty="0" smtClean="0">
                <a:solidFill>
                  <a:schemeClr val="tx1"/>
                </a:solidFill>
              </a:rPr>
              <a:t>  </a:t>
            </a:r>
            <a:r>
              <a:rPr lang="en-US" altLang="ja-JP" dirty="0" err="1" smtClean="0">
                <a:solidFill>
                  <a:schemeClr val="tx1"/>
                </a:solidFill>
              </a:rPr>
              <a:t>iki</a:t>
            </a:r>
            <a:r>
              <a:rPr lang="en-US" altLang="ja-JP" dirty="0" err="1" smtClean="0">
                <a:solidFill>
                  <a:srgbClr val="FFFF00"/>
                </a:solidFill>
              </a:rPr>
              <a:t>mashita</a:t>
            </a:r>
            <a:r>
              <a:rPr lang="en-US" altLang="ja-JP" dirty="0" err="1" smtClean="0">
                <a:solidFill>
                  <a:srgbClr val="FF0000"/>
                </a:solidFill>
              </a:rPr>
              <a:t>ka</a:t>
            </a:r>
            <a:r>
              <a:rPr lang="en-GB" altLang="ja-JP" dirty="0" smtClean="0">
                <a:solidFill>
                  <a:schemeClr val="tx1"/>
                </a:solidFill>
              </a:rPr>
              <a:t>.</a:t>
            </a:r>
            <a:br>
              <a:rPr lang="en-GB" altLang="ja-JP" dirty="0" smtClean="0">
                <a:solidFill>
                  <a:schemeClr val="tx1"/>
                </a:solidFill>
              </a:rPr>
            </a:br>
            <a:endParaRPr lang="en-GB" sz="27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1520" y="1995130"/>
            <a:ext cx="8640960" cy="4493538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ja-JP" altLang="en-US" sz="2600" smtClean="0">
                <a:solidFill>
                  <a:schemeClr val="tx1"/>
                </a:solidFill>
              </a:rPr>
              <a:t>たなかさん　 は　きのう　だいがく  に　いき</a:t>
            </a:r>
            <a:r>
              <a:rPr lang="ja-JP" altLang="en-US" sz="2600" smtClean="0">
                <a:solidFill>
                  <a:srgbClr val="FFFF00"/>
                </a:solidFill>
              </a:rPr>
              <a:t>ました</a:t>
            </a:r>
            <a:r>
              <a:rPr lang="ja-JP" altLang="en-US" sz="2600" smtClean="0">
                <a:solidFill>
                  <a:srgbClr val="FF0000"/>
                </a:solidFill>
              </a:rPr>
              <a:t>か</a:t>
            </a:r>
            <a:r>
              <a:rPr lang="ja-JP" altLang="en-US" sz="2600" smtClean="0">
                <a:solidFill>
                  <a:schemeClr val="tx1"/>
                </a:solidFill>
              </a:rPr>
              <a:t>。</a:t>
            </a:r>
            <a:endParaRPr lang="en-GB" altLang="ja-JP" sz="2600" dirty="0" smtClean="0">
              <a:solidFill>
                <a:srgbClr val="FFFF00"/>
              </a:solidFill>
            </a:endParaRPr>
          </a:p>
          <a:p>
            <a:r>
              <a:rPr lang="en-US" altLang="ja-JP" sz="2400" dirty="0" smtClean="0">
                <a:solidFill>
                  <a:schemeClr val="tx1"/>
                </a:solidFill>
              </a:rPr>
              <a:t>Tanaka san  </a:t>
            </a:r>
            <a:r>
              <a:rPr lang="en-US" altLang="ja-JP" sz="2400" dirty="0" err="1" smtClean="0">
                <a:solidFill>
                  <a:schemeClr val="tx1"/>
                </a:solidFill>
              </a:rPr>
              <a:t>wa</a:t>
            </a:r>
            <a:r>
              <a:rPr lang="en-US" altLang="ja-JP" sz="2400" dirty="0" smtClean="0">
                <a:solidFill>
                  <a:schemeClr val="tx1"/>
                </a:solidFill>
              </a:rPr>
              <a:t>    </a:t>
            </a:r>
            <a:r>
              <a:rPr lang="en-US" altLang="ja-JP" sz="2400" dirty="0" err="1" smtClean="0">
                <a:solidFill>
                  <a:schemeClr val="tx1"/>
                </a:solidFill>
              </a:rPr>
              <a:t>kino</a:t>
            </a:r>
            <a:r>
              <a:rPr lang="en-US" altLang="ja-JP" sz="2400" dirty="0" smtClean="0">
                <a:solidFill>
                  <a:schemeClr val="tx1"/>
                </a:solidFill>
              </a:rPr>
              <a:t>     </a:t>
            </a:r>
            <a:r>
              <a:rPr lang="en-US" altLang="ja-JP" sz="2400" dirty="0" err="1" smtClean="0">
                <a:solidFill>
                  <a:schemeClr val="tx1"/>
                </a:solidFill>
              </a:rPr>
              <a:t>daigaku</a:t>
            </a:r>
            <a:r>
              <a:rPr lang="en-US" altLang="ja-JP" sz="2400" dirty="0" smtClean="0">
                <a:solidFill>
                  <a:schemeClr val="tx1"/>
                </a:solidFill>
              </a:rPr>
              <a:t>    </a:t>
            </a:r>
            <a:r>
              <a:rPr lang="en-US" altLang="ja-JP" sz="2400" dirty="0" err="1" smtClean="0">
                <a:solidFill>
                  <a:schemeClr val="tx1"/>
                </a:solidFill>
              </a:rPr>
              <a:t>ni</a:t>
            </a:r>
            <a:r>
              <a:rPr lang="en-US" altLang="ja-JP" sz="2400" dirty="0" smtClean="0">
                <a:solidFill>
                  <a:schemeClr val="tx1"/>
                </a:solidFill>
              </a:rPr>
              <a:t>   </a:t>
            </a:r>
            <a:r>
              <a:rPr lang="en-US" altLang="ja-JP" sz="2400" dirty="0" err="1" smtClean="0">
                <a:solidFill>
                  <a:schemeClr val="tx1"/>
                </a:solidFill>
              </a:rPr>
              <a:t>iki</a:t>
            </a:r>
            <a:r>
              <a:rPr lang="en-US" altLang="ja-JP" sz="2400" dirty="0" err="1" smtClean="0">
                <a:solidFill>
                  <a:srgbClr val="FFFF00"/>
                </a:solidFill>
              </a:rPr>
              <a:t>mashita</a:t>
            </a:r>
            <a:r>
              <a:rPr lang="en-GB" altLang="ja-JP" sz="2400" dirty="0" smtClean="0">
                <a:solidFill>
                  <a:srgbClr val="FF0000"/>
                </a:solidFill>
              </a:rPr>
              <a:t>ka</a:t>
            </a:r>
            <a:r>
              <a:rPr lang="en-US" altLang="ja-JP" sz="2600" dirty="0" smtClean="0">
                <a:solidFill>
                  <a:schemeClr val="tx1"/>
                </a:solidFill>
              </a:rPr>
              <a:t>.</a:t>
            </a:r>
          </a:p>
          <a:p>
            <a:endParaRPr lang="en-US" altLang="ja-JP" sz="2600" dirty="0" smtClean="0">
              <a:solidFill>
                <a:schemeClr val="tx1"/>
              </a:solidFill>
            </a:endParaRPr>
          </a:p>
          <a:p>
            <a:r>
              <a:rPr lang="ja-JP" altLang="en-US" sz="2600" smtClean="0">
                <a:solidFill>
                  <a:schemeClr val="tx1"/>
                </a:solidFill>
              </a:rPr>
              <a:t>はい、いき</a:t>
            </a:r>
            <a:r>
              <a:rPr lang="ja-JP" altLang="en-US" sz="2600" smtClean="0">
                <a:solidFill>
                  <a:schemeClr val="accent2">
                    <a:lumMod val="75000"/>
                  </a:schemeClr>
                </a:solidFill>
              </a:rPr>
              <a:t>ました</a:t>
            </a:r>
            <a:r>
              <a:rPr lang="ja-JP" altLang="en-US" sz="2600" smtClean="0">
                <a:solidFill>
                  <a:schemeClr val="tx1"/>
                </a:solidFill>
              </a:rPr>
              <a:t>。</a:t>
            </a:r>
            <a:endParaRPr lang="en-US" altLang="ja-JP" sz="2600" dirty="0" smtClean="0">
              <a:solidFill>
                <a:schemeClr val="tx1"/>
              </a:solidFill>
            </a:endParaRPr>
          </a:p>
          <a:p>
            <a:r>
              <a:rPr lang="en-US" altLang="ja-JP" sz="2600" dirty="0" err="1" smtClean="0">
                <a:solidFill>
                  <a:schemeClr val="tx1"/>
                </a:solidFill>
              </a:rPr>
              <a:t>Hai</a:t>
            </a:r>
            <a:r>
              <a:rPr lang="en-US" altLang="ja-JP" sz="2600" dirty="0" smtClean="0">
                <a:solidFill>
                  <a:schemeClr val="tx1"/>
                </a:solidFill>
              </a:rPr>
              <a:t>, </a:t>
            </a:r>
            <a:r>
              <a:rPr lang="ja-JP" altLang="en-US" sz="2600" smtClean="0">
                <a:solidFill>
                  <a:schemeClr val="tx1"/>
                </a:solidFill>
              </a:rPr>
              <a:t>　</a:t>
            </a:r>
            <a:r>
              <a:rPr lang="en-US" altLang="ja-JP" sz="2600" dirty="0" err="1" smtClean="0">
                <a:solidFill>
                  <a:schemeClr val="tx1"/>
                </a:solidFill>
              </a:rPr>
              <a:t>iki</a:t>
            </a:r>
            <a:r>
              <a:rPr lang="en-US" altLang="ja-JP" sz="2600" dirty="0" err="1" smtClean="0">
                <a:solidFill>
                  <a:srgbClr val="FFFF00"/>
                </a:solidFill>
              </a:rPr>
              <a:t>mashita</a:t>
            </a:r>
            <a:r>
              <a:rPr lang="en-US" altLang="ja-JP" sz="2600" dirty="0" smtClean="0">
                <a:solidFill>
                  <a:schemeClr val="tx1"/>
                </a:solidFill>
              </a:rPr>
              <a:t>.</a:t>
            </a:r>
          </a:p>
          <a:p>
            <a:endParaRPr lang="en-US" altLang="ja-JP" sz="2600" dirty="0" smtClean="0">
              <a:solidFill>
                <a:schemeClr val="tx1"/>
              </a:solidFill>
            </a:endParaRPr>
          </a:p>
          <a:p>
            <a:r>
              <a:rPr lang="ja-JP" altLang="en-US" sz="2600" smtClean="0">
                <a:solidFill>
                  <a:schemeClr val="tx1"/>
                </a:solidFill>
              </a:rPr>
              <a:t>いいえ、いき</a:t>
            </a:r>
            <a:r>
              <a:rPr lang="ja-JP" altLang="en-US" sz="2600" smtClean="0">
                <a:solidFill>
                  <a:schemeClr val="accent2">
                    <a:lumMod val="75000"/>
                  </a:schemeClr>
                </a:solidFill>
              </a:rPr>
              <a:t>ません</a:t>
            </a:r>
            <a:r>
              <a:rPr lang="ja-JP" altLang="en-US" sz="2600" smtClean="0">
                <a:solidFill>
                  <a:schemeClr val="accent5">
                    <a:lumMod val="75000"/>
                  </a:schemeClr>
                </a:solidFill>
              </a:rPr>
              <a:t>でした</a:t>
            </a:r>
            <a:r>
              <a:rPr lang="ja-JP" altLang="en-US" sz="2600" smtClean="0">
                <a:solidFill>
                  <a:schemeClr val="tx1"/>
                </a:solidFill>
              </a:rPr>
              <a:t>。</a:t>
            </a:r>
            <a:endParaRPr lang="en-US" altLang="ja-JP" sz="2600" dirty="0" smtClean="0">
              <a:solidFill>
                <a:schemeClr val="tx1"/>
              </a:solidFill>
            </a:endParaRPr>
          </a:p>
          <a:p>
            <a:r>
              <a:rPr lang="ja-JP" altLang="en-US" sz="2600" smtClean="0">
                <a:solidFill>
                  <a:schemeClr val="tx1"/>
                </a:solidFill>
              </a:rPr>
              <a:t>　</a:t>
            </a:r>
            <a:r>
              <a:rPr lang="en-US" altLang="ja-JP" sz="2600" dirty="0" err="1" smtClean="0">
                <a:solidFill>
                  <a:schemeClr val="tx1"/>
                </a:solidFill>
              </a:rPr>
              <a:t>Iie</a:t>
            </a:r>
            <a:r>
              <a:rPr lang="en-US" altLang="ja-JP" sz="2600" dirty="0" smtClean="0">
                <a:solidFill>
                  <a:schemeClr val="tx1"/>
                </a:solidFill>
              </a:rPr>
              <a:t>,</a:t>
            </a:r>
            <a:r>
              <a:rPr lang="ja-JP" altLang="en-US" sz="2600" smtClean="0">
                <a:solidFill>
                  <a:schemeClr val="tx1"/>
                </a:solidFill>
              </a:rPr>
              <a:t>　　</a:t>
            </a:r>
            <a:r>
              <a:rPr lang="en-GB" altLang="ja-JP" sz="2600" dirty="0" smtClean="0">
                <a:solidFill>
                  <a:schemeClr val="tx1"/>
                </a:solidFill>
              </a:rPr>
              <a:t> </a:t>
            </a:r>
            <a:r>
              <a:rPr lang="en-US" altLang="ja-JP" sz="2600" dirty="0" err="1" smtClean="0">
                <a:solidFill>
                  <a:schemeClr val="tx1"/>
                </a:solidFill>
              </a:rPr>
              <a:t>iki</a:t>
            </a:r>
            <a:r>
              <a:rPr lang="en-US" altLang="ja-JP" sz="2600" dirty="0" err="1" smtClean="0">
                <a:solidFill>
                  <a:srgbClr val="FFFF00"/>
                </a:solidFill>
              </a:rPr>
              <a:t>masen</a:t>
            </a:r>
            <a:r>
              <a:rPr lang="en-US" altLang="ja-JP" sz="2600" dirty="0" err="1" smtClean="0">
                <a:solidFill>
                  <a:schemeClr val="accent5">
                    <a:lumMod val="75000"/>
                  </a:schemeClr>
                </a:solidFill>
              </a:rPr>
              <a:t>deshita</a:t>
            </a:r>
            <a:r>
              <a:rPr lang="en-US" altLang="ja-JP" sz="2600" dirty="0" smtClean="0">
                <a:solidFill>
                  <a:schemeClr val="tx1"/>
                </a:solidFill>
              </a:rPr>
              <a:t>.</a:t>
            </a:r>
          </a:p>
          <a:p>
            <a:endParaRPr lang="en-GB" altLang="ja-JP" sz="2600" i="1" dirty="0" smtClean="0">
              <a:solidFill>
                <a:schemeClr val="tx1"/>
              </a:solidFill>
            </a:endParaRPr>
          </a:p>
          <a:p>
            <a:endParaRPr lang="en-GB" altLang="ja-JP" sz="2600" dirty="0" smtClean="0">
              <a:solidFill>
                <a:srgbClr val="FFFF00"/>
              </a:solidFill>
            </a:endParaRPr>
          </a:p>
          <a:p>
            <a:endParaRPr lang="en-GB" altLang="ja-JP" sz="2600" dirty="0" smtClean="0">
              <a:solidFill>
                <a:schemeClr val="tx1"/>
              </a:solidFill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3131840" y="2492896"/>
            <a:ext cx="21602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5562600" y="6467048"/>
            <a:ext cx="3002280" cy="274320"/>
          </a:xfrm>
        </p:spPr>
        <p:txBody>
          <a:bodyPr/>
          <a:lstStyle/>
          <a:p>
            <a:pPr algn="r"/>
            <a:r>
              <a:rPr lang="en-GB" smtClean="0"/>
              <a:t>(c) </a:t>
            </a:r>
            <a:r>
              <a:rPr lang="en-GB" dirty="0" err="1" smtClean="0"/>
              <a:t>Kumi</a:t>
            </a:r>
            <a:r>
              <a:rPr lang="en-GB" dirty="0" smtClean="0"/>
              <a:t> Casey</a:t>
            </a:r>
            <a:endParaRPr lang="en-GB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Numbers (</a:t>
            </a:r>
            <a:r>
              <a:rPr lang="en-GB" dirty="0" err="1" smtClean="0"/>
              <a:t>kazu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968552"/>
          </a:xfrm>
        </p:spPr>
        <p:txBody>
          <a:bodyPr numCol="2">
            <a:normAutofit/>
          </a:bodyPr>
          <a:lstStyle/>
          <a:p>
            <a:r>
              <a:rPr lang="en-GB" dirty="0" smtClean="0"/>
              <a:t> 1  </a:t>
            </a:r>
            <a:r>
              <a:rPr lang="en-GB" dirty="0" err="1" smtClean="0"/>
              <a:t>ichi</a:t>
            </a:r>
            <a:r>
              <a:rPr lang="en-GB" dirty="0" smtClean="0"/>
              <a:t>			</a:t>
            </a:r>
          </a:p>
          <a:p>
            <a:r>
              <a:rPr lang="en-GB" dirty="0" smtClean="0"/>
              <a:t> 2  </a:t>
            </a:r>
            <a:r>
              <a:rPr lang="en-GB" dirty="0" err="1" smtClean="0"/>
              <a:t>ni</a:t>
            </a:r>
            <a:endParaRPr lang="en-GB" dirty="0" smtClean="0"/>
          </a:p>
          <a:p>
            <a:r>
              <a:rPr lang="en-GB" dirty="0" smtClean="0"/>
              <a:t> 3  san</a:t>
            </a:r>
          </a:p>
          <a:p>
            <a:r>
              <a:rPr lang="en-GB" dirty="0" smtClean="0"/>
              <a:t> 4  </a:t>
            </a:r>
            <a:r>
              <a:rPr lang="en-GB" dirty="0" err="1" smtClean="0"/>
              <a:t>shi</a:t>
            </a:r>
            <a:r>
              <a:rPr lang="en-GB" dirty="0" smtClean="0"/>
              <a:t>/yon</a:t>
            </a:r>
          </a:p>
          <a:p>
            <a:r>
              <a:rPr lang="en-GB" dirty="0" smtClean="0"/>
              <a:t> 5  go</a:t>
            </a:r>
          </a:p>
          <a:p>
            <a:r>
              <a:rPr lang="en-GB" dirty="0" smtClean="0"/>
              <a:t> 6  </a:t>
            </a:r>
            <a:r>
              <a:rPr lang="en-GB" dirty="0" err="1" smtClean="0"/>
              <a:t>roku</a:t>
            </a:r>
            <a:endParaRPr lang="en-GB" dirty="0" smtClean="0"/>
          </a:p>
          <a:p>
            <a:r>
              <a:rPr lang="en-GB" dirty="0" smtClean="0"/>
              <a:t> 7  </a:t>
            </a:r>
            <a:r>
              <a:rPr lang="en-GB" dirty="0" err="1" smtClean="0"/>
              <a:t>shichi</a:t>
            </a:r>
            <a:r>
              <a:rPr lang="en-GB" dirty="0" smtClean="0"/>
              <a:t>/nana</a:t>
            </a:r>
          </a:p>
          <a:p>
            <a:r>
              <a:rPr lang="en-GB" dirty="0" smtClean="0"/>
              <a:t> 8  </a:t>
            </a:r>
            <a:r>
              <a:rPr lang="en-GB" dirty="0" err="1" smtClean="0"/>
              <a:t>hachi</a:t>
            </a:r>
            <a:endParaRPr lang="en-GB" dirty="0" smtClean="0"/>
          </a:p>
          <a:p>
            <a:r>
              <a:rPr lang="en-GB" dirty="0" smtClean="0"/>
              <a:t> 9  </a:t>
            </a:r>
            <a:r>
              <a:rPr lang="en-GB" dirty="0" err="1" smtClean="0"/>
              <a:t>kyu</a:t>
            </a:r>
            <a:r>
              <a:rPr lang="en-GB" dirty="0" smtClean="0"/>
              <a:t>/</a:t>
            </a:r>
            <a:r>
              <a:rPr lang="en-GB" dirty="0" err="1" smtClean="0"/>
              <a:t>ku</a:t>
            </a:r>
            <a:endParaRPr lang="en-GB" dirty="0" smtClean="0"/>
          </a:p>
          <a:p>
            <a:r>
              <a:rPr lang="en-GB" dirty="0" smtClean="0"/>
              <a:t>10 </a:t>
            </a:r>
            <a:r>
              <a:rPr lang="en-GB" dirty="0" err="1" smtClean="0"/>
              <a:t>jyu</a:t>
            </a:r>
            <a:endParaRPr lang="en-GB" dirty="0" smtClean="0"/>
          </a:p>
          <a:p>
            <a:r>
              <a:rPr lang="en-GB" dirty="0" smtClean="0"/>
              <a:t>11 </a:t>
            </a:r>
            <a:r>
              <a:rPr lang="en-GB" dirty="0" err="1" smtClean="0"/>
              <a:t>jyu</a:t>
            </a:r>
            <a:r>
              <a:rPr lang="en-GB" dirty="0" smtClean="0"/>
              <a:t> </a:t>
            </a:r>
            <a:r>
              <a:rPr lang="en-GB" dirty="0" err="1" smtClean="0"/>
              <a:t>ichi</a:t>
            </a:r>
            <a:endParaRPr lang="en-GB" dirty="0" smtClean="0"/>
          </a:p>
          <a:p>
            <a:r>
              <a:rPr lang="en-GB" dirty="0" smtClean="0"/>
              <a:t>12 </a:t>
            </a:r>
            <a:r>
              <a:rPr lang="en-GB" dirty="0" err="1" smtClean="0"/>
              <a:t>jyu</a:t>
            </a:r>
            <a:r>
              <a:rPr lang="en-GB" dirty="0" smtClean="0"/>
              <a:t> </a:t>
            </a:r>
            <a:r>
              <a:rPr lang="en-GB" dirty="0" err="1" smtClean="0"/>
              <a:t>ni</a:t>
            </a:r>
            <a:endParaRPr lang="en-GB" dirty="0" smtClean="0"/>
          </a:p>
          <a:p>
            <a:r>
              <a:rPr lang="en-GB" dirty="0" smtClean="0"/>
              <a:t>13 </a:t>
            </a:r>
            <a:r>
              <a:rPr lang="en-GB" dirty="0" err="1" smtClean="0"/>
              <a:t>jyu</a:t>
            </a:r>
            <a:r>
              <a:rPr lang="en-GB" dirty="0" smtClean="0"/>
              <a:t> san</a:t>
            </a:r>
          </a:p>
          <a:p>
            <a:r>
              <a:rPr lang="en-GB" dirty="0" smtClean="0"/>
              <a:t>14 </a:t>
            </a:r>
            <a:r>
              <a:rPr lang="en-GB" dirty="0" err="1" smtClean="0"/>
              <a:t>jyu</a:t>
            </a:r>
            <a:r>
              <a:rPr lang="en-GB" dirty="0" smtClean="0"/>
              <a:t> </a:t>
            </a:r>
            <a:r>
              <a:rPr lang="en-GB" dirty="0" err="1" smtClean="0"/>
              <a:t>shi</a:t>
            </a:r>
            <a:r>
              <a:rPr lang="en-GB" dirty="0" smtClean="0"/>
              <a:t>/yon</a:t>
            </a:r>
          </a:p>
          <a:p>
            <a:r>
              <a:rPr lang="en-GB" dirty="0" smtClean="0"/>
              <a:t>15 </a:t>
            </a:r>
            <a:r>
              <a:rPr lang="en-GB" dirty="0" err="1" smtClean="0"/>
              <a:t>jyu</a:t>
            </a:r>
            <a:r>
              <a:rPr lang="en-GB" dirty="0" smtClean="0"/>
              <a:t> go</a:t>
            </a:r>
          </a:p>
          <a:p>
            <a:r>
              <a:rPr lang="en-GB" dirty="0" smtClean="0"/>
              <a:t>16 </a:t>
            </a:r>
            <a:r>
              <a:rPr lang="en-GB" dirty="0" err="1" smtClean="0"/>
              <a:t>jyu</a:t>
            </a:r>
            <a:r>
              <a:rPr lang="en-GB" dirty="0" smtClean="0"/>
              <a:t> </a:t>
            </a:r>
            <a:r>
              <a:rPr lang="en-GB" dirty="0" err="1" smtClean="0"/>
              <a:t>roku</a:t>
            </a:r>
            <a:endParaRPr lang="en-GB" dirty="0" smtClean="0"/>
          </a:p>
          <a:p>
            <a:r>
              <a:rPr lang="en-GB" dirty="0" smtClean="0"/>
              <a:t>17 </a:t>
            </a:r>
            <a:r>
              <a:rPr lang="en-GB" dirty="0" err="1" smtClean="0"/>
              <a:t>jyu</a:t>
            </a:r>
            <a:r>
              <a:rPr lang="en-GB" dirty="0" smtClean="0"/>
              <a:t> </a:t>
            </a:r>
            <a:r>
              <a:rPr lang="en-GB" dirty="0" err="1" smtClean="0"/>
              <a:t>shichi</a:t>
            </a:r>
            <a:r>
              <a:rPr lang="en-GB" dirty="0" smtClean="0"/>
              <a:t>/nana</a:t>
            </a:r>
          </a:p>
          <a:p>
            <a:r>
              <a:rPr lang="en-GB" dirty="0" smtClean="0"/>
              <a:t>18 </a:t>
            </a:r>
            <a:r>
              <a:rPr lang="en-GB" dirty="0" err="1" smtClean="0"/>
              <a:t>jyu</a:t>
            </a:r>
            <a:r>
              <a:rPr lang="en-GB" dirty="0" smtClean="0"/>
              <a:t> </a:t>
            </a:r>
            <a:r>
              <a:rPr lang="en-GB" dirty="0" err="1" smtClean="0"/>
              <a:t>hachi</a:t>
            </a:r>
            <a:endParaRPr lang="en-GB" dirty="0" smtClean="0"/>
          </a:p>
          <a:p>
            <a:r>
              <a:rPr lang="en-GB" dirty="0" smtClean="0"/>
              <a:t>19 </a:t>
            </a:r>
            <a:r>
              <a:rPr lang="en-GB" dirty="0" err="1" smtClean="0"/>
              <a:t>jyu</a:t>
            </a:r>
            <a:r>
              <a:rPr lang="en-GB" dirty="0" smtClean="0"/>
              <a:t> </a:t>
            </a:r>
            <a:r>
              <a:rPr lang="en-GB" dirty="0" err="1" smtClean="0"/>
              <a:t>kyu</a:t>
            </a:r>
            <a:r>
              <a:rPr lang="en-GB" dirty="0" smtClean="0"/>
              <a:t>/</a:t>
            </a:r>
            <a:r>
              <a:rPr lang="en-GB" dirty="0" err="1" smtClean="0"/>
              <a:t>ku</a:t>
            </a:r>
            <a:endParaRPr lang="en-GB" dirty="0" smtClean="0"/>
          </a:p>
          <a:p>
            <a:r>
              <a:rPr lang="en-GB" dirty="0" smtClean="0"/>
              <a:t>20 </a:t>
            </a:r>
            <a:r>
              <a:rPr lang="en-GB" dirty="0" err="1" smtClean="0"/>
              <a:t>ni</a:t>
            </a:r>
            <a:r>
              <a:rPr lang="en-GB" dirty="0" smtClean="0"/>
              <a:t> </a:t>
            </a:r>
            <a:r>
              <a:rPr lang="en-GB" dirty="0" err="1" smtClean="0"/>
              <a:t>jyu</a:t>
            </a:r>
            <a:endParaRPr lang="en-GB" dirty="0" smtClean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835696" y="5733256"/>
            <a:ext cx="1440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691680" y="6237312"/>
            <a:ext cx="2160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652120" y="1772816"/>
            <a:ext cx="2160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5724128" y="2276872"/>
            <a:ext cx="2160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724128" y="2780928"/>
            <a:ext cx="1440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5724128" y="3284984"/>
            <a:ext cx="1440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5724128" y="3717032"/>
            <a:ext cx="1440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5724128" y="4293096"/>
            <a:ext cx="2160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5724128" y="4725144"/>
            <a:ext cx="2160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5724128" y="5229200"/>
            <a:ext cx="2160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5724128" y="5733256"/>
            <a:ext cx="2160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6444208" y="5661248"/>
            <a:ext cx="2160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6156176" y="6165304"/>
            <a:ext cx="1440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en-GB" dirty="0" smtClean="0"/>
              <a:t>(c) </a:t>
            </a:r>
            <a:r>
              <a:rPr lang="en-GB" dirty="0" err="1" smtClean="0"/>
              <a:t>Kumi</a:t>
            </a:r>
            <a:r>
              <a:rPr lang="en-GB" dirty="0" smtClean="0"/>
              <a:t> Casey</a:t>
            </a:r>
            <a:endParaRPr lang="en-GB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Nationality &amp; Language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755575" y="1772816"/>
          <a:ext cx="7848872" cy="442734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962218"/>
                <a:gridCol w="1962218"/>
                <a:gridCol w="1962218"/>
                <a:gridCol w="1962218"/>
              </a:tblGrid>
              <a:tr h="586864"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Country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Nationality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Language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586864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Japan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Nihon</a:t>
                      </a:r>
                    </a:p>
                    <a:p>
                      <a:pPr algn="ctr"/>
                      <a:r>
                        <a:rPr lang="ja-JP" altLang="en-US" smtClean="0">
                          <a:solidFill>
                            <a:schemeClr val="tx1"/>
                          </a:solidFill>
                        </a:rPr>
                        <a:t>にほん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Nihon </a:t>
                      </a:r>
                      <a:r>
                        <a:rPr lang="en-GB" dirty="0" err="1" smtClean="0">
                          <a:solidFill>
                            <a:schemeClr val="tx1"/>
                          </a:solidFill>
                        </a:rPr>
                        <a:t>jin</a:t>
                      </a:r>
                      <a:endParaRPr lang="en-GB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ja-JP" altLang="en-US" smtClean="0">
                          <a:solidFill>
                            <a:schemeClr val="tx1"/>
                          </a:solidFill>
                        </a:rPr>
                        <a:t>にほんじん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Nihon go</a:t>
                      </a:r>
                    </a:p>
                    <a:p>
                      <a:pPr algn="ctr"/>
                      <a:r>
                        <a:rPr lang="ja-JP" altLang="en-US" smtClean="0">
                          <a:solidFill>
                            <a:schemeClr val="tx1"/>
                          </a:solidFill>
                        </a:rPr>
                        <a:t>にほんご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586864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France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err="1" smtClean="0">
                          <a:solidFill>
                            <a:schemeClr val="tx1"/>
                          </a:solidFill>
                        </a:rPr>
                        <a:t>Furansu</a:t>
                      </a:r>
                      <a:endParaRPr lang="en-GB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ja-JP" altLang="en-US" smtClean="0">
                          <a:solidFill>
                            <a:schemeClr val="tx1"/>
                          </a:solidFill>
                        </a:rPr>
                        <a:t>フランス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err="1" smtClean="0">
                          <a:solidFill>
                            <a:schemeClr val="tx1"/>
                          </a:solidFill>
                        </a:rPr>
                        <a:t>Furansu</a:t>
                      </a:r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dirty="0" err="1" smtClean="0">
                          <a:solidFill>
                            <a:schemeClr val="tx1"/>
                          </a:solidFill>
                        </a:rPr>
                        <a:t>jin</a:t>
                      </a:r>
                      <a:endParaRPr lang="en-GB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ja-JP" altLang="en-US" smtClean="0">
                          <a:solidFill>
                            <a:schemeClr val="tx1"/>
                          </a:solidFill>
                        </a:rPr>
                        <a:t>フランスじん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err="1" smtClean="0">
                          <a:solidFill>
                            <a:schemeClr val="tx1"/>
                          </a:solidFill>
                        </a:rPr>
                        <a:t>Furansu</a:t>
                      </a:r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 go</a:t>
                      </a:r>
                    </a:p>
                    <a:p>
                      <a:pPr algn="ctr"/>
                      <a:r>
                        <a:rPr lang="ja-JP" altLang="en-US" smtClean="0">
                          <a:solidFill>
                            <a:schemeClr val="tx1"/>
                          </a:solidFill>
                        </a:rPr>
                        <a:t>フランスご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586864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Spain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altLang="ja-JP" dirty="0" err="1" smtClean="0">
                          <a:solidFill>
                            <a:schemeClr val="tx1"/>
                          </a:solidFill>
                        </a:rPr>
                        <a:t>Spein</a:t>
                      </a:r>
                      <a:endParaRPr lang="en-US" altLang="ja-JP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ja-JP" altLang="en-US" smtClean="0">
                          <a:solidFill>
                            <a:schemeClr val="tx1"/>
                          </a:solidFill>
                        </a:rPr>
                        <a:t>スペイン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altLang="ja-JP" dirty="0" err="1" smtClean="0">
                          <a:solidFill>
                            <a:schemeClr val="tx1"/>
                          </a:solidFill>
                        </a:rPr>
                        <a:t>Spein</a:t>
                      </a:r>
                      <a:r>
                        <a:rPr lang="en-GB" altLang="ja-JP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altLang="ja-JP" baseline="0" dirty="0" err="1" smtClean="0">
                          <a:solidFill>
                            <a:schemeClr val="tx1"/>
                          </a:solidFill>
                        </a:rPr>
                        <a:t>jin</a:t>
                      </a:r>
                      <a:endParaRPr lang="en-GB" altLang="ja-JP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ja-JP" altLang="en-US" smtClean="0">
                          <a:solidFill>
                            <a:schemeClr val="tx1"/>
                          </a:solidFill>
                        </a:rPr>
                        <a:t>スペインじん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altLang="ja-JP" dirty="0" err="1" smtClean="0">
                          <a:solidFill>
                            <a:schemeClr val="tx1"/>
                          </a:solidFill>
                        </a:rPr>
                        <a:t>Supein</a:t>
                      </a:r>
                      <a:r>
                        <a:rPr lang="en-GB" altLang="ja-JP" baseline="0" dirty="0" smtClean="0">
                          <a:solidFill>
                            <a:schemeClr val="tx1"/>
                          </a:solidFill>
                        </a:rPr>
                        <a:t> go</a:t>
                      </a:r>
                      <a:endParaRPr lang="en-GB" altLang="ja-JP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ja-JP" altLang="en-US" smtClean="0">
                          <a:solidFill>
                            <a:schemeClr val="tx1"/>
                          </a:solidFill>
                        </a:rPr>
                        <a:t>スペインご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586864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England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err="1" smtClean="0">
                          <a:solidFill>
                            <a:schemeClr val="tx1"/>
                          </a:solidFill>
                        </a:rPr>
                        <a:t>Igirisu</a:t>
                      </a:r>
                      <a:endParaRPr lang="en-GB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ja-JP" altLang="en-US" smtClean="0">
                          <a:solidFill>
                            <a:schemeClr val="tx1"/>
                          </a:solidFill>
                        </a:rPr>
                        <a:t>イギリス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err="1" smtClean="0">
                          <a:solidFill>
                            <a:schemeClr val="tx1"/>
                          </a:solidFill>
                        </a:rPr>
                        <a:t>Igirisu</a:t>
                      </a:r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dirty="0" err="1" smtClean="0">
                          <a:solidFill>
                            <a:schemeClr val="tx1"/>
                          </a:solidFill>
                        </a:rPr>
                        <a:t>jin</a:t>
                      </a:r>
                      <a:endParaRPr lang="en-GB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ja-JP" altLang="en-US" smtClean="0">
                          <a:solidFill>
                            <a:schemeClr val="tx1"/>
                          </a:solidFill>
                        </a:rPr>
                        <a:t>イギリスじん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mtClean="0">
                          <a:solidFill>
                            <a:schemeClr val="tx1"/>
                          </a:solidFill>
                        </a:rPr>
                        <a:t>Eigo</a:t>
                      </a:r>
                    </a:p>
                    <a:p>
                      <a:pPr algn="ctr"/>
                      <a:r>
                        <a:rPr lang="ja-JP" altLang="en-US" smtClean="0">
                          <a:solidFill>
                            <a:schemeClr val="tx1"/>
                          </a:solidFill>
                        </a:rPr>
                        <a:t>えいご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586864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China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altLang="ja-JP" dirty="0" smtClean="0">
                          <a:solidFill>
                            <a:schemeClr val="tx1"/>
                          </a:solidFill>
                        </a:rPr>
                        <a:t>Chugoku</a:t>
                      </a:r>
                      <a:endParaRPr lang="en-US" altLang="ja-JP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ja-JP" altLang="en-US" smtClean="0">
                          <a:solidFill>
                            <a:schemeClr val="tx1"/>
                          </a:solidFill>
                        </a:rPr>
                        <a:t>ちゅうごく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altLang="ja-JP" dirty="0" smtClean="0">
                          <a:solidFill>
                            <a:schemeClr val="tx1"/>
                          </a:solidFill>
                        </a:rPr>
                        <a:t>Chugoku</a:t>
                      </a:r>
                      <a:r>
                        <a:rPr lang="en-GB" altLang="ja-JP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altLang="ja-JP" baseline="0" dirty="0" err="1" smtClean="0">
                          <a:solidFill>
                            <a:schemeClr val="tx1"/>
                          </a:solidFill>
                        </a:rPr>
                        <a:t>jin</a:t>
                      </a:r>
                      <a:endParaRPr lang="en-GB" altLang="ja-JP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ja-JP" altLang="en-US" smtClean="0">
                          <a:solidFill>
                            <a:schemeClr val="tx1"/>
                          </a:solidFill>
                        </a:rPr>
                        <a:t>ちゅうごくじん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altLang="ja-JP" dirty="0" smtClean="0">
                          <a:solidFill>
                            <a:schemeClr val="tx1"/>
                          </a:solidFill>
                        </a:rPr>
                        <a:t>Chugoku</a:t>
                      </a:r>
                      <a:r>
                        <a:rPr lang="en-GB" altLang="ja-JP" baseline="0" dirty="0" smtClean="0">
                          <a:solidFill>
                            <a:schemeClr val="tx1"/>
                          </a:solidFill>
                        </a:rPr>
                        <a:t> go</a:t>
                      </a:r>
                      <a:endParaRPr lang="en-GB" altLang="ja-JP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ja-JP" altLang="en-US" smtClean="0">
                          <a:solidFill>
                            <a:schemeClr val="tx1"/>
                          </a:solidFill>
                        </a:rPr>
                        <a:t>ちゅうごくご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586864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South</a:t>
                      </a:r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 Korea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err="1" smtClean="0">
                          <a:solidFill>
                            <a:schemeClr val="tx1"/>
                          </a:solidFill>
                        </a:rPr>
                        <a:t>Kankoku</a:t>
                      </a:r>
                      <a:endParaRPr lang="en-GB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ja-JP" altLang="en-US" smtClean="0">
                          <a:solidFill>
                            <a:schemeClr val="tx1"/>
                          </a:solidFill>
                        </a:rPr>
                        <a:t>かんこく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err="1" smtClean="0">
                          <a:solidFill>
                            <a:schemeClr val="tx1"/>
                          </a:solidFill>
                        </a:rPr>
                        <a:t>Kankoku</a:t>
                      </a:r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dirty="0" err="1" smtClean="0">
                          <a:solidFill>
                            <a:schemeClr val="tx1"/>
                          </a:solidFill>
                        </a:rPr>
                        <a:t>jin</a:t>
                      </a:r>
                      <a:endParaRPr lang="en-GB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ja-JP" altLang="en-US" smtClean="0">
                          <a:solidFill>
                            <a:schemeClr val="tx1"/>
                          </a:solidFill>
                        </a:rPr>
                        <a:t>かんこくじん</a:t>
                      </a:r>
                      <a:endParaRPr lang="en-GB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err="1" smtClean="0">
                          <a:solidFill>
                            <a:schemeClr val="tx1"/>
                          </a:solidFill>
                        </a:rPr>
                        <a:t>Kankoku</a:t>
                      </a:r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 go</a:t>
                      </a:r>
                    </a:p>
                    <a:p>
                      <a:pPr algn="ctr"/>
                      <a:r>
                        <a:rPr lang="ja-JP" altLang="en-US" baseline="0" smtClean="0">
                          <a:solidFill>
                            <a:schemeClr val="tx1"/>
                          </a:solidFill>
                        </a:rPr>
                        <a:t>かんこくご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6" name="Straight Connector 5"/>
          <p:cNvCxnSpPr/>
          <p:nvPr/>
        </p:nvCxnSpPr>
        <p:spPr>
          <a:xfrm>
            <a:off x="3491880" y="5013176"/>
            <a:ext cx="1440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5292080" y="5013176"/>
            <a:ext cx="2160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7308304" y="5013176"/>
            <a:ext cx="1440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en-GB" dirty="0" smtClean="0"/>
              <a:t>(c) </a:t>
            </a:r>
            <a:r>
              <a:rPr lang="en-GB" dirty="0" err="1" smtClean="0"/>
              <a:t>Kumi</a:t>
            </a:r>
            <a:r>
              <a:rPr lang="en-GB" dirty="0" smtClean="0"/>
              <a:t> Casey</a:t>
            </a:r>
            <a:endParaRPr lang="en-GB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735304"/>
          </a:xfrm>
        </p:spPr>
        <p:txBody>
          <a:bodyPr>
            <a:normAutofit/>
          </a:bodyPr>
          <a:lstStyle/>
          <a:p>
            <a:pPr algn="ctr"/>
            <a:r>
              <a:rPr lang="en-GB" dirty="0" smtClean="0"/>
              <a:t>X</a:t>
            </a:r>
            <a:r>
              <a:rPr lang="ja-JP" altLang="en-US" smtClean="0"/>
              <a:t>　 </a:t>
            </a:r>
            <a:r>
              <a:rPr lang="ja-JP" altLang="en-US" smtClean="0">
                <a:solidFill>
                  <a:schemeClr val="accent5">
                    <a:lumMod val="75000"/>
                  </a:schemeClr>
                </a:solidFill>
              </a:rPr>
              <a:t>は</a:t>
            </a:r>
            <a:r>
              <a:rPr lang="ja-JP" altLang="en-US" smtClean="0"/>
              <a:t>　</a:t>
            </a:r>
            <a:r>
              <a:rPr lang="en-GB" altLang="ja-JP" dirty="0" smtClean="0"/>
              <a:t>Y</a:t>
            </a:r>
            <a:r>
              <a:rPr lang="ja-JP" altLang="en-US" smtClean="0"/>
              <a:t>　</a:t>
            </a:r>
            <a:r>
              <a:rPr lang="ja-JP" altLang="en-US" smtClean="0">
                <a:solidFill>
                  <a:schemeClr val="accent5">
                    <a:lumMod val="75000"/>
                  </a:schemeClr>
                </a:solidFill>
              </a:rPr>
              <a:t>です。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GB" altLang="ja-JP" dirty="0" smtClean="0"/>
              <a:t>X   </a:t>
            </a:r>
            <a:r>
              <a:rPr lang="en-GB" dirty="0" err="1" smtClean="0">
                <a:solidFill>
                  <a:schemeClr val="accent5">
                    <a:lumMod val="75000"/>
                  </a:schemeClr>
                </a:solidFill>
              </a:rPr>
              <a:t>wa</a:t>
            </a:r>
            <a:r>
              <a:rPr lang="en-GB" dirty="0" smtClean="0"/>
              <a:t>  Y  </a:t>
            </a:r>
            <a:r>
              <a:rPr lang="en-GB" dirty="0" err="1" smtClean="0">
                <a:solidFill>
                  <a:schemeClr val="accent5">
                    <a:lumMod val="75000"/>
                  </a:schemeClr>
                </a:solidFill>
              </a:rPr>
              <a:t>desu</a:t>
            </a:r>
            <a:r>
              <a:rPr lang="en-GB" dirty="0" smtClean="0">
                <a:solidFill>
                  <a:schemeClr val="accent5">
                    <a:lumMod val="75000"/>
                  </a:schemeClr>
                </a:solidFill>
              </a:rPr>
              <a:t>.</a:t>
            </a:r>
            <a:endParaRPr lang="en-GB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5" name="Vertical Text Placeholder 4"/>
          <p:cNvSpPr>
            <a:spLocks noGrp="1"/>
          </p:cNvSpPr>
          <p:nvPr>
            <p:ph type="body" orient="vert" idx="1"/>
          </p:nvPr>
        </p:nvSpPr>
        <p:spPr>
          <a:xfrm>
            <a:off x="457200" y="2276872"/>
            <a:ext cx="8229600" cy="3895644"/>
          </a:xfrm>
          <a:solidFill>
            <a:schemeClr val="tx1">
              <a:lumMod val="5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/>
          <a:lstStyle/>
          <a:p>
            <a:pPr>
              <a:buNone/>
            </a:pPr>
            <a:r>
              <a:rPr lang="ja-JP" altLang="en-US" smtClean="0"/>
              <a:t>わたし　　　</a:t>
            </a:r>
            <a:r>
              <a:rPr lang="ja-JP" altLang="en-US" smtClean="0">
                <a:solidFill>
                  <a:schemeClr val="accent5">
                    <a:lumMod val="75000"/>
                  </a:schemeClr>
                </a:solidFill>
              </a:rPr>
              <a:t>は</a:t>
            </a:r>
            <a:r>
              <a:rPr lang="ja-JP" altLang="en-US" smtClean="0"/>
              <a:t>　 ケーシー　　くみ　　</a:t>
            </a:r>
            <a:r>
              <a:rPr lang="ja-JP" altLang="en-US" smtClean="0">
                <a:solidFill>
                  <a:schemeClr val="accent5">
                    <a:lumMod val="75000"/>
                  </a:schemeClr>
                </a:solidFill>
              </a:rPr>
              <a:t>です。</a:t>
            </a:r>
            <a:endParaRPr lang="en-US" altLang="ja-JP" dirty="0" smtClean="0">
              <a:solidFill>
                <a:schemeClr val="accent5">
                  <a:lumMod val="75000"/>
                </a:schemeClr>
              </a:solidFill>
            </a:endParaRPr>
          </a:p>
          <a:p>
            <a:pPr>
              <a:buNone/>
            </a:pPr>
            <a:r>
              <a:rPr lang="en-GB" dirty="0" err="1" smtClean="0"/>
              <a:t>Watashi</a:t>
            </a:r>
            <a:r>
              <a:rPr lang="en-GB" dirty="0" smtClean="0"/>
              <a:t> </a:t>
            </a:r>
            <a:r>
              <a:rPr lang="ja-JP" altLang="en-US" smtClean="0"/>
              <a:t>　</a:t>
            </a:r>
            <a:r>
              <a:rPr lang="en-GB" dirty="0" err="1" smtClean="0">
                <a:solidFill>
                  <a:schemeClr val="accent5">
                    <a:lumMod val="75000"/>
                  </a:schemeClr>
                </a:solidFill>
              </a:rPr>
              <a:t>wa</a:t>
            </a:r>
            <a:r>
              <a:rPr lang="ja-JP" altLang="en-US" smtClean="0"/>
              <a:t>　</a:t>
            </a:r>
            <a:r>
              <a:rPr lang="en-GB" dirty="0" smtClean="0"/>
              <a:t> </a:t>
            </a:r>
            <a:r>
              <a:rPr lang="en-GB" dirty="0" err="1" smtClean="0"/>
              <a:t>Keshi</a:t>
            </a:r>
            <a:r>
              <a:rPr lang="en-GB" dirty="0" smtClean="0"/>
              <a:t> </a:t>
            </a:r>
            <a:r>
              <a:rPr lang="ja-JP" altLang="en-US" smtClean="0"/>
              <a:t>　  </a:t>
            </a:r>
            <a:r>
              <a:rPr lang="en-GB" dirty="0" err="1" smtClean="0"/>
              <a:t>Kumi</a:t>
            </a:r>
            <a:r>
              <a:rPr lang="en-GB" dirty="0" smtClean="0"/>
              <a:t>  </a:t>
            </a:r>
            <a:r>
              <a:rPr lang="ja-JP" altLang="en-US" smtClean="0"/>
              <a:t> </a:t>
            </a:r>
            <a:r>
              <a:rPr lang="en-GB" dirty="0" err="1" smtClean="0">
                <a:solidFill>
                  <a:schemeClr val="accent5">
                    <a:lumMod val="75000"/>
                  </a:schemeClr>
                </a:solidFill>
              </a:rPr>
              <a:t>desu</a:t>
            </a:r>
            <a:r>
              <a:rPr lang="en-GB" dirty="0" smtClean="0">
                <a:solidFill>
                  <a:schemeClr val="accent5">
                    <a:lumMod val="75000"/>
                  </a:schemeClr>
                </a:solidFill>
              </a:rPr>
              <a:t>.</a:t>
            </a:r>
          </a:p>
          <a:p>
            <a:endParaRPr lang="en-GB" dirty="0" smtClean="0"/>
          </a:p>
          <a:p>
            <a:pPr>
              <a:buNone/>
            </a:pPr>
            <a:r>
              <a:rPr lang="ja-JP" altLang="en-US" smtClean="0"/>
              <a:t>わたし　　　</a:t>
            </a:r>
            <a:r>
              <a:rPr lang="ja-JP" altLang="en-US" smtClean="0">
                <a:solidFill>
                  <a:schemeClr val="accent5">
                    <a:lumMod val="75000"/>
                  </a:schemeClr>
                </a:solidFill>
              </a:rPr>
              <a:t>は</a:t>
            </a:r>
            <a:r>
              <a:rPr lang="ja-JP" altLang="en-US" smtClean="0"/>
              <a:t>　　にほんじん　 </a:t>
            </a:r>
            <a:r>
              <a:rPr lang="ja-JP" altLang="en-US" smtClean="0">
                <a:solidFill>
                  <a:schemeClr val="accent5">
                    <a:lumMod val="75000"/>
                  </a:schemeClr>
                </a:solidFill>
              </a:rPr>
              <a:t>です。</a:t>
            </a:r>
            <a:endParaRPr lang="en-GB" dirty="0" smtClean="0">
              <a:solidFill>
                <a:schemeClr val="accent5">
                  <a:lumMod val="75000"/>
                </a:schemeClr>
              </a:solidFill>
            </a:endParaRPr>
          </a:p>
          <a:p>
            <a:pPr>
              <a:buNone/>
            </a:pPr>
            <a:r>
              <a:rPr lang="en-GB" dirty="0" err="1" smtClean="0"/>
              <a:t>Watashi</a:t>
            </a:r>
            <a:r>
              <a:rPr lang="ja-JP" altLang="en-US" smtClean="0"/>
              <a:t>　</a:t>
            </a:r>
            <a:r>
              <a:rPr lang="en-GB" dirty="0" smtClean="0"/>
              <a:t> </a:t>
            </a:r>
            <a:r>
              <a:rPr lang="en-GB" dirty="0" err="1" smtClean="0">
                <a:solidFill>
                  <a:schemeClr val="accent5">
                    <a:lumMod val="75000"/>
                  </a:schemeClr>
                </a:solidFill>
              </a:rPr>
              <a:t>wa</a:t>
            </a:r>
            <a:r>
              <a:rPr lang="ja-JP" altLang="en-US" smtClean="0"/>
              <a:t>　　</a:t>
            </a:r>
            <a:r>
              <a:rPr lang="en-GB" dirty="0" smtClean="0"/>
              <a:t>Nihon </a:t>
            </a:r>
            <a:r>
              <a:rPr lang="en-GB" dirty="0" err="1" smtClean="0"/>
              <a:t>jin</a:t>
            </a:r>
            <a:r>
              <a:rPr lang="en-GB" dirty="0" smtClean="0"/>
              <a:t> </a:t>
            </a:r>
            <a:r>
              <a:rPr lang="ja-JP" altLang="en-US" smtClean="0"/>
              <a:t>　　</a:t>
            </a:r>
            <a:r>
              <a:rPr lang="en-GB" dirty="0" err="1" smtClean="0">
                <a:solidFill>
                  <a:schemeClr val="accent5">
                    <a:lumMod val="75000"/>
                  </a:schemeClr>
                </a:solidFill>
              </a:rPr>
              <a:t>desu</a:t>
            </a:r>
            <a:r>
              <a:rPr lang="en-GB" dirty="0" smtClean="0">
                <a:solidFill>
                  <a:schemeClr val="accent5">
                    <a:lumMod val="75000"/>
                  </a:schemeClr>
                </a:solidFill>
              </a:rPr>
              <a:t>.</a:t>
            </a:r>
          </a:p>
          <a:p>
            <a:pPr>
              <a:buNone/>
            </a:pPr>
            <a:endParaRPr lang="en-GB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en-GB" dirty="0" smtClean="0"/>
              <a:t>(c) </a:t>
            </a:r>
            <a:r>
              <a:rPr lang="en-GB" dirty="0" err="1" smtClean="0"/>
              <a:t>Kumi</a:t>
            </a:r>
            <a:r>
              <a:rPr lang="en-GB" dirty="0" smtClean="0"/>
              <a:t> Casey</a:t>
            </a:r>
            <a:endParaRPr lang="en-GB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3563888" y="2852936"/>
            <a:ext cx="2160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4139952" y="2852936"/>
            <a:ext cx="2160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735304"/>
          </a:xfrm>
        </p:spPr>
        <p:txBody>
          <a:bodyPr>
            <a:normAutofit/>
          </a:bodyPr>
          <a:lstStyle/>
          <a:p>
            <a:pPr algn="ctr"/>
            <a:r>
              <a:rPr lang="en-GB" dirty="0" smtClean="0"/>
              <a:t>X</a:t>
            </a:r>
            <a:r>
              <a:rPr lang="ja-JP" altLang="en-US" smtClean="0"/>
              <a:t>　 </a:t>
            </a:r>
            <a:r>
              <a:rPr lang="ja-JP" altLang="en-US" smtClean="0">
                <a:solidFill>
                  <a:schemeClr val="accent5">
                    <a:lumMod val="75000"/>
                  </a:schemeClr>
                </a:solidFill>
              </a:rPr>
              <a:t>は</a:t>
            </a:r>
            <a:r>
              <a:rPr lang="ja-JP" altLang="en-US" smtClean="0"/>
              <a:t>　</a:t>
            </a:r>
            <a:r>
              <a:rPr lang="en-GB" altLang="ja-JP" dirty="0" smtClean="0"/>
              <a:t>Y</a:t>
            </a:r>
            <a:r>
              <a:rPr lang="ja-JP" altLang="en-US" smtClean="0"/>
              <a:t>　</a:t>
            </a:r>
            <a:r>
              <a:rPr lang="ja-JP" altLang="en-US" smtClean="0">
                <a:solidFill>
                  <a:schemeClr val="accent5">
                    <a:lumMod val="75000"/>
                  </a:schemeClr>
                </a:solidFill>
              </a:rPr>
              <a:t>です。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GB" altLang="ja-JP" dirty="0" smtClean="0"/>
              <a:t>X   </a:t>
            </a:r>
            <a:r>
              <a:rPr lang="en-GB" dirty="0" err="1" smtClean="0">
                <a:solidFill>
                  <a:schemeClr val="accent5">
                    <a:lumMod val="75000"/>
                  </a:schemeClr>
                </a:solidFill>
              </a:rPr>
              <a:t>wa</a:t>
            </a:r>
            <a:r>
              <a:rPr lang="en-GB" dirty="0" smtClean="0"/>
              <a:t>  Y  </a:t>
            </a:r>
            <a:r>
              <a:rPr lang="en-GB" dirty="0" err="1" smtClean="0">
                <a:solidFill>
                  <a:schemeClr val="accent5">
                    <a:lumMod val="75000"/>
                  </a:schemeClr>
                </a:solidFill>
              </a:rPr>
              <a:t>desu</a:t>
            </a:r>
            <a:r>
              <a:rPr lang="en-GB" dirty="0" smtClean="0">
                <a:solidFill>
                  <a:schemeClr val="accent5">
                    <a:lumMod val="75000"/>
                  </a:schemeClr>
                </a:solidFill>
              </a:rPr>
              <a:t>.</a:t>
            </a:r>
            <a:endParaRPr lang="en-GB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5" name="Vertical Text Placeholder 4"/>
          <p:cNvSpPr>
            <a:spLocks noGrp="1"/>
          </p:cNvSpPr>
          <p:nvPr>
            <p:ph type="body" orient="vert" idx="1"/>
          </p:nvPr>
        </p:nvSpPr>
        <p:spPr>
          <a:xfrm>
            <a:off x="457200" y="2276872"/>
            <a:ext cx="8229600" cy="3895644"/>
          </a:xfrm>
          <a:solidFill>
            <a:schemeClr val="tx1">
              <a:lumMod val="5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/>
          <a:lstStyle/>
          <a:p>
            <a:pPr>
              <a:buNone/>
            </a:pPr>
            <a:r>
              <a:rPr lang="ja-JP" altLang="en-US" smtClean="0"/>
              <a:t>これ　　</a:t>
            </a:r>
            <a:r>
              <a:rPr lang="ja-JP" altLang="en-US" smtClean="0">
                <a:solidFill>
                  <a:schemeClr val="accent5">
                    <a:lumMod val="75000"/>
                  </a:schemeClr>
                </a:solidFill>
              </a:rPr>
              <a:t>は</a:t>
            </a:r>
            <a:r>
              <a:rPr lang="ja-JP" altLang="en-US" smtClean="0"/>
              <a:t>　  ほん　　</a:t>
            </a:r>
            <a:r>
              <a:rPr lang="ja-JP" altLang="en-US" smtClean="0">
                <a:solidFill>
                  <a:schemeClr val="accent5">
                    <a:lumMod val="75000"/>
                  </a:schemeClr>
                </a:solidFill>
              </a:rPr>
              <a:t>です。</a:t>
            </a:r>
            <a:endParaRPr lang="en-US" altLang="ja-JP" dirty="0" smtClean="0">
              <a:solidFill>
                <a:schemeClr val="accent5">
                  <a:lumMod val="75000"/>
                </a:schemeClr>
              </a:solidFill>
            </a:endParaRPr>
          </a:p>
          <a:p>
            <a:pPr>
              <a:buNone/>
            </a:pPr>
            <a:r>
              <a:rPr lang="en-GB" dirty="0" err="1" smtClean="0"/>
              <a:t>Kore</a:t>
            </a:r>
            <a:r>
              <a:rPr lang="en-GB" dirty="0" smtClean="0"/>
              <a:t> </a:t>
            </a:r>
            <a:r>
              <a:rPr lang="ja-JP" altLang="en-US" smtClean="0"/>
              <a:t>  </a:t>
            </a:r>
            <a:r>
              <a:rPr lang="en-GB" altLang="ja-JP" dirty="0" smtClean="0"/>
              <a:t> </a:t>
            </a:r>
            <a:r>
              <a:rPr lang="en-GB" dirty="0" err="1" smtClean="0">
                <a:solidFill>
                  <a:schemeClr val="accent5">
                    <a:lumMod val="75000"/>
                  </a:schemeClr>
                </a:solidFill>
              </a:rPr>
              <a:t>wa</a:t>
            </a:r>
            <a:r>
              <a:rPr lang="ja-JP" altLang="en-US" smtClean="0"/>
              <a:t>　 </a:t>
            </a:r>
            <a:r>
              <a:rPr lang="en-GB" dirty="0" err="1" smtClean="0"/>
              <a:t>hon</a:t>
            </a:r>
            <a:r>
              <a:rPr lang="en-GB" dirty="0" smtClean="0"/>
              <a:t>     </a:t>
            </a:r>
            <a:r>
              <a:rPr lang="en-GB" dirty="0" err="1" smtClean="0">
                <a:solidFill>
                  <a:schemeClr val="accent5">
                    <a:lumMod val="75000"/>
                  </a:schemeClr>
                </a:solidFill>
              </a:rPr>
              <a:t>desu</a:t>
            </a:r>
            <a:r>
              <a:rPr lang="en-GB" dirty="0" smtClean="0">
                <a:solidFill>
                  <a:schemeClr val="accent5">
                    <a:lumMod val="75000"/>
                  </a:schemeClr>
                </a:solidFill>
              </a:rPr>
              <a:t>.</a:t>
            </a:r>
          </a:p>
          <a:p>
            <a:endParaRPr lang="en-GB" dirty="0" smtClean="0"/>
          </a:p>
          <a:p>
            <a:pPr>
              <a:buNone/>
            </a:pPr>
            <a:r>
              <a:rPr lang="ja-JP" altLang="en-US" smtClean="0"/>
              <a:t>これ　  </a:t>
            </a:r>
            <a:r>
              <a:rPr lang="ja-JP" altLang="en-US" smtClean="0">
                <a:solidFill>
                  <a:schemeClr val="accent5">
                    <a:lumMod val="75000"/>
                  </a:schemeClr>
                </a:solidFill>
              </a:rPr>
              <a:t>は</a:t>
            </a:r>
            <a:r>
              <a:rPr lang="ja-JP" altLang="en-US" smtClean="0"/>
              <a:t>　　けいたい　</a:t>
            </a:r>
            <a:r>
              <a:rPr lang="ja-JP" altLang="en-US" smtClean="0">
                <a:solidFill>
                  <a:schemeClr val="accent5">
                    <a:lumMod val="75000"/>
                  </a:schemeClr>
                </a:solidFill>
              </a:rPr>
              <a:t>です。</a:t>
            </a:r>
            <a:endParaRPr lang="en-GB" dirty="0" smtClean="0">
              <a:solidFill>
                <a:schemeClr val="accent5">
                  <a:lumMod val="75000"/>
                </a:schemeClr>
              </a:solidFill>
            </a:endParaRPr>
          </a:p>
          <a:p>
            <a:pPr>
              <a:buNone/>
            </a:pPr>
            <a:r>
              <a:rPr lang="en-GB" dirty="0" err="1" smtClean="0"/>
              <a:t>Kore</a:t>
            </a:r>
            <a:r>
              <a:rPr lang="en-GB" dirty="0" smtClean="0"/>
              <a:t>   </a:t>
            </a:r>
            <a:r>
              <a:rPr lang="en-GB" dirty="0" err="1" smtClean="0">
                <a:solidFill>
                  <a:schemeClr val="accent5">
                    <a:lumMod val="75000"/>
                  </a:schemeClr>
                </a:solidFill>
              </a:rPr>
              <a:t>wa</a:t>
            </a:r>
            <a:r>
              <a:rPr lang="ja-JP" altLang="en-US" smtClean="0"/>
              <a:t>　    </a:t>
            </a:r>
            <a:r>
              <a:rPr lang="en-GB" altLang="ja-JP" dirty="0" err="1" smtClean="0"/>
              <a:t>keitai</a:t>
            </a:r>
            <a:r>
              <a:rPr lang="ja-JP" altLang="en-US" smtClean="0"/>
              <a:t>　　</a:t>
            </a:r>
            <a:r>
              <a:rPr lang="en-GB" dirty="0" err="1" smtClean="0">
                <a:solidFill>
                  <a:schemeClr val="accent5">
                    <a:lumMod val="75000"/>
                  </a:schemeClr>
                </a:solidFill>
              </a:rPr>
              <a:t>desu</a:t>
            </a:r>
            <a:r>
              <a:rPr lang="en-GB" dirty="0" smtClean="0">
                <a:solidFill>
                  <a:schemeClr val="accent5">
                    <a:lumMod val="75000"/>
                  </a:schemeClr>
                </a:solidFill>
              </a:rPr>
              <a:t>.</a:t>
            </a:r>
          </a:p>
          <a:p>
            <a:pPr>
              <a:buNone/>
            </a:pPr>
            <a:endParaRPr lang="en-GB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en-GB" dirty="0" smtClean="0"/>
              <a:t>(c) </a:t>
            </a:r>
            <a:r>
              <a:rPr lang="en-GB" dirty="0" err="1" smtClean="0"/>
              <a:t>Kumi</a:t>
            </a:r>
            <a:r>
              <a:rPr lang="en-GB" dirty="0" smtClean="0"/>
              <a:t> Casey</a:t>
            </a:r>
            <a:endParaRPr lang="en-GB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735304"/>
          </a:xfrm>
        </p:spPr>
        <p:txBody>
          <a:bodyPr>
            <a:normAutofit/>
          </a:bodyPr>
          <a:lstStyle/>
          <a:p>
            <a:pPr algn="ctr"/>
            <a:r>
              <a:rPr lang="en-GB" dirty="0" smtClean="0"/>
              <a:t>X</a:t>
            </a:r>
            <a:r>
              <a:rPr lang="ja-JP" altLang="en-US" smtClean="0"/>
              <a:t>　 </a:t>
            </a:r>
            <a:r>
              <a:rPr lang="ja-JP" altLang="en-US" smtClean="0">
                <a:solidFill>
                  <a:schemeClr val="accent5">
                    <a:lumMod val="75000"/>
                  </a:schemeClr>
                </a:solidFill>
              </a:rPr>
              <a:t>は</a:t>
            </a:r>
            <a:r>
              <a:rPr lang="ja-JP" altLang="en-US" smtClean="0"/>
              <a:t>　</a:t>
            </a:r>
            <a:r>
              <a:rPr lang="en-GB" altLang="ja-JP" dirty="0" smtClean="0"/>
              <a:t>Y</a:t>
            </a:r>
            <a:r>
              <a:rPr lang="ja-JP" altLang="en-US" smtClean="0"/>
              <a:t>　</a:t>
            </a:r>
            <a:r>
              <a:rPr lang="ja-JP" altLang="en-US" smtClean="0">
                <a:solidFill>
                  <a:schemeClr val="accent5">
                    <a:lumMod val="75000"/>
                  </a:schemeClr>
                </a:solidFill>
              </a:rPr>
              <a:t>です</a:t>
            </a:r>
            <a:r>
              <a:rPr lang="ja-JP" altLang="en-US" smtClean="0">
                <a:solidFill>
                  <a:srgbClr val="FFFF00"/>
                </a:solidFill>
              </a:rPr>
              <a:t>か</a:t>
            </a:r>
            <a:r>
              <a:rPr lang="ja-JP" altLang="en-US" smtClean="0">
                <a:solidFill>
                  <a:schemeClr val="accent5">
                    <a:lumMod val="75000"/>
                  </a:schemeClr>
                </a:solidFill>
              </a:rPr>
              <a:t>。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GB" altLang="ja-JP" dirty="0" smtClean="0"/>
              <a:t>X   </a:t>
            </a:r>
            <a:r>
              <a:rPr lang="en-GB" dirty="0" err="1" smtClean="0">
                <a:solidFill>
                  <a:schemeClr val="accent5">
                    <a:lumMod val="75000"/>
                  </a:schemeClr>
                </a:solidFill>
              </a:rPr>
              <a:t>wa</a:t>
            </a:r>
            <a:r>
              <a:rPr lang="en-GB" dirty="0" smtClean="0"/>
              <a:t>  Y  </a:t>
            </a:r>
            <a:r>
              <a:rPr lang="en-GB" dirty="0" err="1" smtClean="0">
                <a:solidFill>
                  <a:schemeClr val="accent5">
                    <a:lumMod val="75000"/>
                  </a:schemeClr>
                </a:solidFill>
              </a:rPr>
              <a:t>desu</a:t>
            </a:r>
            <a:r>
              <a:rPr lang="en-GB" dirty="0" err="1" smtClean="0">
                <a:solidFill>
                  <a:srgbClr val="FFFF00"/>
                </a:solidFill>
              </a:rPr>
              <a:t>ka</a:t>
            </a:r>
            <a:r>
              <a:rPr lang="en-GB" dirty="0" smtClean="0">
                <a:solidFill>
                  <a:schemeClr val="accent5">
                    <a:lumMod val="75000"/>
                  </a:schemeClr>
                </a:solidFill>
              </a:rPr>
              <a:t>.</a:t>
            </a:r>
            <a:endParaRPr lang="en-GB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5" name="Vertical Text Placeholder 4"/>
          <p:cNvSpPr>
            <a:spLocks noGrp="1"/>
          </p:cNvSpPr>
          <p:nvPr>
            <p:ph type="body" orient="vert" idx="1"/>
          </p:nvPr>
        </p:nvSpPr>
        <p:spPr>
          <a:xfrm>
            <a:off x="457200" y="2276872"/>
            <a:ext cx="8229600" cy="3895644"/>
          </a:xfrm>
          <a:solidFill>
            <a:schemeClr val="tx1">
              <a:lumMod val="5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/>
          <a:lstStyle/>
          <a:p>
            <a:pPr>
              <a:buNone/>
            </a:pPr>
            <a:r>
              <a:rPr lang="ja-JP" altLang="en-US" smtClean="0"/>
              <a:t>これ　　</a:t>
            </a:r>
            <a:r>
              <a:rPr lang="ja-JP" altLang="en-US" smtClean="0">
                <a:solidFill>
                  <a:schemeClr val="accent5">
                    <a:lumMod val="75000"/>
                  </a:schemeClr>
                </a:solidFill>
              </a:rPr>
              <a:t>は</a:t>
            </a:r>
            <a:r>
              <a:rPr lang="ja-JP" altLang="en-US" smtClean="0"/>
              <a:t>　  ほん　　</a:t>
            </a:r>
            <a:r>
              <a:rPr lang="ja-JP" altLang="en-US" smtClean="0">
                <a:solidFill>
                  <a:schemeClr val="accent5">
                    <a:lumMod val="75000"/>
                  </a:schemeClr>
                </a:solidFill>
              </a:rPr>
              <a:t>です</a:t>
            </a:r>
            <a:r>
              <a:rPr lang="ja-JP" altLang="en-US" smtClean="0">
                <a:solidFill>
                  <a:schemeClr val="accent2">
                    <a:lumMod val="75000"/>
                  </a:schemeClr>
                </a:solidFill>
              </a:rPr>
              <a:t>か</a:t>
            </a:r>
            <a:r>
              <a:rPr lang="ja-JP" altLang="en-US" smtClean="0">
                <a:solidFill>
                  <a:schemeClr val="accent5">
                    <a:lumMod val="75000"/>
                  </a:schemeClr>
                </a:solidFill>
              </a:rPr>
              <a:t>。</a:t>
            </a:r>
            <a:endParaRPr lang="en-US" altLang="ja-JP" dirty="0" smtClean="0">
              <a:solidFill>
                <a:schemeClr val="accent5">
                  <a:lumMod val="75000"/>
                </a:schemeClr>
              </a:solidFill>
            </a:endParaRPr>
          </a:p>
          <a:p>
            <a:pPr>
              <a:buNone/>
            </a:pPr>
            <a:r>
              <a:rPr lang="en-GB" dirty="0" err="1" smtClean="0"/>
              <a:t>Kore</a:t>
            </a:r>
            <a:r>
              <a:rPr lang="en-GB" dirty="0" smtClean="0"/>
              <a:t> </a:t>
            </a:r>
            <a:r>
              <a:rPr lang="ja-JP" altLang="en-US" smtClean="0"/>
              <a:t>  </a:t>
            </a:r>
            <a:r>
              <a:rPr lang="en-GB" altLang="ja-JP" dirty="0" smtClean="0"/>
              <a:t> </a:t>
            </a:r>
            <a:r>
              <a:rPr lang="en-GB" dirty="0" err="1" smtClean="0">
                <a:solidFill>
                  <a:schemeClr val="accent5">
                    <a:lumMod val="75000"/>
                  </a:schemeClr>
                </a:solidFill>
              </a:rPr>
              <a:t>wa</a:t>
            </a:r>
            <a:r>
              <a:rPr lang="ja-JP" altLang="en-US" smtClean="0"/>
              <a:t>　 </a:t>
            </a:r>
            <a:r>
              <a:rPr lang="en-GB" dirty="0" err="1" smtClean="0"/>
              <a:t>hon</a:t>
            </a:r>
            <a:r>
              <a:rPr lang="en-GB" dirty="0" smtClean="0"/>
              <a:t>     </a:t>
            </a:r>
            <a:r>
              <a:rPr lang="en-GB" dirty="0" err="1" smtClean="0">
                <a:solidFill>
                  <a:schemeClr val="accent5">
                    <a:lumMod val="75000"/>
                  </a:schemeClr>
                </a:solidFill>
              </a:rPr>
              <a:t>desu</a:t>
            </a:r>
            <a:r>
              <a:rPr lang="en-GB" dirty="0" err="1" smtClean="0">
                <a:solidFill>
                  <a:schemeClr val="accent2">
                    <a:lumMod val="75000"/>
                  </a:schemeClr>
                </a:solidFill>
              </a:rPr>
              <a:t>ka</a:t>
            </a:r>
            <a:r>
              <a:rPr lang="en-GB" dirty="0" smtClean="0">
                <a:solidFill>
                  <a:schemeClr val="accent5">
                    <a:lumMod val="75000"/>
                  </a:schemeClr>
                </a:solidFill>
              </a:rPr>
              <a:t>.</a:t>
            </a:r>
          </a:p>
          <a:p>
            <a:endParaRPr lang="en-GB" dirty="0" smtClean="0"/>
          </a:p>
          <a:p>
            <a:pPr>
              <a:buNone/>
            </a:pPr>
            <a:r>
              <a:rPr lang="ja-JP" altLang="en-US" smtClean="0"/>
              <a:t>これ　  </a:t>
            </a:r>
            <a:r>
              <a:rPr lang="ja-JP" altLang="en-US" smtClean="0">
                <a:solidFill>
                  <a:schemeClr val="accent5">
                    <a:lumMod val="75000"/>
                  </a:schemeClr>
                </a:solidFill>
              </a:rPr>
              <a:t>は</a:t>
            </a:r>
            <a:r>
              <a:rPr lang="ja-JP" altLang="en-US" smtClean="0"/>
              <a:t>　　けいたい　</a:t>
            </a:r>
            <a:r>
              <a:rPr lang="ja-JP" altLang="en-US" smtClean="0">
                <a:solidFill>
                  <a:schemeClr val="accent5">
                    <a:lumMod val="75000"/>
                  </a:schemeClr>
                </a:solidFill>
              </a:rPr>
              <a:t>です</a:t>
            </a:r>
            <a:r>
              <a:rPr lang="ja-JP" altLang="en-US" smtClean="0">
                <a:solidFill>
                  <a:schemeClr val="accent2">
                    <a:lumMod val="75000"/>
                  </a:schemeClr>
                </a:solidFill>
              </a:rPr>
              <a:t>か</a:t>
            </a:r>
            <a:r>
              <a:rPr lang="ja-JP" altLang="en-US" smtClean="0">
                <a:solidFill>
                  <a:schemeClr val="accent5">
                    <a:lumMod val="75000"/>
                  </a:schemeClr>
                </a:solidFill>
              </a:rPr>
              <a:t>。</a:t>
            </a:r>
            <a:endParaRPr lang="en-GB" dirty="0" smtClean="0">
              <a:solidFill>
                <a:schemeClr val="accent5">
                  <a:lumMod val="75000"/>
                </a:schemeClr>
              </a:solidFill>
            </a:endParaRPr>
          </a:p>
          <a:p>
            <a:pPr>
              <a:buNone/>
            </a:pPr>
            <a:r>
              <a:rPr lang="en-GB" dirty="0" err="1" smtClean="0"/>
              <a:t>Kore</a:t>
            </a:r>
            <a:r>
              <a:rPr lang="en-GB" dirty="0" smtClean="0"/>
              <a:t>   </a:t>
            </a:r>
            <a:r>
              <a:rPr lang="en-GB" dirty="0" err="1" smtClean="0">
                <a:solidFill>
                  <a:schemeClr val="accent5">
                    <a:lumMod val="75000"/>
                  </a:schemeClr>
                </a:solidFill>
              </a:rPr>
              <a:t>wa</a:t>
            </a:r>
            <a:r>
              <a:rPr lang="ja-JP" altLang="en-US" smtClean="0"/>
              <a:t>　    </a:t>
            </a:r>
            <a:r>
              <a:rPr lang="en-GB" altLang="ja-JP" dirty="0" err="1" smtClean="0"/>
              <a:t>keitai</a:t>
            </a:r>
            <a:r>
              <a:rPr lang="ja-JP" altLang="en-US" smtClean="0"/>
              <a:t>　　</a:t>
            </a:r>
            <a:r>
              <a:rPr lang="en-GB" dirty="0" err="1" smtClean="0">
                <a:solidFill>
                  <a:schemeClr val="accent5">
                    <a:lumMod val="75000"/>
                  </a:schemeClr>
                </a:solidFill>
              </a:rPr>
              <a:t>desu</a:t>
            </a:r>
            <a:r>
              <a:rPr lang="en-GB" dirty="0" err="1" smtClean="0">
                <a:solidFill>
                  <a:schemeClr val="accent2">
                    <a:lumMod val="75000"/>
                  </a:schemeClr>
                </a:solidFill>
              </a:rPr>
              <a:t>ka</a:t>
            </a:r>
            <a:r>
              <a:rPr lang="en-GB" dirty="0" smtClean="0">
                <a:solidFill>
                  <a:schemeClr val="accent5">
                    <a:lumMod val="75000"/>
                  </a:schemeClr>
                </a:solidFill>
              </a:rPr>
              <a:t>.</a:t>
            </a:r>
            <a:endParaRPr lang="en-GB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None/>
            </a:pPr>
            <a:endParaRPr lang="en-GB" dirty="0" smtClean="0">
              <a:solidFill>
                <a:schemeClr val="accent5">
                  <a:lumMod val="75000"/>
                </a:schemeClr>
              </a:solidFill>
            </a:endParaRPr>
          </a:p>
          <a:p>
            <a:pPr>
              <a:buNone/>
            </a:pPr>
            <a:endParaRPr lang="en-GB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en-GB" dirty="0" smtClean="0"/>
              <a:t>(c) </a:t>
            </a:r>
            <a:r>
              <a:rPr lang="en-GB" dirty="0" err="1" smtClean="0"/>
              <a:t>Kumi</a:t>
            </a:r>
            <a:r>
              <a:rPr lang="en-GB" dirty="0" smtClean="0"/>
              <a:t> Casey</a:t>
            </a:r>
            <a:endParaRPr lang="en-GB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Custom 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66FFCC"/>
      </a:accent1>
      <a:accent2>
        <a:srgbClr val="FFFF99"/>
      </a:accent2>
      <a:accent3>
        <a:srgbClr val="FFE599"/>
      </a:accent3>
      <a:accent4>
        <a:srgbClr val="FF0000"/>
      </a:accent4>
      <a:accent5>
        <a:srgbClr val="FD73F6"/>
      </a:accent5>
      <a:accent6>
        <a:srgbClr val="C986F2"/>
      </a:accent6>
      <a:hlink>
        <a:srgbClr val="000000"/>
      </a:hlink>
      <a:folHlink>
        <a:srgbClr val="00000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966</TotalTime>
  <Words>1333</Words>
  <Application>Microsoft Office PowerPoint</Application>
  <PresentationFormat>On-screen Show (4:3)</PresentationFormat>
  <Paragraphs>667</Paragraphs>
  <Slides>41</Slides>
  <Notes>20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2" baseType="lpstr">
      <vt:lpstr>Foundry</vt:lpstr>
      <vt:lpstr>JAPANESE 日本語  Level 1A Part 1</vt:lpstr>
      <vt:lpstr>Writing System </vt:lpstr>
      <vt:lpstr>Greeting (あいさつ）</vt:lpstr>
      <vt:lpstr>Introduce Yourself (jiko shokai)</vt:lpstr>
      <vt:lpstr>Numbers (kazu)</vt:lpstr>
      <vt:lpstr>Nationality &amp; Language</vt:lpstr>
      <vt:lpstr>X　 は　Y　です。 X   wa  Y  desu.</vt:lpstr>
      <vt:lpstr>X　 は　Y　です。 X   wa  Y  desu.</vt:lpstr>
      <vt:lpstr>X　 は　Y　ですか。 X   wa  Y  desuka.</vt:lpstr>
      <vt:lpstr>はい、　Y　です。 Hai,     Y  desu.</vt:lpstr>
      <vt:lpstr>いいえ、　 Y　 では  ありません。 Ｉｉｅ，       Y   dewa arimasen.</vt:lpstr>
      <vt:lpstr>X　 は　なん　ですか。 X   wa  nan  desuka.</vt:lpstr>
      <vt:lpstr>X　 は　___ の　Ｙ　です。 X  wa   ___  no  Y  desu.</vt:lpstr>
      <vt:lpstr>X　 は　___ の　Ｙ　ですか。 X  wa   ___  no  Y  desuka.</vt:lpstr>
      <vt:lpstr>X　 は　だれ の　Ｙ　ですか。 X   wa  dare no Y  desuka.</vt:lpstr>
      <vt:lpstr>でんわばんごう　は　なんばん　ですか。 Denwabango wa nanban desuka.</vt:lpstr>
      <vt:lpstr>じかん/Time</vt:lpstr>
      <vt:lpstr>いま、なんじ　ですか。 Ima, nan ji   desuka.</vt:lpstr>
      <vt:lpstr>＿＿は　なんじ から　ですか。 ____wa nan ji kara  desuka.</vt:lpstr>
      <vt:lpstr>＿＿は　なんじ  から なんじ  まで  ですか。 ____wa  nan ji  kara nan ji made desuka.</vt:lpstr>
      <vt:lpstr>ようび/day of the week</vt:lpstr>
      <vt:lpstr>きょう は なんようび　ですか。 Kyo wa nan yobi   desuka.</vt:lpstr>
      <vt:lpstr>Months</vt:lpstr>
      <vt:lpstr>Days</vt:lpstr>
      <vt:lpstr>きょう は ＿がつ＿＿です。 Kyo wa ＿gatsu___ desu.</vt:lpstr>
      <vt:lpstr>これ は Ｘです。(something near the speaker) それ は Ｘです。 (something near the listener) あれ は Ｘです。  (something away from both)</vt:lpstr>
      <vt:lpstr>これ　は 　いくら　ですか。 Kore  wa  ikura  desuka.</vt:lpstr>
      <vt:lpstr>これ　も　Ｘ　です。 Kore  mo　X  desu.</vt:lpstr>
      <vt:lpstr>わたし　　も　Ｘ　です。 Watashi  mo　X  desu.</vt:lpstr>
      <vt:lpstr>この X　　 　Kono X .</vt:lpstr>
      <vt:lpstr>   この X　は 　いくら　ですか。 Kono X  wa  ikura  desuka.</vt:lpstr>
      <vt:lpstr>どの　X　ですか。 Dono  X  desuka.</vt:lpstr>
      <vt:lpstr>Counters</vt:lpstr>
      <vt:lpstr>どれ　ですか。 Dore  desuka.</vt:lpstr>
      <vt:lpstr>X　を　__まい　ください。 X   o  ＿mai  kudasai.</vt:lpstr>
      <vt:lpstr>スイス　の　X Suisu  no  X</vt:lpstr>
      <vt:lpstr>どこ　の　X　ですか。 doko  no  X  desuka.</vt:lpstr>
      <vt:lpstr>X　は　place　に　いきます。 X   wa  place  ni  ikimasu. </vt:lpstr>
      <vt:lpstr>X　は　place　に　いきますか。 X  wa   place  ni   ikimasuka. </vt:lpstr>
      <vt:lpstr>X　は　place　に　いきました。 X   wa  place  ni  ikimashita. </vt:lpstr>
      <vt:lpstr>X　は　place　に　いきましたか。 X   wa  place  ni  ikimashitaka. 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"Kumi Casey" &lt;kumi.casey@newcastle.ac.uk&gt;</dc:creator>
  <cp:lastModifiedBy>Owner</cp:lastModifiedBy>
  <cp:revision>437</cp:revision>
  <dcterms:created xsi:type="dcterms:W3CDTF">2011-10-04T13:23:09Z</dcterms:created>
  <dcterms:modified xsi:type="dcterms:W3CDTF">2012-06-09T21:23:07Z</dcterms:modified>
</cp:coreProperties>
</file>