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handoutMasterIdLst>
    <p:handoutMasterId r:id="rId35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605" autoAdjust="0"/>
  </p:normalViewPr>
  <p:slideViewPr>
    <p:cSldViewPr>
      <p:cViewPr varScale="1">
        <p:scale>
          <a:sx n="51" d="100"/>
          <a:sy n="51" d="100"/>
        </p:scale>
        <p:origin x="-1243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63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7C6E4-2A74-4023-8BB3-04504C4A8ACB}" type="datetimeFigureOut">
              <a:rPr lang="en-GB" smtClean="0"/>
              <a:t>23/04/2012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0139FD-95F4-4F6C-AB78-5329742476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2512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64E48DA-8C83-44DC-BEE7-BC34E0DFD092}" type="datetimeFigureOut">
              <a:rPr lang="en-US" smtClean="0"/>
              <a:pPr/>
              <a:t>4/23/2012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D0DEA86-108F-43AC-8AA6-4FD4232A8E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4E48DA-8C83-44DC-BEE7-BC34E0DFD092}" type="datetimeFigureOut">
              <a:rPr lang="en-US" smtClean="0"/>
              <a:pPr/>
              <a:t>4/23/2012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0DEA86-108F-43AC-8AA6-4FD4232A8E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4E48DA-8C83-44DC-BEE7-BC34E0DFD092}" type="datetimeFigureOut">
              <a:rPr lang="en-US" smtClean="0"/>
              <a:pPr/>
              <a:t>4/23/2012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0DEA86-108F-43AC-8AA6-4FD4232A8E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0A4ED78-1A88-4B23-A14A-F0CE8A0D8AE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4E48DA-8C83-44DC-BEE7-BC34E0DFD092}" type="datetimeFigureOut">
              <a:rPr lang="en-US" smtClean="0"/>
              <a:pPr/>
              <a:t>4/23/2012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0DEA86-108F-43AC-8AA6-4FD4232A8E0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4E48DA-8C83-44DC-BEE7-BC34E0DFD092}" type="datetimeFigureOut">
              <a:rPr lang="en-US" smtClean="0"/>
              <a:pPr/>
              <a:t>4/23/2012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0DEA86-108F-43AC-8AA6-4FD4232A8E0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4E48DA-8C83-44DC-BEE7-BC34E0DFD092}" type="datetimeFigureOut">
              <a:rPr lang="en-US" smtClean="0"/>
              <a:pPr/>
              <a:t>4/23/2012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0DEA86-108F-43AC-8AA6-4FD4232A8E0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4E48DA-8C83-44DC-BEE7-BC34E0DFD092}" type="datetimeFigureOut">
              <a:rPr lang="en-US" smtClean="0"/>
              <a:pPr/>
              <a:t>4/23/2012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0DEA86-108F-43AC-8AA6-4FD4232A8E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4E48DA-8C83-44DC-BEE7-BC34E0DFD092}" type="datetimeFigureOut">
              <a:rPr lang="en-US" smtClean="0"/>
              <a:pPr/>
              <a:t>4/23/2012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0DEA86-108F-43AC-8AA6-4FD4232A8E0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4E48DA-8C83-44DC-BEE7-BC34E0DFD092}" type="datetimeFigureOut">
              <a:rPr lang="en-US" smtClean="0"/>
              <a:pPr/>
              <a:t>4/23/2012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0DEA86-108F-43AC-8AA6-4FD4232A8E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64E48DA-8C83-44DC-BEE7-BC34E0DFD092}" type="datetimeFigureOut">
              <a:rPr lang="en-US" smtClean="0"/>
              <a:pPr/>
              <a:t>4/23/2012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0DEA86-108F-43AC-8AA6-4FD4232A8E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64E48DA-8C83-44DC-BEE7-BC34E0DFD092}" type="datetimeFigureOut">
              <a:rPr lang="en-US" smtClean="0"/>
              <a:pPr/>
              <a:t>4/23/2012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D0DEA86-108F-43AC-8AA6-4FD4232A8E0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64E48DA-8C83-44DC-BEE7-BC34E0DFD092}" type="datetimeFigureOut">
              <a:rPr lang="en-US" smtClean="0"/>
              <a:pPr/>
              <a:t>4/23/2012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D0DEA86-108F-43AC-8AA6-4FD4232A8E0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school-clipart.com/cgi-bin/admin.pl?do=license_image&amp;image_number=0511-0709-1811-1807" TargetMode="Externa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340768"/>
            <a:ext cx="5717959" cy="5184576"/>
          </a:xfrm>
          <a:prstGeom prst="rect">
            <a:avLst/>
          </a:prstGeom>
        </p:spPr>
      </p:pic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0" y="1484784"/>
            <a:ext cx="4716016" cy="5050422"/>
          </a:xfrm>
        </p:spPr>
        <p:txBody>
          <a:bodyPr>
            <a:normAutofit/>
          </a:bodyPr>
          <a:lstStyle/>
          <a:p>
            <a:pPr marL="552450" indent="-552450"/>
            <a:r>
              <a:rPr lang="zh-CN" altLang="en-US" sz="20000" dirty="0" smtClean="0">
                <a:latin typeface="DFKai-SB" pitchFamily="65" charset="-120"/>
                <a:ea typeface="DFKai-SB" pitchFamily="65" charset="-120"/>
              </a:rPr>
              <a:t>是</a:t>
            </a:r>
            <a:endParaRPr lang="en-GB" sz="20000" dirty="0" smtClean="0">
              <a:latin typeface="DFKai-SB" pitchFamily="65" charset="-120"/>
              <a:ea typeface="DFKai-SB" pitchFamily="65" charset="-120"/>
            </a:endParaRPr>
          </a:p>
          <a:p>
            <a:pPr marL="552450" indent="-552450"/>
            <a:r>
              <a:rPr lang="en-GB" sz="5400" dirty="0" smtClean="0"/>
              <a:t>Grammar </a:t>
            </a:r>
          </a:p>
          <a:p>
            <a:pPr marL="552450" indent="-552450"/>
            <a:r>
              <a:rPr lang="en-US" sz="5400" dirty="0" smtClean="0"/>
              <a:t>Pattern drill</a:t>
            </a:r>
            <a:endParaRPr lang="en-GB" sz="5400" dirty="0"/>
          </a:p>
          <a:p>
            <a:pPr marL="552450" indent="-552450">
              <a:buFont typeface="Wingdings" pitchFamily="2" charset="2"/>
              <a:buNone/>
            </a:pPr>
            <a:endParaRPr lang="en-GB" sz="4000" dirty="0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ea typeface="宋体" charset="-122"/>
              </a:rPr>
              <a:t>初级</a:t>
            </a:r>
            <a:r>
              <a:rPr lang="zh-CN" altLang="en-GB" b="1" dirty="0" smtClean="0">
                <a:ea typeface="宋体" charset="-122"/>
              </a:rPr>
              <a:t>中文   </a:t>
            </a:r>
            <a:r>
              <a:rPr lang="zh-CN" altLang="en-US" b="1" dirty="0" smtClean="0">
                <a:ea typeface="宋体" charset="-122"/>
              </a:rPr>
              <a:t> </a:t>
            </a:r>
            <a:r>
              <a:rPr lang="en-US" altLang="zh-CN" b="1" dirty="0" smtClean="0">
                <a:ea typeface="宋体" charset="-122"/>
              </a:rPr>
              <a:t>Chinese   </a:t>
            </a:r>
            <a:r>
              <a:rPr lang="zh-CN" altLang="en-GB" b="1" dirty="0">
                <a:ea typeface="宋体" charset="-122"/>
              </a:rPr>
              <a:t>　</a:t>
            </a:r>
            <a:r>
              <a:rPr lang="en-GB" altLang="zh-CN" b="1" dirty="0" smtClean="0">
                <a:ea typeface="宋体" charset="-122"/>
              </a:rPr>
              <a:t> </a:t>
            </a:r>
            <a:endParaRPr lang="en-GB" altLang="zh-CN" b="1" dirty="0">
              <a:ea typeface="宋体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imSun" pitchFamily="2" charset="-122"/>
                <a:ea typeface="SimSun" pitchFamily="2" charset="-122"/>
              </a:rPr>
              <a:t>1. Noun1 </a:t>
            </a:r>
            <a:r>
              <a:rPr lang="en-US" b="1">
                <a:solidFill>
                  <a:srgbClr val="CC0000"/>
                </a:solidFill>
                <a:latin typeface="SimSun" pitchFamily="2" charset="-122"/>
                <a:ea typeface="SimSun" pitchFamily="2" charset="-122"/>
              </a:rPr>
              <a:t>是</a:t>
            </a:r>
            <a:r>
              <a:rPr lang="en-US">
                <a:latin typeface="SimSun" pitchFamily="2" charset="-122"/>
                <a:ea typeface="SimSun" pitchFamily="2" charset="-122"/>
              </a:rPr>
              <a:t> Noun2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59338" y="1773238"/>
            <a:ext cx="4105150" cy="4114800"/>
          </a:xfrm>
        </p:spPr>
        <p:txBody>
          <a:bodyPr/>
          <a:lstStyle/>
          <a:p>
            <a:r>
              <a:rPr lang="en-US" sz="4400" b="1" dirty="0">
                <a:latin typeface="SimSun" pitchFamily="2" charset="-122"/>
                <a:ea typeface="SimSun" pitchFamily="2" charset="-122"/>
              </a:rPr>
              <a:t>你  </a:t>
            </a:r>
            <a:r>
              <a:rPr lang="en-US" sz="4400" b="1" dirty="0" err="1" smtClean="0">
                <a:latin typeface="SimSun" pitchFamily="2" charset="-122"/>
                <a:ea typeface="SimSun" pitchFamily="2" charset="-122"/>
              </a:rPr>
              <a:t>ni</a:t>
            </a:r>
            <a:r>
              <a:rPr lang="en-US" sz="4400" b="1" dirty="0" smtClean="0">
                <a:latin typeface="SimSun" pitchFamily="2" charset="-122"/>
                <a:ea typeface="SimSun" pitchFamily="2" charset="-122"/>
              </a:rPr>
              <a:t> 3</a:t>
            </a:r>
          </a:p>
          <a:p>
            <a:r>
              <a:rPr lang="zh-CN" altLang="en-US" sz="4400" b="1" dirty="0" smtClean="0">
                <a:latin typeface="SimSun" pitchFamily="2" charset="-122"/>
                <a:ea typeface="SimSun" pitchFamily="2" charset="-122"/>
              </a:rPr>
              <a:t>老师</a:t>
            </a:r>
            <a:r>
              <a:rPr lang="en-US" altLang="zh-CN" sz="4400" b="1" dirty="0" err="1" smtClean="0">
                <a:latin typeface="SimSun" pitchFamily="2" charset="-122"/>
                <a:ea typeface="SimSun" pitchFamily="2" charset="-122"/>
              </a:rPr>
              <a:t>lao</a:t>
            </a:r>
            <a:r>
              <a:rPr lang="en-US" altLang="zh-CN" sz="4400" b="1" dirty="0" smtClean="0">
                <a:latin typeface="SimSun" pitchFamily="2" charset="-122"/>
                <a:ea typeface="SimSun" pitchFamily="2" charset="-122"/>
              </a:rPr>
              <a:t> 3 shi1</a:t>
            </a:r>
            <a:endParaRPr lang="en-US" sz="4400" b="1" dirty="0">
              <a:latin typeface="SimSun" pitchFamily="2" charset="-122"/>
              <a:ea typeface="SimSun" pitchFamily="2" charset="-122"/>
            </a:endParaRPr>
          </a:p>
          <a:p>
            <a:r>
              <a:rPr lang="en-US" sz="4400" b="1" dirty="0" err="1" smtClean="0">
                <a:latin typeface="SimSun" pitchFamily="2" charset="-122"/>
                <a:ea typeface="SimSun" pitchFamily="2" charset="-122"/>
              </a:rPr>
              <a:t>你是老</a:t>
            </a:r>
            <a:r>
              <a:rPr lang="zh-CN" altLang="en-US" sz="4400" b="1" dirty="0" smtClean="0">
                <a:latin typeface="SimSun" pitchFamily="2" charset="-122"/>
                <a:ea typeface="SimSun" pitchFamily="2" charset="-122"/>
              </a:rPr>
              <a:t>师 。</a:t>
            </a:r>
            <a:endParaRPr lang="en-US" altLang="zh-CN" sz="4400" b="1" dirty="0" smtClean="0">
              <a:latin typeface="SimSun" pitchFamily="2" charset="-122"/>
              <a:ea typeface="SimSun" pitchFamily="2" charset="-122"/>
            </a:endParaRPr>
          </a:p>
          <a:p>
            <a:r>
              <a:rPr lang="en-US" altLang="zh-CN" sz="4400" b="1" dirty="0" smtClean="0">
                <a:latin typeface="SimSun" pitchFamily="2" charset="-122"/>
                <a:ea typeface="SimSun" pitchFamily="2" charset="-122"/>
              </a:rPr>
              <a:t> </a:t>
            </a:r>
            <a:endParaRPr lang="zh-CN" altLang="en-US" sz="4400" b="1" dirty="0"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1476375" y="1628775"/>
            <a:ext cx="1219200" cy="1066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pic>
        <p:nvPicPr>
          <p:cNvPr id="16392" name="Picture 8" descr="teacher_clipart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3141663"/>
            <a:ext cx="3024187" cy="3240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  <p:bldP spid="1638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imSun" pitchFamily="2" charset="-122"/>
                <a:ea typeface="SimSun" pitchFamily="2" charset="-122"/>
              </a:rPr>
              <a:t>1. Noun1 </a:t>
            </a:r>
            <a:r>
              <a:rPr lang="en-US" b="1" dirty="0">
                <a:solidFill>
                  <a:srgbClr val="CC0000"/>
                </a:solidFill>
                <a:latin typeface="SimSun" pitchFamily="2" charset="-122"/>
                <a:ea typeface="SimSun" pitchFamily="2" charset="-122"/>
              </a:rPr>
              <a:t>是</a:t>
            </a:r>
            <a:r>
              <a:rPr lang="en-US" dirty="0">
                <a:latin typeface="SimSun" pitchFamily="2" charset="-122"/>
                <a:ea typeface="SimSun" pitchFamily="2" charset="-122"/>
              </a:rPr>
              <a:t> Noun2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0013" y="1827213"/>
            <a:ext cx="3800475" cy="4114800"/>
          </a:xfrm>
        </p:spPr>
        <p:txBody>
          <a:bodyPr/>
          <a:lstStyle/>
          <a:p>
            <a:r>
              <a:rPr lang="en-US" sz="3800" dirty="0">
                <a:latin typeface="SimSun" pitchFamily="2" charset="-122"/>
                <a:ea typeface="SimSun" pitchFamily="2" charset="-122"/>
              </a:rPr>
              <a:t>我  </a:t>
            </a:r>
            <a:endParaRPr lang="en-US" sz="3800" dirty="0" smtClean="0">
              <a:latin typeface="SimSun" pitchFamily="2" charset="-122"/>
              <a:ea typeface="SimSun" pitchFamily="2" charset="-122"/>
            </a:endParaRPr>
          </a:p>
          <a:p>
            <a:r>
              <a:rPr lang="zh-CN" altLang="en-US" sz="3800" dirty="0" smtClean="0">
                <a:latin typeface="SimSun" pitchFamily="2" charset="-122"/>
                <a:ea typeface="SimSun" pitchFamily="2" charset="-122"/>
              </a:rPr>
              <a:t>中国</a:t>
            </a:r>
            <a:r>
              <a:rPr lang="en-US" altLang="zh-CN" sz="3800" dirty="0" err="1" smtClean="0">
                <a:latin typeface="SimSun" pitchFamily="2" charset="-122"/>
                <a:ea typeface="SimSun" pitchFamily="2" charset="-122"/>
              </a:rPr>
              <a:t>zhongguo</a:t>
            </a:r>
            <a:r>
              <a:rPr lang="en-US" altLang="zh-CN" sz="3800" dirty="0" smtClean="0">
                <a:latin typeface="SimSun" pitchFamily="2" charset="-122"/>
                <a:ea typeface="SimSun" pitchFamily="2" charset="-122"/>
              </a:rPr>
              <a:t> </a:t>
            </a:r>
            <a:r>
              <a:rPr lang="zh-CN" altLang="en-US" sz="3800" dirty="0" smtClean="0">
                <a:latin typeface="SimSun" pitchFamily="2" charset="-122"/>
                <a:ea typeface="SimSun" pitchFamily="2" charset="-122"/>
              </a:rPr>
              <a:t>  </a:t>
            </a:r>
            <a:endParaRPr lang="en-US" sz="3800" dirty="0">
              <a:latin typeface="SimSun" pitchFamily="2" charset="-122"/>
              <a:ea typeface="SimSun" pitchFamily="2" charset="-122"/>
            </a:endParaRPr>
          </a:p>
          <a:p>
            <a:r>
              <a:rPr lang="en-US" sz="3800" dirty="0" err="1">
                <a:latin typeface="SimSun" pitchFamily="2" charset="-122"/>
                <a:ea typeface="SimSun" pitchFamily="2" charset="-122"/>
              </a:rPr>
              <a:t>我是中</a:t>
            </a:r>
            <a:r>
              <a:rPr lang="zh-CN" altLang="en-US" sz="3800" dirty="0">
                <a:latin typeface="SimSun" pitchFamily="2" charset="-122"/>
                <a:ea typeface="SimSun" pitchFamily="2" charset="-122"/>
              </a:rPr>
              <a:t>国人。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844824"/>
            <a:ext cx="3408726" cy="4560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imSun" pitchFamily="2" charset="-122"/>
                <a:ea typeface="SimSun" pitchFamily="2" charset="-122"/>
              </a:rPr>
              <a:t>1. Noun1 </a:t>
            </a:r>
            <a:r>
              <a:rPr lang="en-US" b="1">
                <a:solidFill>
                  <a:srgbClr val="CC0000"/>
                </a:solidFill>
                <a:latin typeface="SimSun" pitchFamily="2" charset="-122"/>
                <a:ea typeface="SimSun" pitchFamily="2" charset="-122"/>
              </a:rPr>
              <a:t>是</a:t>
            </a:r>
            <a:r>
              <a:rPr lang="en-US">
                <a:latin typeface="SimSun" pitchFamily="2" charset="-122"/>
                <a:ea typeface="SimSun" pitchFamily="2" charset="-122"/>
              </a:rPr>
              <a:t> Noun2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1" y="1827213"/>
            <a:ext cx="4968552" cy="4114800"/>
          </a:xfrm>
        </p:spPr>
        <p:txBody>
          <a:bodyPr/>
          <a:lstStyle/>
          <a:p>
            <a:r>
              <a:rPr lang="en-US" sz="3800" dirty="0" smtClean="0">
                <a:latin typeface="SimSun" pitchFamily="2" charset="-122"/>
                <a:ea typeface="SimSun" pitchFamily="2" charset="-122"/>
              </a:rPr>
              <a:t>李小姐li3 xiao3jie3</a:t>
            </a:r>
          </a:p>
          <a:p>
            <a:r>
              <a:rPr lang="zh-CN" altLang="en-US" sz="3800" dirty="0" smtClean="0">
                <a:latin typeface="SimSun" pitchFamily="2" charset="-122"/>
                <a:ea typeface="SimSun" pitchFamily="2" charset="-122"/>
              </a:rPr>
              <a:t>学生</a:t>
            </a:r>
            <a:r>
              <a:rPr lang="en-US" sz="3800" dirty="0" smtClean="0">
                <a:latin typeface="SimSun" pitchFamily="2" charset="-122"/>
                <a:ea typeface="SimSun" pitchFamily="2" charset="-122"/>
              </a:rPr>
              <a:t>xue2sheng1</a:t>
            </a:r>
            <a:endParaRPr lang="en-US" sz="3800" dirty="0">
              <a:latin typeface="SimSun" pitchFamily="2" charset="-122"/>
              <a:ea typeface="SimSun" pitchFamily="2" charset="-122"/>
            </a:endParaRPr>
          </a:p>
          <a:p>
            <a:r>
              <a:rPr lang="en-US" sz="3800" dirty="0" err="1">
                <a:latin typeface="SimSun" pitchFamily="2" charset="-122"/>
                <a:ea typeface="SimSun" pitchFamily="2" charset="-122"/>
              </a:rPr>
              <a:t>李小姐是</a:t>
            </a:r>
            <a:r>
              <a:rPr lang="zh-CN" altLang="en-US" sz="3800" dirty="0">
                <a:latin typeface="SimSun" pitchFamily="2" charset="-122"/>
                <a:ea typeface="SimSun" pitchFamily="2" charset="-122"/>
              </a:rPr>
              <a:t>学生。</a:t>
            </a:r>
          </a:p>
        </p:txBody>
      </p:sp>
      <p:pic>
        <p:nvPicPr>
          <p:cNvPr id="1032" name="Picture 8" descr="学生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420888"/>
            <a:ext cx="4019202" cy="391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imSun" pitchFamily="2" charset="-122"/>
                <a:ea typeface="SimSun" pitchFamily="2" charset="-122"/>
              </a:rPr>
              <a:t>1. Noun1 </a:t>
            </a:r>
            <a:r>
              <a:rPr lang="en-US" b="1">
                <a:solidFill>
                  <a:srgbClr val="CC0000"/>
                </a:solidFill>
                <a:latin typeface="SimSun" pitchFamily="2" charset="-122"/>
                <a:ea typeface="SimSun" pitchFamily="2" charset="-122"/>
              </a:rPr>
              <a:t>是</a:t>
            </a:r>
            <a:r>
              <a:rPr lang="en-US">
                <a:latin typeface="SimSun" pitchFamily="2" charset="-122"/>
                <a:ea typeface="SimSun" pitchFamily="2" charset="-122"/>
              </a:rPr>
              <a:t> Noun2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32363" y="1700213"/>
            <a:ext cx="3584575" cy="4114800"/>
          </a:xfrm>
        </p:spPr>
        <p:txBody>
          <a:bodyPr/>
          <a:lstStyle/>
          <a:p>
            <a:r>
              <a:rPr lang="en-US" sz="3800">
                <a:latin typeface="SimSun" pitchFamily="2" charset="-122"/>
                <a:ea typeface="SimSun" pitchFamily="2" charset="-122"/>
              </a:rPr>
              <a:t>王太太</a:t>
            </a:r>
          </a:p>
          <a:p>
            <a:r>
              <a:rPr lang="en-US" sz="3800">
                <a:latin typeface="SimSun" pitchFamily="2" charset="-122"/>
                <a:ea typeface="SimSun" pitchFamily="2" charset="-122"/>
              </a:rPr>
              <a:t>王太太是老</a:t>
            </a:r>
            <a:r>
              <a:rPr lang="zh-CN" altLang="en-US" sz="3800">
                <a:latin typeface="SimSun" pitchFamily="2" charset="-122"/>
                <a:ea typeface="SimSun" pitchFamily="2" charset="-122"/>
              </a:rPr>
              <a:t>师。</a:t>
            </a:r>
          </a:p>
        </p:txBody>
      </p:sp>
      <p:pic>
        <p:nvPicPr>
          <p:cNvPr id="19462" name="Picture 6" descr="teacher_clipart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2205038"/>
            <a:ext cx="3241675" cy="3489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imSun" pitchFamily="2" charset="-122"/>
                <a:ea typeface="SimSun" pitchFamily="2" charset="-122"/>
              </a:rPr>
              <a:t>1. Noun1 </a:t>
            </a:r>
            <a:r>
              <a:rPr lang="en-US" b="1" dirty="0">
                <a:solidFill>
                  <a:srgbClr val="CC0000"/>
                </a:solidFill>
                <a:latin typeface="SimSun" pitchFamily="2" charset="-122"/>
                <a:ea typeface="SimSun" pitchFamily="2" charset="-122"/>
              </a:rPr>
              <a:t>是</a:t>
            </a:r>
            <a:r>
              <a:rPr lang="en-US" dirty="0">
                <a:latin typeface="SimSun" pitchFamily="2" charset="-122"/>
                <a:ea typeface="SimSun" pitchFamily="2" charset="-122"/>
              </a:rPr>
              <a:t> Noun2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0013" y="1827213"/>
            <a:ext cx="3584575" cy="4114800"/>
          </a:xfrm>
        </p:spPr>
        <p:txBody>
          <a:bodyPr/>
          <a:lstStyle/>
          <a:p>
            <a:r>
              <a:rPr lang="en-US" sz="3800" dirty="0" err="1">
                <a:latin typeface="SimSun" pitchFamily="2" charset="-122"/>
                <a:ea typeface="SimSun" pitchFamily="2" charset="-122"/>
              </a:rPr>
              <a:t>王朋</a:t>
            </a:r>
            <a:r>
              <a:rPr lang="en-US" sz="3800" dirty="0">
                <a:latin typeface="SimSun" pitchFamily="2" charset="-122"/>
                <a:ea typeface="SimSun" pitchFamily="2" charset="-122"/>
              </a:rPr>
              <a:t>  </a:t>
            </a:r>
          </a:p>
          <a:p>
            <a:r>
              <a:rPr lang="en-US" sz="3800" dirty="0" err="1">
                <a:latin typeface="SimSun" pitchFamily="2" charset="-122"/>
                <a:ea typeface="SimSun" pitchFamily="2" charset="-122"/>
              </a:rPr>
              <a:t>王朋是中</a:t>
            </a:r>
            <a:r>
              <a:rPr lang="zh-CN" altLang="en-US" sz="3800" dirty="0">
                <a:latin typeface="SimSun" pitchFamily="2" charset="-122"/>
                <a:ea typeface="SimSun" pitchFamily="2" charset="-122"/>
              </a:rPr>
              <a:t>国人。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708920"/>
            <a:ext cx="4176464" cy="3835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1403350" y="1844675"/>
            <a:ext cx="4032250" cy="1439863"/>
          </a:xfrm>
        </p:spPr>
        <p:txBody>
          <a:bodyPr>
            <a:normAutofit/>
          </a:bodyPr>
          <a:lstStyle/>
          <a:p>
            <a:r>
              <a:rPr lang="en-US">
                <a:latin typeface="SimSun" pitchFamily="2" charset="-122"/>
                <a:ea typeface="SimSun" pitchFamily="2" charset="-122"/>
              </a:rPr>
              <a:t>Noun1 </a:t>
            </a:r>
            <a:r>
              <a:rPr lang="en-US" b="1">
                <a:solidFill>
                  <a:srgbClr val="CC0000"/>
                </a:solidFill>
                <a:latin typeface="SimSun" pitchFamily="2" charset="-122"/>
                <a:ea typeface="SimSun" pitchFamily="2" charset="-122"/>
              </a:rPr>
              <a:t>是</a:t>
            </a:r>
            <a:r>
              <a:rPr lang="en-US">
                <a:latin typeface="SimSun" pitchFamily="2" charset="-122"/>
                <a:ea typeface="SimSun" pitchFamily="2" charset="-122"/>
              </a:rPr>
              <a:t> Noun2 </a:t>
            </a:r>
            <a:r>
              <a:rPr lang="zh-CN" altLang="en-US" b="1">
                <a:solidFill>
                  <a:srgbClr val="CC0000"/>
                </a:solidFill>
                <a:latin typeface="SimSun" pitchFamily="2" charset="-122"/>
                <a:ea typeface="SimSun" pitchFamily="2" charset="-122"/>
              </a:rPr>
              <a:t>吗</a:t>
            </a:r>
            <a:r>
              <a:rPr lang="en-US" b="1">
                <a:solidFill>
                  <a:srgbClr val="CC0000"/>
                </a:solidFill>
                <a:latin typeface="SimSun" pitchFamily="2" charset="-122"/>
                <a:ea typeface="SimSun" pitchFamily="2" charset="-122"/>
              </a:rPr>
              <a:t>?</a:t>
            </a:r>
          </a:p>
          <a:p>
            <a:r>
              <a:rPr lang="en-US" b="1">
                <a:solidFill>
                  <a:srgbClr val="CC0000"/>
                </a:solidFill>
                <a:latin typeface="SimSun" pitchFamily="2" charset="-122"/>
                <a:ea typeface="SimSun" pitchFamily="2" charset="-122"/>
              </a:rPr>
              <a:t>Is</a:t>
            </a:r>
            <a:r>
              <a:rPr lang="en-US" b="1">
                <a:latin typeface="SimSun" pitchFamily="2" charset="-122"/>
                <a:ea typeface="SimSun" pitchFamily="2" charset="-122"/>
              </a:rPr>
              <a:t> </a:t>
            </a:r>
            <a:r>
              <a:rPr lang="en-US">
                <a:latin typeface="SimSun" pitchFamily="2" charset="-122"/>
                <a:ea typeface="SimSun" pitchFamily="2" charset="-122"/>
              </a:rPr>
              <a:t>Noun1 Noun2?</a:t>
            </a:r>
            <a:endParaRPr lang="en-US">
              <a:solidFill>
                <a:srgbClr val="CC0000"/>
              </a:solidFill>
              <a:latin typeface="SimSun" pitchFamily="2" charset="-122"/>
              <a:ea typeface="SimSun" pitchFamily="2" charset="-122"/>
            </a:endParaRPr>
          </a:p>
          <a:p>
            <a:endParaRPr lang="en-GB"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>
                <a:latin typeface="SimSun" pitchFamily="2" charset="-122"/>
                <a:ea typeface="SimSun" pitchFamily="2" charset="-122"/>
              </a:rPr>
              <a:t>Pattern two </a:t>
            </a:r>
          </a:p>
        </p:txBody>
      </p:sp>
      <p:pic>
        <p:nvPicPr>
          <p:cNvPr id="87044" name="Picture 4" descr="rainbow_clipart_cact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2060575"/>
            <a:ext cx="3384550" cy="3168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370013" y="1827213"/>
            <a:ext cx="3657600" cy="4114800"/>
          </a:xfrm>
        </p:spPr>
        <p:txBody>
          <a:bodyPr/>
          <a:lstStyle/>
          <a:p>
            <a:r>
              <a:rPr lang="en-US" sz="3700" dirty="0" err="1">
                <a:latin typeface="SimSun" pitchFamily="2" charset="-122"/>
                <a:ea typeface="SimSun" pitchFamily="2" charset="-122"/>
              </a:rPr>
              <a:t>王先生</a:t>
            </a:r>
            <a:r>
              <a:rPr lang="en-US" sz="3700" dirty="0">
                <a:latin typeface="SimSun" pitchFamily="2" charset="-122"/>
                <a:ea typeface="SimSun" pitchFamily="2" charset="-122"/>
              </a:rPr>
              <a:t> </a:t>
            </a:r>
            <a:r>
              <a:rPr lang="en-US" sz="3700" dirty="0" err="1" smtClean="0">
                <a:latin typeface="SimSun" pitchFamily="2" charset="-122"/>
                <a:ea typeface="SimSun" pitchFamily="2" charset="-122"/>
              </a:rPr>
              <a:t>xiansheng</a:t>
            </a:r>
            <a:r>
              <a:rPr lang="en-US" sz="3700" dirty="0" smtClean="0">
                <a:latin typeface="SimSun" pitchFamily="2" charset="-122"/>
                <a:ea typeface="SimSun" pitchFamily="2" charset="-122"/>
              </a:rPr>
              <a:t> </a:t>
            </a:r>
            <a:endParaRPr lang="en-US" sz="3700" dirty="0">
              <a:latin typeface="SimSun" pitchFamily="2" charset="-122"/>
              <a:ea typeface="SimSun" pitchFamily="2" charset="-122"/>
            </a:endParaRPr>
          </a:p>
          <a:p>
            <a:r>
              <a:rPr lang="zh-CN" altLang="en-US" sz="3700" dirty="0">
                <a:latin typeface="SimSun" pitchFamily="2" charset="-122"/>
                <a:ea typeface="SimSun" pitchFamily="2" charset="-122"/>
              </a:rPr>
              <a:t>王先生是学生吗</a:t>
            </a:r>
            <a:r>
              <a:rPr lang="en-US" sz="3700" dirty="0">
                <a:latin typeface="SimSun" pitchFamily="2" charset="-122"/>
                <a:ea typeface="SimSun" pitchFamily="2" charset="-122"/>
              </a:rPr>
              <a:t>?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imSun" pitchFamily="2" charset="-122"/>
                <a:ea typeface="SimSun" pitchFamily="2" charset="-122"/>
              </a:rPr>
              <a:t>2.  Noun1 </a:t>
            </a:r>
            <a:r>
              <a:rPr lang="en-US" b="1">
                <a:solidFill>
                  <a:srgbClr val="CC0000"/>
                </a:solidFill>
                <a:latin typeface="SimSun" pitchFamily="2" charset="-122"/>
                <a:ea typeface="SimSun" pitchFamily="2" charset="-122"/>
              </a:rPr>
              <a:t>是</a:t>
            </a:r>
            <a:r>
              <a:rPr lang="en-US">
                <a:latin typeface="SimSun" pitchFamily="2" charset="-122"/>
                <a:ea typeface="SimSun" pitchFamily="2" charset="-122"/>
              </a:rPr>
              <a:t> Noun2 </a:t>
            </a:r>
            <a:r>
              <a:rPr lang="zh-CN" altLang="en-US" b="1">
                <a:solidFill>
                  <a:srgbClr val="CC0000"/>
                </a:solidFill>
                <a:latin typeface="SimSun" pitchFamily="2" charset="-122"/>
                <a:ea typeface="SimSun" pitchFamily="2" charset="-122"/>
              </a:rPr>
              <a:t>吗</a:t>
            </a:r>
            <a:r>
              <a:rPr lang="en-US" b="1">
                <a:solidFill>
                  <a:srgbClr val="CC0000"/>
                </a:solidFill>
                <a:latin typeface="SimSun" pitchFamily="2" charset="-122"/>
                <a:ea typeface="SimSun" pitchFamily="2" charset="-122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025">
            <a:off x="4888446" y="2547611"/>
            <a:ext cx="3604296" cy="3790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imSun" pitchFamily="2" charset="-122"/>
                <a:ea typeface="SimSun" pitchFamily="2" charset="-122"/>
              </a:rPr>
              <a:t>2.  Noun1 </a:t>
            </a:r>
            <a:r>
              <a:rPr lang="en-US" b="1">
                <a:solidFill>
                  <a:srgbClr val="CC0000"/>
                </a:solidFill>
                <a:latin typeface="SimSun" pitchFamily="2" charset="-122"/>
                <a:ea typeface="SimSun" pitchFamily="2" charset="-122"/>
              </a:rPr>
              <a:t>是</a:t>
            </a:r>
            <a:r>
              <a:rPr lang="en-US">
                <a:latin typeface="SimSun" pitchFamily="2" charset="-122"/>
                <a:ea typeface="SimSun" pitchFamily="2" charset="-122"/>
              </a:rPr>
              <a:t> Noun2 </a:t>
            </a:r>
            <a:r>
              <a:rPr lang="zh-CN" altLang="en-US" b="1">
                <a:solidFill>
                  <a:srgbClr val="CC0000"/>
                </a:solidFill>
                <a:latin typeface="SimSun" pitchFamily="2" charset="-122"/>
                <a:ea typeface="SimSun" pitchFamily="2" charset="-122"/>
              </a:rPr>
              <a:t>吗</a:t>
            </a:r>
            <a:r>
              <a:rPr lang="en-US" b="1">
                <a:solidFill>
                  <a:srgbClr val="CC0000"/>
                </a:solidFill>
                <a:latin typeface="SimSun" pitchFamily="2" charset="-122"/>
                <a:ea typeface="SimSun" pitchFamily="2" charset="-122"/>
              </a:rPr>
              <a:t>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52600"/>
            <a:ext cx="3886200" cy="4114800"/>
          </a:xfrm>
        </p:spPr>
        <p:txBody>
          <a:bodyPr/>
          <a:lstStyle/>
          <a:p>
            <a:r>
              <a:rPr lang="en-US" sz="3800">
                <a:latin typeface="SimSun" pitchFamily="2" charset="-122"/>
                <a:ea typeface="SimSun" pitchFamily="2" charset="-122"/>
              </a:rPr>
              <a:t>李小姐</a:t>
            </a:r>
          </a:p>
          <a:p>
            <a:r>
              <a:rPr lang="en-US" sz="3800">
                <a:latin typeface="SimSun" pitchFamily="2" charset="-122"/>
                <a:ea typeface="SimSun" pitchFamily="2" charset="-122"/>
              </a:rPr>
              <a:t>美</a:t>
            </a:r>
            <a:r>
              <a:rPr lang="zh-CN" altLang="en-US" sz="3800">
                <a:latin typeface="SimSun" pitchFamily="2" charset="-122"/>
                <a:ea typeface="SimSun" pitchFamily="2" charset="-122"/>
              </a:rPr>
              <a:t>国老师</a:t>
            </a:r>
          </a:p>
          <a:p>
            <a:r>
              <a:rPr lang="en-US" sz="3800">
                <a:latin typeface="SimSun" pitchFamily="2" charset="-122"/>
                <a:ea typeface="SimSun" pitchFamily="2" charset="-122"/>
              </a:rPr>
              <a:t>李小姐是美</a:t>
            </a:r>
            <a:r>
              <a:rPr lang="zh-CN" altLang="en-US" sz="3800">
                <a:latin typeface="SimSun" pitchFamily="2" charset="-122"/>
                <a:ea typeface="SimSun" pitchFamily="2" charset="-122"/>
              </a:rPr>
              <a:t>国老师吗</a:t>
            </a:r>
            <a:r>
              <a:rPr lang="en-US" sz="3800">
                <a:latin typeface="SimSun" pitchFamily="2" charset="-122"/>
                <a:ea typeface="SimSun" pitchFamily="2" charset="-122"/>
              </a:rPr>
              <a:t>?</a:t>
            </a:r>
          </a:p>
        </p:txBody>
      </p:sp>
      <p:pic>
        <p:nvPicPr>
          <p:cNvPr id="4104" name="Picture 8" descr="Clip Art: English 101 Teache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80928"/>
            <a:ext cx="3693790" cy="330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imSun" pitchFamily="2" charset="-122"/>
                <a:ea typeface="SimSun" pitchFamily="2" charset="-122"/>
              </a:rPr>
              <a:t>2.  Noun1 </a:t>
            </a:r>
            <a:r>
              <a:rPr lang="en-US" b="1" dirty="0">
                <a:solidFill>
                  <a:srgbClr val="CC0000"/>
                </a:solidFill>
                <a:latin typeface="SimSun" pitchFamily="2" charset="-122"/>
                <a:ea typeface="SimSun" pitchFamily="2" charset="-122"/>
              </a:rPr>
              <a:t>是</a:t>
            </a:r>
            <a:r>
              <a:rPr lang="en-US" dirty="0">
                <a:latin typeface="SimSun" pitchFamily="2" charset="-122"/>
                <a:ea typeface="SimSun" pitchFamily="2" charset="-122"/>
              </a:rPr>
              <a:t> Noun2 </a:t>
            </a:r>
            <a:r>
              <a:rPr lang="zh-CN" altLang="en-US" b="1" dirty="0">
                <a:solidFill>
                  <a:srgbClr val="CC0000"/>
                </a:solidFill>
                <a:latin typeface="SimSun" pitchFamily="2" charset="-122"/>
                <a:ea typeface="SimSun" pitchFamily="2" charset="-122"/>
              </a:rPr>
              <a:t>吗</a:t>
            </a:r>
            <a:r>
              <a:rPr lang="en-US" b="1" dirty="0">
                <a:solidFill>
                  <a:srgbClr val="CC0000"/>
                </a:solidFill>
                <a:latin typeface="SimSun" pitchFamily="2" charset="-122"/>
                <a:ea typeface="SimSun" pitchFamily="2" charset="-122"/>
              </a:rPr>
              <a:t>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0013" y="1827213"/>
            <a:ext cx="3584575" cy="4114800"/>
          </a:xfrm>
        </p:spPr>
        <p:txBody>
          <a:bodyPr/>
          <a:lstStyle/>
          <a:p>
            <a:r>
              <a:rPr lang="en-US" sz="3800" dirty="0" err="1">
                <a:latin typeface="SimSun" pitchFamily="2" charset="-122"/>
                <a:ea typeface="SimSun" pitchFamily="2" charset="-122"/>
              </a:rPr>
              <a:t>李先生</a:t>
            </a:r>
            <a:endParaRPr lang="en-US" sz="3800" dirty="0">
              <a:latin typeface="SimSun" pitchFamily="2" charset="-122"/>
              <a:ea typeface="SimSun" pitchFamily="2" charset="-122"/>
            </a:endParaRPr>
          </a:p>
          <a:p>
            <a:r>
              <a:rPr lang="en-US" sz="3800" dirty="0">
                <a:latin typeface="SimSun" pitchFamily="2" charset="-122"/>
                <a:ea typeface="SimSun" pitchFamily="2" charset="-122"/>
              </a:rPr>
              <a:t>中</a:t>
            </a:r>
            <a:r>
              <a:rPr lang="zh-CN" altLang="en-US" sz="3800" dirty="0">
                <a:latin typeface="SimSun" pitchFamily="2" charset="-122"/>
                <a:ea typeface="SimSun" pitchFamily="2" charset="-122"/>
              </a:rPr>
              <a:t>国老师</a:t>
            </a:r>
          </a:p>
          <a:p>
            <a:r>
              <a:rPr lang="en-US" sz="3800" dirty="0" err="1">
                <a:latin typeface="SimSun" pitchFamily="2" charset="-122"/>
                <a:ea typeface="SimSun" pitchFamily="2" charset="-122"/>
              </a:rPr>
              <a:t>李先生是中</a:t>
            </a:r>
            <a:r>
              <a:rPr lang="zh-CN" altLang="en-US" sz="3800" dirty="0">
                <a:latin typeface="SimSun" pitchFamily="2" charset="-122"/>
                <a:ea typeface="SimSun" pitchFamily="2" charset="-122"/>
              </a:rPr>
              <a:t>国老师吗</a:t>
            </a:r>
            <a:r>
              <a:rPr lang="en-US" sz="3800" dirty="0">
                <a:latin typeface="SimSun" pitchFamily="2" charset="-122"/>
                <a:ea typeface="SimSun" pitchFamily="2" charset="-122"/>
              </a:rPr>
              <a:t>?</a:t>
            </a:r>
          </a:p>
          <a:p>
            <a:endParaRPr lang="en-US" sz="2500" dirty="0">
              <a:latin typeface="SimSun" pitchFamily="2" charset="-122"/>
              <a:ea typeface="SimSun" pitchFamily="2" charset="-122"/>
            </a:endParaRPr>
          </a:p>
        </p:txBody>
      </p:sp>
      <p:pic>
        <p:nvPicPr>
          <p:cNvPr id="5128" name="Picture 8" descr="試験 - 564x410p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17032"/>
            <a:ext cx="3985332" cy="289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imSun" pitchFamily="2" charset="-122"/>
                <a:ea typeface="SimSun" pitchFamily="2" charset="-122"/>
              </a:rPr>
              <a:t>2.  Noun1 </a:t>
            </a:r>
            <a:r>
              <a:rPr lang="en-US" b="1">
                <a:solidFill>
                  <a:srgbClr val="CC0000"/>
                </a:solidFill>
                <a:latin typeface="SimSun" pitchFamily="2" charset="-122"/>
                <a:ea typeface="SimSun" pitchFamily="2" charset="-122"/>
              </a:rPr>
              <a:t>是</a:t>
            </a:r>
            <a:r>
              <a:rPr lang="en-US">
                <a:latin typeface="SimSun" pitchFamily="2" charset="-122"/>
                <a:ea typeface="SimSun" pitchFamily="2" charset="-122"/>
              </a:rPr>
              <a:t> Noun2 </a:t>
            </a:r>
            <a:r>
              <a:rPr lang="zh-CN" altLang="en-US" b="1">
                <a:solidFill>
                  <a:srgbClr val="CC0000"/>
                </a:solidFill>
                <a:latin typeface="SimSun" pitchFamily="2" charset="-122"/>
                <a:ea typeface="SimSun" pitchFamily="2" charset="-122"/>
              </a:rPr>
              <a:t>吗</a:t>
            </a:r>
            <a:r>
              <a:rPr lang="en-US" b="1">
                <a:solidFill>
                  <a:srgbClr val="CC0000"/>
                </a:solidFill>
                <a:latin typeface="SimSun" pitchFamily="2" charset="-122"/>
                <a:ea typeface="SimSun" pitchFamily="2" charset="-122"/>
              </a:rPr>
              <a:t>?</a:t>
            </a:r>
          </a:p>
        </p:txBody>
      </p:sp>
      <p:sp>
        <p:nvSpPr>
          <p:cNvPr id="22531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1370013" y="1827213"/>
            <a:ext cx="5378450" cy="4114800"/>
          </a:xfrm>
        </p:spPr>
        <p:txBody>
          <a:bodyPr/>
          <a:lstStyle/>
          <a:p>
            <a:r>
              <a:rPr lang="en-US" sz="3800">
                <a:latin typeface="SimSun" pitchFamily="2" charset="-122"/>
                <a:ea typeface="SimSun" pitchFamily="2" charset="-122"/>
              </a:rPr>
              <a:t>李友</a:t>
            </a:r>
          </a:p>
          <a:p>
            <a:r>
              <a:rPr lang="en-US" sz="3800">
                <a:latin typeface="SimSun" pitchFamily="2" charset="-122"/>
                <a:ea typeface="SimSun" pitchFamily="2" charset="-122"/>
              </a:rPr>
              <a:t>李友是中</a:t>
            </a:r>
            <a:r>
              <a:rPr lang="zh-CN" altLang="en-US" sz="3800">
                <a:latin typeface="SimSun" pitchFamily="2" charset="-122"/>
                <a:ea typeface="SimSun" pitchFamily="2" charset="-122"/>
              </a:rPr>
              <a:t>国人吗</a:t>
            </a:r>
            <a:r>
              <a:rPr lang="en-US" sz="3800">
                <a:latin typeface="SimSun" pitchFamily="2" charset="-122"/>
                <a:ea typeface="SimSun" pitchFamily="2" charset="-122"/>
              </a:rPr>
              <a:t>?</a:t>
            </a:r>
          </a:p>
          <a:p>
            <a:endParaRPr lang="en-US" sz="2500">
              <a:latin typeface="SimSun" pitchFamily="2" charset="-122"/>
              <a:ea typeface="SimSun" pitchFamily="2" charset="-122"/>
            </a:endParaRPr>
          </a:p>
        </p:txBody>
      </p:sp>
      <p:pic>
        <p:nvPicPr>
          <p:cNvPr id="6152" name="Picture 8" descr="Girl Eating Meatba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708920"/>
            <a:ext cx="25336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2276475"/>
            <a:ext cx="6337300" cy="3457575"/>
          </a:xfrm>
        </p:spPr>
        <p:txBody>
          <a:bodyPr/>
          <a:lstStyle/>
          <a:p>
            <a:r>
              <a:rPr kumimoji="1" lang="en-US" sz="3200" b="1"/>
              <a:t>N1 </a:t>
            </a:r>
            <a:r>
              <a:rPr kumimoji="1" lang="en-US" sz="3200" b="1">
                <a:solidFill>
                  <a:srgbClr val="CC0000"/>
                </a:solidFill>
              </a:rPr>
              <a:t>是</a:t>
            </a:r>
            <a:r>
              <a:rPr kumimoji="1" lang="en-US" sz="3200" b="1"/>
              <a:t> N2</a:t>
            </a:r>
            <a:endParaRPr lang="en-US" sz="3200" b="1"/>
          </a:p>
          <a:p>
            <a:r>
              <a:rPr kumimoji="1" lang="en-US" sz="3200" b="1"/>
              <a:t>N1 </a:t>
            </a:r>
            <a:r>
              <a:rPr kumimoji="1" lang="en-US" sz="3200" b="1">
                <a:solidFill>
                  <a:srgbClr val="CC0000"/>
                </a:solidFill>
              </a:rPr>
              <a:t>是</a:t>
            </a:r>
            <a:r>
              <a:rPr kumimoji="1" lang="en-US" sz="3200" b="1"/>
              <a:t> N2 </a:t>
            </a:r>
            <a:r>
              <a:rPr kumimoji="1" lang="zh-CN" altLang="en-US" sz="3200" b="1">
                <a:solidFill>
                  <a:srgbClr val="CC0000"/>
                </a:solidFill>
                <a:ea typeface="宋体" charset="-122"/>
              </a:rPr>
              <a:t>吗</a:t>
            </a:r>
            <a:r>
              <a:rPr kumimoji="1" lang="en-US" sz="3200" b="1">
                <a:solidFill>
                  <a:srgbClr val="CC0000"/>
                </a:solidFill>
              </a:rPr>
              <a:t>?</a:t>
            </a:r>
            <a:endParaRPr lang="en-US" sz="3200" b="1"/>
          </a:p>
          <a:p>
            <a:r>
              <a:rPr kumimoji="1" lang="en-US" sz="3200" b="1">
                <a:solidFill>
                  <a:srgbClr val="CC0000"/>
                </a:solidFill>
              </a:rPr>
              <a:t>你是</a:t>
            </a:r>
            <a:r>
              <a:rPr kumimoji="1" lang="en-US" sz="3200" b="1"/>
              <a:t> N1, N2 </a:t>
            </a:r>
            <a:r>
              <a:rPr kumimoji="1" lang="en-US" sz="3200" b="1">
                <a:solidFill>
                  <a:srgbClr val="CC0000"/>
                </a:solidFill>
              </a:rPr>
              <a:t>也是</a:t>
            </a:r>
            <a:r>
              <a:rPr kumimoji="1" lang="en-US" sz="3200" b="1"/>
              <a:t> N1</a:t>
            </a:r>
          </a:p>
          <a:p>
            <a:r>
              <a:rPr kumimoji="1" lang="en-US" sz="3200" b="1">
                <a:solidFill>
                  <a:srgbClr val="CC0000"/>
                </a:solidFill>
              </a:rPr>
              <a:t>我是</a:t>
            </a:r>
            <a:r>
              <a:rPr kumimoji="1" lang="en-US" sz="3200" b="1"/>
              <a:t> N1, </a:t>
            </a:r>
            <a:r>
              <a:rPr kumimoji="1" lang="en-US" sz="3200" b="1">
                <a:solidFill>
                  <a:srgbClr val="CC0000"/>
                </a:solidFill>
              </a:rPr>
              <a:t>不是</a:t>
            </a:r>
            <a:r>
              <a:rPr kumimoji="1" lang="en-US" sz="3200" b="1"/>
              <a:t> N2</a:t>
            </a:r>
            <a:endParaRPr lang="en-US" sz="3200" b="1"/>
          </a:p>
          <a:p>
            <a:r>
              <a:rPr kumimoji="1" lang="en-US" sz="3200" b="1">
                <a:solidFill>
                  <a:srgbClr val="CC0000"/>
                </a:solidFill>
              </a:rPr>
              <a:t>我是</a:t>
            </a:r>
            <a:r>
              <a:rPr kumimoji="1" lang="en-US" sz="3200" b="1"/>
              <a:t> N1, N2 </a:t>
            </a:r>
            <a:r>
              <a:rPr kumimoji="1" lang="en-US" sz="3200" b="1">
                <a:solidFill>
                  <a:srgbClr val="CC0000"/>
                </a:solidFill>
              </a:rPr>
              <a:t>呢</a:t>
            </a:r>
            <a:r>
              <a:rPr kumimoji="1" lang="en-US" sz="3200" b="1"/>
              <a:t>? N2 </a:t>
            </a:r>
            <a:r>
              <a:rPr kumimoji="1" lang="en-US" sz="3200" b="1">
                <a:solidFill>
                  <a:srgbClr val="CC0000"/>
                </a:solidFill>
              </a:rPr>
              <a:t>也是</a:t>
            </a:r>
            <a:r>
              <a:rPr kumimoji="1" lang="en-US" sz="3200" b="1"/>
              <a:t> N1</a:t>
            </a:r>
            <a:endParaRPr kumimoji="1" lang="en-GB" sz="3200" b="1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Patterns </a:t>
            </a:r>
          </a:p>
        </p:txBody>
      </p:sp>
      <p:pic>
        <p:nvPicPr>
          <p:cNvPr id="84997" name="Picture 5" descr="help-books-aj_svg-aj-ash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60648"/>
            <a:ext cx="3539620" cy="3539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imSun" pitchFamily="2" charset="-122"/>
                <a:ea typeface="SimSun" pitchFamily="2" charset="-122"/>
              </a:rPr>
              <a:t>2.  Noun1 </a:t>
            </a:r>
            <a:r>
              <a:rPr lang="en-US" b="1">
                <a:solidFill>
                  <a:srgbClr val="CC0000"/>
                </a:solidFill>
                <a:latin typeface="SimSun" pitchFamily="2" charset="-122"/>
                <a:ea typeface="SimSun" pitchFamily="2" charset="-122"/>
              </a:rPr>
              <a:t>是</a:t>
            </a:r>
            <a:r>
              <a:rPr lang="en-US">
                <a:latin typeface="SimSun" pitchFamily="2" charset="-122"/>
                <a:ea typeface="SimSun" pitchFamily="2" charset="-122"/>
              </a:rPr>
              <a:t> Noun2 </a:t>
            </a:r>
            <a:r>
              <a:rPr lang="zh-CN" altLang="en-US" b="1">
                <a:solidFill>
                  <a:srgbClr val="CC0000"/>
                </a:solidFill>
                <a:latin typeface="SimSun" pitchFamily="2" charset="-122"/>
                <a:ea typeface="SimSun" pitchFamily="2" charset="-122"/>
              </a:rPr>
              <a:t>吗</a:t>
            </a:r>
            <a:r>
              <a:rPr lang="en-US" b="1">
                <a:solidFill>
                  <a:srgbClr val="CC0000"/>
                </a:solidFill>
                <a:latin typeface="SimSun" pitchFamily="2" charset="-122"/>
                <a:ea typeface="SimSun" pitchFamily="2" charset="-122"/>
              </a:rPr>
              <a:t>?</a:t>
            </a:r>
            <a:endParaRPr lang="en-US"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16013" y="1844675"/>
            <a:ext cx="4159250" cy="4114800"/>
          </a:xfrm>
        </p:spPr>
        <p:txBody>
          <a:bodyPr/>
          <a:lstStyle/>
          <a:p>
            <a:r>
              <a:rPr lang="en-US" sz="3800">
                <a:latin typeface="SimSun" pitchFamily="2" charset="-122"/>
                <a:ea typeface="SimSun" pitchFamily="2" charset="-122"/>
              </a:rPr>
              <a:t>王朋 </a:t>
            </a:r>
          </a:p>
          <a:p>
            <a:r>
              <a:rPr lang="en-US" sz="3800">
                <a:latin typeface="SimSun" pitchFamily="2" charset="-122"/>
                <a:ea typeface="SimSun" pitchFamily="2" charset="-122"/>
              </a:rPr>
              <a:t>王朋是</a:t>
            </a:r>
            <a:r>
              <a:rPr lang="zh-CN" altLang="en-US" sz="3800">
                <a:latin typeface="SimSun" pitchFamily="2" charset="-122"/>
                <a:ea typeface="SimSun" pitchFamily="2" charset="-122"/>
              </a:rPr>
              <a:t>英国人吗</a:t>
            </a:r>
            <a:r>
              <a:rPr lang="en-US" sz="3800">
                <a:latin typeface="SimSun" pitchFamily="2" charset="-122"/>
                <a:ea typeface="SimSun" pitchFamily="2" charset="-122"/>
              </a:rPr>
              <a:t>?</a:t>
            </a:r>
          </a:p>
        </p:txBody>
      </p:sp>
      <p:pic>
        <p:nvPicPr>
          <p:cNvPr id="7173" name="Picture 5" descr="Healthy 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81200"/>
            <a:ext cx="25336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370013" y="1827213"/>
            <a:ext cx="4210050" cy="2249487"/>
          </a:xfrm>
        </p:spPr>
        <p:txBody>
          <a:bodyPr/>
          <a:lstStyle/>
          <a:p>
            <a:r>
              <a:rPr lang="en-US" sz="3700" dirty="0" err="1">
                <a:latin typeface="SimSun" pitchFamily="2" charset="-122"/>
                <a:ea typeface="SimSun" pitchFamily="2" charset="-122"/>
              </a:rPr>
              <a:t>王朋是</a:t>
            </a:r>
            <a:r>
              <a:rPr lang="zh-CN" altLang="en-US" sz="3700" dirty="0">
                <a:latin typeface="SimSun" pitchFamily="2" charset="-122"/>
                <a:ea typeface="SimSun" pitchFamily="2" charset="-122"/>
              </a:rPr>
              <a:t>学生吗</a:t>
            </a:r>
            <a:r>
              <a:rPr lang="en-US" sz="3700" dirty="0">
                <a:latin typeface="SimSun" pitchFamily="2" charset="-122"/>
                <a:ea typeface="SimSun" pitchFamily="2" charset="-122"/>
              </a:rPr>
              <a:t>?</a:t>
            </a:r>
          </a:p>
          <a:p>
            <a:r>
              <a:rPr lang="en-US" sz="3700" dirty="0" err="1">
                <a:latin typeface="SimSun" pitchFamily="2" charset="-122"/>
                <a:ea typeface="SimSun" pitchFamily="2" charset="-122"/>
              </a:rPr>
              <a:t>不，王朋是老</a:t>
            </a:r>
            <a:r>
              <a:rPr lang="zh-CN" altLang="en-US" sz="3700" dirty="0">
                <a:latin typeface="SimSun" pitchFamily="2" charset="-122"/>
                <a:ea typeface="SimSun" pitchFamily="2" charset="-122"/>
              </a:rPr>
              <a:t>师。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imSun" pitchFamily="2" charset="-122"/>
                <a:ea typeface="SimSun" pitchFamily="2" charset="-122"/>
              </a:rPr>
              <a:t>Provide the question:</a:t>
            </a:r>
          </a:p>
        </p:txBody>
      </p:sp>
      <p:pic>
        <p:nvPicPr>
          <p:cNvPr id="8196" name="Picture 4" descr="teacher_clipart_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1700213"/>
            <a:ext cx="3024187" cy="4248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 rev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370013" y="1827213"/>
            <a:ext cx="4210050" cy="2106612"/>
          </a:xfrm>
        </p:spPr>
        <p:txBody>
          <a:bodyPr/>
          <a:lstStyle/>
          <a:p>
            <a:r>
              <a:rPr lang="en-US" sz="3700">
                <a:latin typeface="SimSun" pitchFamily="2" charset="-122"/>
                <a:ea typeface="SimSun" pitchFamily="2" charset="-122"/>
              </a:rPr>
              <a:t>李友是</a:t>
            </a:r>
            <a:r>
              <a:rPr lang="zh-CN" altLang="en-US" sz="3700">
                <a:latin typeface="SimSun" pitchFamily="2" charset="-122"/>
                <a:ea typeface="SimSun" pitchFamily="2" charset="-122"/>
              </a:rPr>
              <a:t>学生吗</a:t>
            </a:r>
            <a:r>
              <a:rPr lang="en-US" sz="3700">
                <a:latin typeface="SimSun" pitchFamily="2" charset="-122"/>
                <a:ea typeface="SimSun" pitchFamily="2" charset="-122"/>
              </a:rPr>
              <a:t>? </a:t>
            </a:r>
          </a:p>
          <a:p>
            <a:r>
              <a:rPr lang="en-US" sz="3700">
                <a:latin typeface="SimSun" pitchFamily="2" charset="-122"/>
                <a:ea typeface="SimSun" pitchFamily="2" charset="-122"/>
              </a:rPr>
              <a:t>李友是</a:t>
            </a:r>
            <a:r>
              <a:rPr lang="zh-CN" altLang="en-US" sz="3700">
                <a:latin typeface="SimSun" pitchFamily="2" charset="-122"/>
                <a:ea typeface="SimSun" pitchFamily="2" charset="-122"/>
              </a:rPr>
              <a:t>学生。</a:t>
            </a:r>
          </a:p>
          <a:p>
            <a:endParaRPr lang="en-US" sz="3700"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imSun" pitchFamily="2" charset="-122"/>
                <a:ea typeface="SimSun" pitchFamily="2" charset="-122"/>
              </a:rPr>
              <a:t>Provide the question:</a:t>
            </a:r>
          </a:p>
        </p:txBody>
      </p:sp>
      <p:pic>
        <p:nvPicPr>
          <p:cNvPr id="32773" name="Picture 5" descr="Books-in-Backp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838" y="3068638"/>
            <a:ext cx="5080000" cy="2908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 rev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700">
                <a:latin typeface="SimSun" pitchFamily="2" charset="-122"/>
                <a:ea typeface="SimSun" pitchFamily="2" charset="-122"/>
              </a:rPr>
              <a:t>王朋是中</a:t>
            </a:r>
            <a:r>
              <a:rPr lang="zh-CN" altLang="en-US" sz="3700">
                <a:latin typeface="SimSun" pitchFamily="2" charset="-122"/>
                <a:ea typeface="SimSun" pitchFamily="2" charset="-122"/>
              </a:rPr>
              <a:t>国人吗</a:t>
            </a:r>
            <a:r>
              <a:rPr lang="en-US" sz="3700">
                <a:latin typeface="SimSun" pitchFamily="2" charset="-122"/>
                <a:ea typeface="SimSun" pitchFamily="2" charset="-122"/>
              </a:rPr>
              <a:t>? </a:t>
            </a:r>
          </a:p>
          <a:p>
            <a:r>
              <a:rPr lang="en-US" sz="3700">
                <a:latin typeface="SimSun" pitchFamily="2" charset="-122"/>
                <a:ea typeface="SimSun" pitchFamily="2" charset="-122"/>
              </a:rPr>
              <a:t>王朋是中</a:t>
            </a:r>
            <a:r>
              <a:rPr lang="zh-CN" altLang="en-US" sz="3700">
                <a:latin typeface="SimSun" pitchFamily="2" charset="-122"/>
                <a:ea typeface="SimSun" pitchFamily="2" charset="-122"/>
              </a:rPr>
              <a:t>国人。</a:t>
            </a:r>
          </a:p>
          <a:p>
            <a:endParaRPr lang="en-US" sz="3700"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337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imSun" pitchFamily="2" charset="-122"/>
                <a:ea typeface="SimSun" pitchFamily="2" charset="-122"/>
              </a:rPr>
              <a:t>Provide the question:</a:t>
            </a:r>
          </a:p>
        </p:txBody>
      </p:sp>
      <p:pic>
        <p:nvPicPr>
          <p:cNvPr id="33796" name="Picture 1028" descr="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3284538"/>
            <a:ext cx="2879725" cy="2112962"/>
          </a:xfrm>
          <a:prstGeom prst="rect">
            <a:avLst/>
          </a:prstGeom>
          <a:noFill/>
        </p:spPr>
      </p:pic>
      <p:pic>
        <p:nvPicPr>
          <p:cNvPr id="33797" name="Picture 1029" descr="QEI6B2CA4YDLEFCAMZ36TYCALY8XFECA8EX2JOCAJ4B544CAT7BESKCAFP10K5CAMYCNEGCAUUY0HHCA5WEXSJCA84T3ZHCAUJZHX0CA1VH3T2CAV0ZP7VCAFI10R8CA1S39L1CA96TFR5CA351DIGCAGTNK2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3284538"/>
            <a:ext cx="1943100" cy="2112962"/>
          </a:xfrm>
          <a:prstGeom prst="rect">
            <a:avLst/>
          </a:prstGeom>
          <a:noFill/>
        </p:spPr>
      </p:pic>
      <p:pic>
        <p:nvPicPr>
          <p:cNvPr id="33798" name="Picture 1030" descr="UISIE8CAJ7A2IICAQD448YCAX05C3OCAMSZMP6CA28UNPDCAZ60NJFCANTB3C1CAH6N80MCA2JSEO4CAET0GXSCA17GL08CASD0GVTCAHDPDZBCAM1ZNH9CAPY6GWWCA2P5IQBCAEJM9KWCA2S5E11CAP2RWK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2492375"/>
            <a:ext cx="2160587" cy="275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 rev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700" dirty="0" err="1">
                <a:latin typeface="SimSun" pitchFamily="2" charset="-122"/>
                <a:ea typeface="SimSun" pitchFamily="2" charset="-122"/>
              </a:rPr>
              <a:t>李友是中</a:t>
            </a:r>
            <a:r>
              <a:rPr lang="zh-CN" altLang="en-US" sz="3700" dirty="0">
                <a:latin typeface="SimSun" pitchFamily="2" charset="-122"/>
                <a:ea typeface="SimSun" pitchFamily="2" charset="-122"/>
              </a:rPr>
              <a:t>国人吗</a:t>
            </a:r>
            <a:r>
              <a:rPr lang="en-US" sz="3700" dirty="0">
                <a:latin typeface="SimSun" pitchFamily="2" charset="-122"/>
                <a:ea typeface="SimSun" pitchFamily="2" charset="-122"/>
              </a:rPr>
              <a:t>? </a:t>
            </a:r>
          </a:p>
          <a:p>
            <a:r>
              <a:rPr lang="en-US" sz="3700" dirty="0">
                <a:latin typeface="SimSun" pitchFamily="2" charset="-122"/>
                <a:ea typeface="SimSun" pitchFamily="2" charset="-122"/>
              </a:rPr>
              <a:t>不，</a:t>
            </a:r>
            <a:r>
              <a:rPr lang="zh-CN" altLang="en-US" sz="3700" dirty="0">
                <a:latin typeface="SimSun" pitchFamily="2" charset="-122"/>
                <a:ea typeface="SimSun" pitchFamily="2" charset="-122"/>
              </a:rPr>
              <a:t>李友不是中国人。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imSun" pitchFamily="2" charset="-122"/>
                <a:ea typeface="SimSun" pitchFamily="2" charset="-122"/>
              </a:rPr>
              <a:t>Provide the question:</a:t>
            </a:r>
          </a:p>
        </p:txBody>
      </p:sp>
      <p:pic>
        <p:nvPicPr>
          <p:cNvPr id="34820" name="Picture 4" descr="铢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3500438"/>
            <a:ext cx="3959225" cy="2808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 rev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700">
                <a:latin typeface="SimSun" pitchFamily="2" charset="-122"/>
                <a:ea typeface="SimSun" pitchFamily="2" charset="-122"/>
              </a:rPr>
              <a:t>你姓李</a:t>
            </a:r>
            <a:r>
              <a:rPr lang="zh-CN" altLang="en-US" sz="3700">
                <a:latin typeface="SimSun" pitchFamily="2" charset="-122"/>
                <a:ea typeface="SimSun" pitchFamily="2" charset="-122"/>
              </a:rPr>
              <a:t>吗</a:t>
            </a:r>
            <a:r>
              <a:rPr lang="en-US" sz="3700">
                <a:latin typeface="SimSun" pitchFamily="2" charset="-122"/>
                <a:ea typeface="SimSun" pitchFamily="2" charset="-122"/>
              </a:rPr>
              <a:t>?</a:t>
            </a:r>
          </a:p>
          <a:p>
            <a:r>
              <a:rPr lang="en-US" sz="3700">
                <a:latin typeface="SimSun" pitchFamily="2" charset="-122"/>
                <a:ea typeface="SimSun" pitchFamily="2" charset="-122"/>
              </a:rPr>
              <a:t>不,我不姓李</a:t>
            </a:r>
          </a:p>
          <a:p>
            <a:endParaRPr lang="en-US" sz="3700"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imSun" pitchFamily="2" charset="-122"/>
                <a:ea typeface="SimSun" pitchFamily="2" charset="-122"/>
              </a:rPr>
              <a:t>Provide the question:</a:t>
            </a:r>
          </a:p>
        </p:txBody>
      </p:sp>
      <p:pic>
        <p:nvPicPr>
          <p:cNvPr id="35844" name="Picture 4" descr="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2133600"/>
            <a:ext cx="3240088" cy="3959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 rev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67545" y="1827213"/>
            <a:ext cx="7057206" cy="18176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700" dirty="0" err="1">
                <a:latin typeface="SimSun" pitchFamily="2" charset="-122"/>
                <a:ea typeface="SimSun" pitchFamily="2" charset="-122"/>
              </a:rPr>
              <a:t>你叫李友</a:t>
            </a:r>
            <a:r>
              <a:rPr lang="zh-CN" altLang="en-US" sz="3700" dirty="0">
                <a:latin typeface="SimSun" pitchFamily="2" charset="-122"/>
                <a:ea typeface="SimSun" pitchFamily="2" charset="-122"/>
              </a:rPr>
              <a:t>吗</a:t>
            </a:r>
            <a:r>
              <a:rPr lang="en-US" sz="3700" dirty="0">
                <a:latin typeface="SimSun" pitchFamily="2" charset="-122"/>
                <a:ea typeface="SimSun" pitchFamily="2" charset="-122"/>
              </a:rPr>
              <a:t>?</a:t>
            </a:r>
          </a:p>
          <a:p>
            <a:pPr>
              <a:lnSpc>
                <a:spcPct val="90000"/>
              </a:lnSpc>
            </a:pPr>
            <a:r>
              <a:rPr lang="en-US" sz="3700" dirty="0" err="1">
                <a:latin typeface="SimSun" pitchFamily="2" charset="-122"/>
                <a:ea typeface="SimSun" pitchFamily="2" charset="-122"/>
              </a:rPr>
              <a:t>不，我不叫李友,我叫王友</a:t>
            </a:r>
            <a:r>
              <a:rPr lang="en-US" sz="3700" dirty="0">
                <a:latin typeface="SimSun" pitchFamily="2" charset="-122"/>
                <a:ea typeface="SimSun" pitchFamily="2" charset="-122"/>
              </a:rPr>
              <a:t>。</a:t>
            </a:r>
            <a:endParaRPr lang="en-US" altLang="zh-CN" sz="3700" dirty="0">
              <a:latin typeface="SimSun" pitchFamily="2" charset="-122"/>
              <a:ea typeface="SimSun" pitchFamily="2" charset="-122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3700" dirty="0"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imSun" pitchFamily="2" charset="-122"/>
                <a:ea typeface="SimSun" pitchFamily="2" charset="-122"/>
              </a:rPr>
              <a:t>Provide the question:</a:t>
            </a:r>
          </a:p>
        </p:txBody>
      </p:sp>
      <p:pic>
        <p:nvPicPr>
          <p:cNvPr id="36868" name="Picture 4" descr="rainbow_clipart_r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3500438"/>
            <a:ext cx="4032250" cy="2736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 rev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4400" b="1" dirty="0" err="1">
                <a:solidFill>
                  <a:srgbClr val="CC0000"/>
                </a:solidFill>
                <a:latin typeface="SimSun" pitchFamily="2" charset="-122"/>
                <a:ea typeface="SimSun" pitchFamily="2" charset="-122"/>
              </a:rPr>
              <a:t>你是</a:t>
            </a:r>
            <a:r>
              <a:rPr lang="en-US" sz="4400" dirty="0">
                <a:latin typeface="SimSun" pitchFamily="2" charset="-122"/>
                <a:ea typeface="SimSun" pitchFamily="2" charset="-122"/>
              </a:rPr>
              <a:t> Noun1, </a:t>
            </a:r>
            <a:br>
              <a:rPr lang="en-US" sz="4400" dirty="0">
                <a:latin typeface="SimSun" pitchFamily="2" charset="-122"/>
                <a:ea typeface="SimSun" pitchFamily="2" charset="-122"/>
              </a:rPr>
            </a:br>
            <a:r>
              <a:rPr lang="en-US" sz="4400" dirty="0">
                <a:latin typeface="SimSun" pitchFamily="2" charset="-122"/>
                <a:ea typeface="SimSun" pitchFamily="2" charset="-122"/>
              </a:rPr>
              <a:t>Noun2 </a:t>
            </a:r>
            <a:r>
              <a:rPr lang="en-US" sz="4400" b="1" dirty="0" err="1">
                <a:solidFill>
                  <a:srgbClr val="CC0000"/>
                </a:solidFill>
                <a:latin typeface="SimSun" pitchFamily="2" charset="-122"/>
                <a:ea typeface="SimSun" pitchFamily="2" charset="-122"/>
              </a:rPr>
              <a:t>也是</a:t>
            </a:r>
            <a:r>
              <a:rPr lang="en-US" sz="4400" dirty="0">
                <a:latin typeface="SimSun" pitchFamily="2" charset="-122"/>
                <a:ea typeface="SimSun" pitchFamily="2" charset="-122"/>
              </a:rPr>
              <a:t> Noun1</a:t>
            </a:r>
          </a:p>
          <a:p>
            <a:endParaRPr lang="en-US" sz="4400" dirty="0">
              <a:latin typeface="SimSun" pitchFamily="2" charset="-122"/>
              <a:ea typeface="SimSun" pitchFamily="2" charset="-122"/>
            </a:endParaRPr>
          </a:p>
          <a:p>
            <a:r>
              <a:rPr lang="en-US" sz="4400" dirty="0">
                <a:solidFill>
                  <a:srgbClr val="CC0000"/>
                </a:solidFill>
                <a:latin typeface="SimSun" pitchFamily="2" charset="-122"/>
                <a:ea typeface="SimSun" pitchFamily="2" charset="-122"/>
              </a:rPr>
              <a:t>You are</a:t>
            </a:r>
            <a:r>
              <a:rPr lang="en-US" sz="4400" dirty="0">
                <a:latin typeface="SimSun" pitchFamily="2" charset="-122"/>
                <a:ea typeface="SimSun" pitchFamily="2" charset="-122"/>
              </a:rPr>
              <a:t> Noun1, </a:t>
            </a:r>
            <a:br>
              <a:rPr lang="en-US" sz="4400" dirty="0">
                <a:latin typeface="SimSun" pitchFamily="2" charset="-122"/>
                <a:ea typeface="SimSun" pitchFamily="2" charset="-122"/>
              </a:rPr>
            </a:br>
            <a:r>
              <a:rPr lang="en-US" sz="4400" dirty="0">
                <a:latin typeface="SimSun" pitchFamily="2" charset="-122"/>
                <a:ea typeface="SimSun" pitchFamily="2" charset="-122"/>
              </a:rPr>
              <a:t>Noun2 </a:t>
            </a:r>
            <a:r>
              <a:rPr lang="en-US" sz="4400" dirty="0">
                <a:solidFill>
                  <a:srgbClr val="CC0000"/>
                </a:solidFill>
                <a:latin typeface="SimSun" pitchFamily="2" charset="-122"/>
                <a:ea typeface="SimSun" pitchFamily="2" charset="-122"/>
              </a:rPr>
              <a:t>is also</a:t>
            </a:r>
            <a:r>
              <a:rPr lang="en-US" sz="4400" dirty="0">
                <a:latin typeface="SimSun" pitchFamily="2" charset="-122"/>
                <a:ea typeface="SimSun" pitchFamily="2" charset="-122"/>
              </a:rPr>
              <a:t> Noun1</a:t>
            </a:r>
          </a:p>
          <a:p>
            <a:endParaRPr lang="en-GB" dirty="0"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SimSun" pitchFamily="2" charset="-122"/>
                <a:ea typeface="SimSun" pitchFamily="2" charset="-122"/>
              </a:rPr>
              <a:t>Pattern three</a:t>
            </a:r>
            <a:endParaRPr lang="en-GB" altLang="zh-CN">
              <a:latin typeface="SimSun" pitchFamily="2" charset="-122"/>
              <a:ea typeface="SimSun" pitchFamily="2" charset="-122"/>
            </a:endParaRPr>
          </a:p>
        </p:txBody>
      </p:sp>
      <p:pic>
        <p:nvPicPr>
          <p:cNvPr id="4" name="Picture 3" descr="bugsbunny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950" y="1571612"/>
            <a:ext cx="2428892" cy="407196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3700" dirty="0">
                <a:latin typeface="SimSun" pitchFamily="2" charset="-122"/>
                <a:ea typeface="SimSun" pitchFamily="2" charset="-122"/>
              </a:rPr>
              <a:t>学生   </a:t>
            </a:r>
          </a:p>
          <a:p>
            <a:r>
              <a:rPr lang="en-US" sz="3700" dirty="0">
                <a:latin typeface="SimSun" pitchFamily="2" charset="-122"/>
                <a:ea typeface="SimSun" pitchFamily="2" charset="-122"/>
              </a:rPr>
              <a:t>我</a:t>
            </a:r>
          </a:p>
          <a:p>
            <a:r>
              <a:rPr lang="en-US" sz="3700" b="1" dirty="0" err="1">
                <a:solidFill>
                  <a:srgbClr val="CC0000"/>
                </a:solidFill>
                <a:latin typeface="SimSun" pitchFamily="2" charset="-122"/>
                <a:ea typeface="SimSun" pitchFamily="2" charset="-122"/>
              </a:rPr>
              <a:t>你是</a:t>
            </a:r>
            <a:r>
              <a:rPr lang="zh-CN" altLang="en-US" sz="3700" dirty="0">
                <a:latin typeface="SimSun" pitchFamily="2" charset="-122"/>
                <a:ea typeface="SimSun" pitchFamily="2" charset="-122"/>
              </a:rPr>
              <a:t>学生，我</a:t>
            </a:r>
            <a:r>
              <a:rPr lang="zh-CN" altLang="en-US" sz="3700" b="1" dirty="0">
                <a:solidFill>
                  <a:srgbClr val="CC0000"/>
                </a:solidFill>
                <a:latin typeface="SimSun" pitchFamily="2" charset="-122"/>
                <a:ea typeface="SimSun" pitchFamily="2" charset="-122"/>
              </a:rPr>
              <a:t>也是</a:t>
            </a:r>
            <a:r>
              <a:rPr lang="zh-CN" altLang="en-US" sz="3700" dirty="0">
                <a:latin typeface="SimSun" pitchFamily="2" charset="-122"/>
                <a:ea typeface="SimSun" pitchFamily="2" charset="-122"/>
              </a:rPr>
              <a:t>学生。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458200" cy="1143000"/>
          </a:xfrm>
        </p:spPr>
        <p:txBody>
          <a:bodyPr>
            <a:normAutofit/>
          </a:bodyPr>
          <a:lstStyle/>
          <a:p>
            <a:r>
              <a:rPr lang="en-US">
                <a:latin typeface="SimSun" pitchFamily="2" charset="-122"/>
                <a:ea typeface="SimSun" pitchFamily="2" charset="-122"/>
              </a:rPr>
              <a:t>3. </a:t>
            </a:r>
            <a:r>
              <a:rPr lang="en-US" b="1">
                <a:solidFill>
                  <a:srgbClr val="CC0000"/>
                </a:solidFill>
                <a:latin typeface="SimSun" pitchFamily="2" charset="-122"/>
                <a:ea typeface="SimSun" pitchFamily="2" charset="-122"/>
              </a:rPr>
              <a:t>你是</a:t>
            </a:r>
            <a:r>
              <a:rPr lang="en-US">
                <a:latin typeface="SimSun" pitchFamily="2" charset="-122"/>
                <a:ea typeface="SimSun" pitchFamily="2" charset="-122"/>
              </a:rPr>
              <a:t> Noun1, Noun2 </a:t>
            </a:r>
            <a:r>
              <a:rPr lang="en-US" b="1">
                <a:solidFill>
                  <a:srgbClr val="CC0000"/>
                </a:solidFill>
                <a:latin typeface="SimSun" pitchFamily="2" charset="-122"/>
                <a:ea typeface="SimSun" pitchFamily="2" charset="-122"/>
              </a:rPr>
              <a:t>也是</a:t>
            </a:r>
            <a:r>
              <a:rPr lang="en-US">
                <a:latin typeface="SimSun" pitchFamily="2" charset="-122"/>
                <a:ea typeface="SimSun" pitchFamily="2" charset="-122"/>
              </a:rPr>
              <a:t> Noun1</a:t>
            </a:r>
          </a:p>
        </p:txBody>
      </p:sp>
      <p:pic>
        <p:nvPicPr>
          <p:cNvPr id="13314" name="Picture 2" descr="ききます - 564x410p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444290"/>
            <a:ext cx="4183441" cy="304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700">
                <a:latin typeface="SimSun" pitchFamily="2" charset="-122"/>
                <a:ea typeface="SimSun" pitchFamily="2" charset="-122"/>
              </a:rPr>
              <a:t>老</a:t>
            </a:r>
            <a:r>
              <a:rPr lang="zh-CN" altLang="en-US" sz="3700">
                <a:latin typeface="SimSun" pitchFamily="2" charset="-122"/>
                <a:ea typeface="SimSun" pitchFamily="2" charset="-122"/>
              </a:rPr>
              <a:t>师   </a:t>
            </a:r>
          </a:p>
          <a:p>
            <a:r>
              <a:rPr lang="en-US" sz="3700">
                <a:latin typeface="SimSun" pitchFamily="2" charset="-122"/>
                <a:ea typeface="SimSun" pitchFamily="2" charset="-122"/>
              </a:rPr>
              <a:t>王朋</a:t>
            </a:r>
          </a:p>
          <a:p>
            <a:r>
              <a:rPr lang="en-US" sz="3700" b="1">
                <a:solidFill>
                  <a:srgbClr val="CC0000"/>
                </a:solidFill>
                <a:latin typeface="SimSun" pitchFamily="2" charset="-122"/>
                <a:ea typeface="SimSun" pitchFamily="2" charset="-122"/>
              </a:rPr>
              <a:t>你是</a:t>
            </a:r>
            <a:r>
              <a:rPr lang="en-US" sz="3700">
                <a:latin typeface="SimSun" pitchFamily="2" charset="-122"/>
                <a:ea typeface="SimSun" pitchFamily="2" charset="-122"/>
              </a:rPr>
              <a:t>老</a:t>
            </a:r>
            <a:r>
              <a:rPr lang="zh-CN" altLang="en-US" sz="3700">
                <a:latin typeface="SimSun" pitchFamily="2" charset="-122"/>
                <a:ea typeface="SimSun" pitchFamily="2" charset="-122"/>
              </a:rPr>
              <a:t>师，王朋</a:t>
            </a:r>
            <a:r>
              <a:rPr lang="zh-CN" altLang="en-US" sz="3700" b="1">
                <a:solidFill>
                  <a:srgbClr val="CC0000"/>
                </a:solidFill>
                <a:latin typeface="SimSun" pitchFamily="2" charset="-122"/>
                <a:ea typeface="SimSun" pitchFamily="2" charset="-122"/>
              </a:rPr>
              <a:t>也是</a:t>
            </a:r>
            <a:r>
              <a:rPr lang="zh-CN" altLang="en-US" sz="3700">
                <a:latin typeface="SimSun" pitchFamily="2" charset="-122"/>
                <a:ea typeface="SimSun" pitchFamily="2" charset="-122"/>
              </a:rPr>
              <a:t>老师。</a:t>
            </a: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458200" cy="1143000"/>
          </a:xfrm>
        </p:spPr>
        <p:txBody>
          <a:bodyPr>
            <a:normAutofit/>
          </a:bodyPr>
          <a:lstStyle/>
          <a:p>
            <a:r>
              <a:rPr lang="en-US">
                <a:latin typeface="SimSun" pitchFamily="2" charset="-122"/>
                <a:ea typeface="SimSun" pitchFamily="2" charset="-122"/>
              </a:rPr>
              <a:t>3. </a:t>
            </a:r>
            <a:r>
              <a:rPr lang="en-US" b="1">
                <a:solidFill>
                  <a:srgbClr val="CC0000"/>
                </a:solidFill>
                <a:latin typeface="SimSun" pitchFamily="2" charset="-122"/>
                <a:ea typeface="SimSun" pitchFamily="2" charset="-122"/>
              </a:rPr>
              <a:t>你是</a:t>
            </a:r>
            <a:r>
              <a:rPr lang="en-US">
                <a:latin typeface="SimSun" pitchFamily="2" charset="-122"/>
                <a:ea typeface="SimSun" pitchFamily="2" charset="-122"/>
              </a:rPr>
              <a:t> Noun1, Noun2 </a:t>
            </a:r>
            <a:r>
              <a:rPr lang="en-US" b="1">
                <a:solidFill>
                  <a:srgbClr val="CC0000"/>
                </a:solidFill>
                <a:latin typeface="SimSun" pitchFamily="2" charset="-122"/>
                <a:ea typeface="SimSun" pitchFamily="2" charset="-122"/>
              </a:rPr>
              <a:t>也是</a:t>
            </a:r>
            <a:r>
              <a:rPr lang="en-US">
                <a:latin typeface="SimSun" pitchFamily="2" charset="-122"/>
                <a:ea typeface="SimSun" pitchFamily="2" charset="-122"/>
              </a:rPr>
              <a:t> Noun1</a:t>
            </a:r>
          </a:p>
        </p:txBody>
      </p:sp>
      <p:pic>
        <p:nvPicPr>
          <p:cNvPr id="12290" name="Picture 2" descr="これは何ですか - 1000x965p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689710"/>
            <a:ext cx="3116238" cy="300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patterns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1066800" y="2133600"/>
            <a:ext cx="1828800" cy="660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latin typeface="Arial" charset="0"/>
              </a:rPr>
              <a:t>Subject</a:t>
            </a: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3619500" y="2133600"/>
            <a:ext cx="1828800" cy="660400"/>
          </a:xfrm>
          <a:prstGeom prst="rect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latin typeface="Arial" charset="0"/>
              </a:rPr>
              <a:t>Verb</a:t>
            </a: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6172200" y="2133600"/>
            <a:ext cx="1828800" cy="6604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latin typeface="Arial" charset="0"/>
              </a:rPr>
              <a:t>Object</a:t>
            </a: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1066800" y="3287713"/>
            <a:ext cx="1828800" cy="660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>
                <a:latin typeface="UWCXMF (Big5)" pitchFamily="49" charset="-120"/>
                <a:ea typeface="UWCXMF (Big5)" pitchFamily="49" charset="-120"/>
              </a:rPr>
              <a:t>李友</a:t>
            </a:r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3619500" y="3287713"/>
            <a:ext cx="1828800" cy="660400"/>
          </a:xfrm>
          <a:prstGeom prst="rect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>
                <a:latin typeface="UWCXMF (Big5)" pitchFamily="49" charset="-120"/>
                <a:ea typeface="UWCXMF (Big5)" pitchFamily="49" charset="-120"/>
              </a:rPr>
              <a:t>是</a:t>
            </a:r>
          </a:p>
        </p:txBody>
      </p:sp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6172200" y="3287713"/>
            <a:ext cx="1828800" cy="6604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>
                <a:latin typeface="UWCXMF (Big5)" pitchFamily="49" charset="-120"/>
                <a:ea typeface="UWCXMF (Big5)" pitchFamily="49" charset="-120"/>
              </a:rPr>
              <a:t>老</a:t>
            </a:r>
            <a:r>
              <a:rPr lang="zh-CN" altLang="en-US" sz="3600" b="1">
                <a:latin typeface="UWCXMF (Big5)" pitchFamily="49" charset="-120"/>
                <a:ea typeface="宋体" charset="-122"/>
              </a:rPr>
              <a:t>师</a:t>
            </a:r>
          </a:p>
        </p:txBody>
      </p:sp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2517775" y="4370388"/>
            <a:ext cx="4108450" cy="65405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latin typeface="Arial" charset="0"/>
              </a:rPr>
              <a:t>Li You is a teacher.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6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animBg="1" autoUpdateAnimBg="0"/>
      <p:bldP spid="76804" grpId="0" animBg="1" autoUpdateAnimBg="0"/>
      <p:bldP spid="76805" grpId="0" animBg="1" autoUpdateAnimBg="0"/>
      <p:bldP spid="76806" grpId="0" animBg="1" autoUpdateAnimBg="0"/>
      <p:bldP spid="76807" grpId="0" animBg="1" autoUpdateAnimBg="0"/>
      <p:bldP spid="76808" grpId="0" animBg="1" autoUpdateAnimBg="0"/>
      <p:bldP spid="76809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700" dirty="0">
                <a:latin typeface="SimSun" pitchFamily="2" charset="-122"/>
                <a:ea typeface="SimSun" pitchFamily="2" charset="-122"/>
              </a:rPr>
              <a:t>中</a:t>
            </a:r>
            <a:r>
              <a:rPr lang="zh-CN" altLang="en-US" sz="3700" dirty="0">
                <a:latin typeface="SimSun" pitchFamily="2" charset="-122"/>
                <a:ea typeface="SimSun" pitchFamily="2" charset="-122"/>
              </a:rPr>
              <a:t>国人   </a:t>
            </a:r>
          </a:p>
          <a:p>
            <a:r>
              <a:rPr lang="en-US" sz="3700" dirty="0" err="1">
                <a:latin typeface="SimSun" pitchFamily="2" charset="-122"/>
                <a:ea typeface="SimSun" pitchFamily="2" charset="-122"/>
              </a:rPr>
              <a:t>李先生</a:t>
            </a:r>
            <a:endParaRPr lang="en-US" sz="3700" dirty="0">
              <a:latin typeface="SimSun" pitchFamily="2" charset="-122"/>
              <a:ea typeface="SimSun" pitchFamily="2" charset="-122"/>
            </a:endParaRPr>
          </a:p>
          <a:p>
            <a:r>
              <a:rPr lang="en-US" sz="3700" b="1" dirty="0" err="1">
                <a:solidFill>
                  <a:srgbClr val="CC0000"/>
                </a:solidFill>
                <a:latin typeface="SimSun" pitchFamily="2" charset="-122"/>
                <a:ea typeface="SimSun" pitchFamily="2" charset="-122"/>
              </a:rPr>
              <a:t>你是</a:t>
            </a:r>
            <a:r>
              <a:rPr lang="en-US" sz="3700" dirty="0" err="1">
                <a:latin typeface="SimSun" pitchFamily="2" charset="-122"/>
                <a:ea typeface="SimSun" pitchFamily="2" charset="-122"/>
              </a:rPr>
              <a:t>中</a:t>
            </a:r>
            <a:r>
              <a:rPr lang="zh-CN" altLang="en-US" sz="3700" dirty="0">
                <a:latin typeface="SimSun" pitchFamily="2" charset="-122"/>
                <a:ea typeface="SimSun" pitchFamily="2" charset="-122"/>
              </a:rPr>
              <a:t>国人，李先生</a:t>
            </a:r>
            <a:r>
              <a:rPr lang="zh-CN" altLang="en-US" sz="3700" b="1" dirty="0">
                <a:solidFill>
                  <a:srgbClr val="CC0000"/>
                </a:solidFill>
                <a:latin typeface="SimSun" pitchFamily="2" charset="-122"/>
                <a:ea typeface="SimSun" pitchFamily="2" charset="-122"/>
              </a:rPr>
              <a:t>也是</a:t>
            </a:r>
            <a:r>
              <a:rPr lang="zh-CN" altLang="en-US" sz="3700" dirty="0">
                <a:latin typeface="SimSun" pitchFamily="2" charset="-122"/>
                <a:ea typeface="SimSun" pitchFamily="2" charset="-122"/>
              </a:rPr>
              <a:t>中国人。</a:t>
            </a: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458200" cy="1143000"/>
          </a:xfrm>
        </p:spPr>
        <p:txBody>
          <a:bodyPr>
            <a:normAutofit/>
          </a:bodyPr>
          <a:lstStyle/>
          <a:p>
            <a:r>
              <a:rPr lang="en-US">
                <a:latin typeface="SimSun" pitchFamily="2" charset="-122"/>
                <a:ea typeface="SimSun" pitchFamily="2" charset="-122"/>
              </a:rPr>
              <a:t>3. </a:t>
            </a:r>
            <a:r>
              <a:rPr lang="en-US" b="1">
                <a:solidFill>
                  <a:srgbClr val="CC0000"/>
                </a:solidFill>
                <a:latin typeface="SimSun" pitchFamily="2" charset="-122"/>
                <a:ea typeface="SimSun" pitchFamily="2" charset="-122"/>
              </a:rPr>
              <a:t>你是</a:t>
            </a:r>
            <a:r>
              <a:rPr lang="en-US">
                <a:latin typeface="SimSun" pitchFamily="2" charset="-122"/>
                <a:ea typeface="SimSun" pitchFamily="2" charset="-122"/>
              </a:rPr>
              <a:t> Noun1, Noun2 </a:t>
            </a:r>
            <a:r>
              <a:rPr lang="en-US" b="1">
                <a:solidFill>
                  <a:srgbClr val="CC0000"/>
                </a:solidFill>
                <a:latin typeface="SimSun" pitchFamily="2" charset="-122"/>
                <a:ea typeface="SimSun" pitchFamily="2" charset="-122"/>
              </a:rPr>
              <a:t>也是</a:t>
            </a:r>
            <a:r>
              <a:rPr lang="en-US">
                <a:latin typeface="SimSun" pitchFamily="2" charset="-122"/>
                <a:ea typeface="SimSun" pitchFamily="2" charset="-122"/>
              </a:rPr>
              <a:t> Noun1</a:t>
            </a:r>
          </a:p>
        </p:txBody>
      </p:sp>
      <p:pic>
        <p:nvPicPr>
          <p:cNvPr id="11268" name="Picture 4" descr="せんせい - 1000x725p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02948"/>
            <a:ext cx="3647145" cy="264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dc390.4shared.com/img/W-YQhP2m/s7/_2_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86996"/>
            <a:ext cx="3952131" cy="327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700" dirty="0">
                <a:latin typeface="SimSun" pitchFamily="2" charset="-122"/>
                <a:ea typeface="SimSun" pitchFamily="2" charset="-122"/>
              </a:rPr>
              <a:t>美</a:t>
            </a:r>
            <a:r>
              <a:rPr lang="zh-CN" altLang="en-US" sz="3700" dirty="0">
                <a:latin typeface="SimSun" pitchFamily="2" charset="-122"/>
                <a:ea typeface="SimSun" pitchFamily="2" charset="-122"/>
              </a:rPr>
              <a:t>国人   </a:t>
            </a:r>
          </a:p>
          <a:p>
            <a:r>
              <a:rPr lang="en-US" sz="3700" dirty="0" err="1">
                <a:latin typeface="SimSun" pitchFamily="2" charset="-122"/>
                <a:ea typeface="SimSun" pitchFamily="2" charset="-122"/>
              </a:rPr>
              <a:t>王小姐</a:t>
            </a:r>
            <a:endParaRPr lang="en-US" sz="3700" dirty="0">
              <a:latin typeface="SimSun" pitchFamily="2" charset="-122"/>
              <a:ea typeface="SimSun" pitchFamily="2" charset="-122"/>
            </a:endParaRPr>
          </a:p>
          <a:p>
            <a:r>
              <a:rPr lang="en-US" sz="3700" b="1" dirty="0" err="1">
                <a:solidFill>
                  <a:srgbClr val="CC0000"/>
                </a:solidFill>
                <a:latin typeface="SimSun" pitchFamily="2" charset="-122"/>
                <a:ea typeface="SimSun" pitchFamily="2" charset="-122"/>
              </a:rPr>
              <a:t>你是</a:t>
            </a:r>
            <a:r>
              <a:rPr lang="en-US" sz="3700" dirty="0" err="1">
                <a:latin typeface="SimSun" pitchFamily="2" charset="-122"/>
                <a:ea typeface="SimSun" pitchFamily="2" charset="-122"/>
              </a:rPr>
              <a:t>美</a:t>
            </a:r>
            <a:r>
              <a:rPr lang="zh-CN" altLang="en-US" sz="3700" dirty="0">
                <a:latin typeface="SimSun" pitchFamily="2" charset="-122"/>
                <a:ea typeface="SimSun" pitchFamily="2" charset="-122"/>
              </a:rPr>
              <a:t>国人，王小姐</a:t>
            </a:r>
            <a:r>
              <a:rPr lang="zh-CN" altLang="en-US" sz="3700" b="1" dirty="0">
                <a:solidFill>
                  <a:srgbClr val="CC0000"/>
                </a:solidFill>
                <a:latin typeface="SimSun" pitchFamily="2" charset="-122"/>
                <a:ea typeface="SimSun" pitchFamily="2" charset="-122"/>
              </a:rPr>
              <a:t>也是</a:t>
            </a:r>
            <a:r>
              <a:rPr lang="zh-CN" altLang="en-US" sz="3700" dirty="0">
                <a:latin typeface="SimSun" pitchFamily="2" charset="-122"/>
                <a:ea typeface="SimSun" pitchFamily="2" charset="-122"/>
              </a:rPr>
              <a:t>美国人。</a:t>
            </a: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4582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SimSun" pitchFamily="2" charset="-122"/>
                <a:ea typeface="SimSun" pitchFamily="2" charset="-122"/>
              </a:rPr>
              <a:t>3. </a:t>
            </a:r>
            <a:r>
              <a:rPr lang="en-US" b="1" dirty="0" err="1">
                <a:solidFill>
                  <a:srgbClr val="CC0000"/>
                </a:solidFill>
                <a:latin typeface="SimSun" pitchFamily="2" charset="-122"/>
                <a:ea typeface="SimSun" pitchFamily="2" charset="-122"/>
              </a:rPr>
              <a:t>你是</a:t>
            </a:r>
            <a:r>
              <a:rPr lang="en-US" dirty="0">
                <a:latin typeface="SimSun" pitchFamily="2" charset="-122"/>
                <a:ea typeface="SimSun" pitchFamily="2" charset="-122"/>
              </a:rPr>
              <a:t> Noun1, Noun2 </a:t>
            </a:r>
            <a:r>
              <a:rPr lang="en-US" b="1" dirty="0" err="1">
                <a:solidFill>
                  <a:srgbClr val="CC0000"/>
                </a:solidFill>
                <a:latin typeface="SimSun" pitchFamily="2" charset="-122"/>
                <a:ea typeface="SimSun" pitchFamily="2" charset="-122"/>
              </a:rPr>
              <a:t>也是</a:t>
            </a:r>
            <a:r>
              <a:rPr lang="en-US" dirty="0">
                <a:latin typeface="SimSun" pitchFamily="2" charset="-122"/>
                <a:ea typeface="SimSun" pitchFamily="2" charset="-122"/>
              </a:rPr>
              <a:t> Noun1</a:t>
            </a:r>
          </a:p>
        </p:txBody>
      </p:sp>
      <p:pic>
        <p:nvPicPr>
          <p:cNvPr id="9218" name="Picture 2" descr="Statue Of Liber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01008"/>
            <a:ext cx="381000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3700">
                <a:latin typeface="SimSun" pitchFamily="2" charset="-122"/>
                <a:ea typeface="SimSun" pitchFamily="2" charset="-122"/>
              </a:rPr>
              <a:t>学生   </a:t>
            </a:r>
          </a:p>
          <a:p>
            <a:r>
              <a:rPr lang="en-US" sz="3700">
                <a:latin typeface="SimSun" pitchFamily="2" charset="-122"/>
                <a:ea typeface="SimSun" pitchFamily="2" charset="-122"/>
              </a:rPr>
              <a:t>王太太</a:t>
            </a:r>
          </a:p>
          <a:p>
            <a:r>
              <a:rPr lang="en-US" sz="3700" b="1">
                <a:solidFill>
                  <a:srgbClr val="CC0000"/>
                </a:solidFill>
                <a:latin typeface="SimSun" pitchFamily="2" charset="-122"/>
                <a:ea typeface="SimSun" pitchFamily="2" charset="-122"/>
              </a:rPr>
              <a:t>你是</a:t>
            </a:r>
            <a:r>
              <a:rPr lang="zh-CN" altLang="en-US" sz="3700">
                <a:latin typeface="SimSun" pitchFamily="2" charset="-122"/>
                <a:ea typeface="SimSun" pitchFamily="2" charset="-122"/>
              </a:rPr>
              <a:t>学生，王太太</a:t>
            </a:r>
            <a:r>
              <a:rPr lang="zh-CN" altLang="en-US" sz="3700" b="1">
                <a:solidFill>
                  <a:srgbClr val="CC0000"/>
                </a:solidFill>
                <a:latin typeface="SimSun" pitchFamily="2" charset="-122"/>
                <a:ea typeface="SimSun" pitchFamily="2" charset="-122"/>
              </a:rPr>
              <a:t>也是</a:t>
            </a:r>
            <a:r>
              <a:rPr lang="zh-CN" altLang="en-US" sz="3700">
                <a:latin typeface="SimSun" pitchFamily="2" charset="-122"/>
                <a:ea typeface="SimSun" pitchFamily="2" charset="-122"/>
              </a:rPr>
              <a:t>学生。</a:t>
            </a: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458200" cy="1143000"/>
          </a:xfrm>
        </p:spPr>
        <p:txBody>
          <a:bodyPr>
            <a:normAutofit/>
          </a:bodyPr>
          <a:lstStyle/>
          <a:p>
            <a:r>
              <a:rPr lang="en-US">
                <a:latin typeface="SimSun" pitchFamily="2" charset="-122"/>
                <a:ea typeface="SimSun" pitchFamily="2" charset="-122"/>
              </a:rPr>
              <a:t>3. </a:t>
            </a:r>
            <a:r>
              <a:rPr lang="en-US" b="1">
                <a:solidFill>
                  <a:srgbClr val="CC0000"/>
                </a:solidFill>
                <a:latin typeface="SimSun" pitchFamily="2" charset="-122"/>
                <a:ea typeface="SimSun" pitchFamily="2" charset="-122"/>
              </a:rPr>
              <a:t>你是</a:t>
            </a:r>
            <a:r>
              <a:rPr lang="en-US">
                <a:latin typeface="SimSun" pitchFamily="2" charset="-122"/>
                <a:ea typeface="SimSun" pitchFamily="2" charset="-122"/>
              </a:rPr>
              <a:t> Noun1, Noun2 </a:t>
            </a:r>
            <a:r>
              <a:rPr lang="en-US" b="1">
                <a:solidFill>
                  <a:srgbClr val="CC0000"/>
                </a:solidFill>
                <a:latin typeface="SimSun" pitchFamily="2" charset="-122"/>
                <a:ea typeface="SimSun" pitchFamily="2" charset="-122"/>
              </a:rPr>
              <a:t>也是</a:t>
            </a:r>
            <a:r>
              <a:rPr lang="en-US">
                <a:latin typeface="SimSun" pitchFamily="2" charset="-122"/>
                <a:ea typeface="SimSun" pitchFamily="2" charset="-122"/>
              </a:rPr>
              <a:t> Noun1</a:t>
            </a:r>
          </a:p>
        </p:txBody>
      </p:sp>
      <p:pic>
        <p:nvPicPr>
          <p:cNvPr id="10242" name="Picture 2" descr="Woman Sleeping With Boo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579" y="3861048"/>
            <a:ext cx="2029594" cy="273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Young Kid Busy In Draw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52363"/>
            <a:ext cx="1888140" cy="283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1329"/>
            <a:ext cx="4900618" cy="2519176"/>
          </a:xfrm>
        </p:spPr>
        <p:txBody>
          <a:bodyPr/>
          <a:lstStyle/>
          <a:p>
            <a:r>
              <a:rPr lang="en-US" sz="3700" dirty="0">
                <a:latin typeface="SimSun" pitchFamily="2" charset="-122"/>
                <a:ea typeface="SimSun" pitchFamily="2" charset="-122"/>
              </a:rPr>
              <a:t>老</a:t>
            </a:r>
            <a:r>
              <a:rPr lang="zh-CN" altLang="en-US" sz="3700" dirty="0">
                <a:latin typeface="SimSun" pitchFamily="2" charset="-122"/>
                <a:ea typeface="SimSun" pitchFamily="2" charset="-122"/>
              </a:rPr>
              <a:t>师   </a:t>
            </a:r>
          </a:p>
          <a:p>
            <a:r>
              <a:rPr lang="en-US" sz="3700" dirty="0" err="1">
                <a:latin typeface="SimSun" pitchFamily="2" charset="-122"/>
                <a:ea typeface="SimSun" pitchFamily="2" charset="-122"/>
              </a:rPr>
              <a:t>李友</a:t>
            </a:r>
            <a:endParaRPr lang="en-US" sz="3700" dirty="0">
              <a:latin typeface="SimSun" pitchFamily="2" charset="-122"/>
              <a:ea typeface="SimSun" pitchFamily="2" charset="-122"/>
            </a:endParaRPr>
          </a:p>
          <a:p>
            <a:r>
              <a:rPr lang="en-US" sz="3700" b="1" dirty="0" err="1">
                <a:solidFill>
                  <a:srgbClr val="CC0000"/>
                </a:solidFill>
                <a:latin typeface="SimSun" pitchFamily="2" charset="-122"/>
                <a:ea typeface="SimSun" pitchFamily="2" charset="-122"/>
              </a:rPr>
              <a:t>你是</a:t>
            </a:r>
            <a:r>
              <a:rPr lang="en-US" sz="3700" dirty="0" err="1">
                <a:latin typeface="SimSun" pitchFamily="2" charset="-122"/>
                <a:ea typeface="SimSun" pitchFamily="2" charset="-122"/>
              </a:rPr>
              <a:t>老</a:t>
            </a:r>
            <a:r>
              <a:rPr lang="zh-CN" altLang="en-US" sz="3700" dirty="0">
                <a:latin typeface="SimSun" pitchFamily="2" charset="-122"/>
                <a:ea typeface="SimSun" pitchFamily="2" charset="-122"/>
              </a:rPr>
              <a:t>师，李友</a:t>
            </a:r>
            <a:r>
              <a:rPr lang="zh-CN" altLang="en-US" sz="3700" b="1" dirty="0">
                <a:solidFill>
                  <a:srgbClr val="CC0000"/>
                </a:solidFill>
                <a:latin typeface="SimSun" pitchFamily="2" charset="-122"/>
                <a:ea typeface="SimSun" pitchFamily="2" charset="-122"/>
              </a:rPr>
              <a:t>也</a:t>
            </a:r>
            <a:r>
              <a:rPr lang="zh-CN" altLang="en-US" sz="3700" b="1" dirty="0" smtClean="0">
                <a:solidFill>
                  <a:srgbClr val="CC0000"/>
                </a:solidFill>
                <a:latin typeface="SimSun" pitchFamily="2" charset="-122"/>
                <a:ea typeface="SimSun" pitchFamily="2" charset="-122"/>
              </a:rPr>
              <a:t>是</a:t>
            </a:r>
            <a:r>
              <a:rPr lang="zh-CN" altLang="en-US" sz="3700" dirty="0" smtClean="0">
                <a:latin typeface="SimSun" pitchFamily="2" charset="-122"/>
                <a:ea typeface="SimSun" pitchFamily="2" charset="-122"/>
              </a:rPr>
              <a:t>老师。</a:t>
            </a:r>
            <a:endParaRPr lang="zh-CN" altLang="en-US" sz="3700" dirty="0"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4582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SimSun" pitchFamily="2" charset="-122"/>
                <a:ea typeface="SimSun" pitchFamily="2" charset="-122"/>
              </a:rPr>
              <a:t>3. </a:t>
            </a:r>
            <a:r>
              <a:rPr lang="en-US" b="1" dirty="0" err="1">
                <a:solidFill>
                  <a:srgbClr val="CC0000"/>
                </a:solidFill>
                <a:latin typeface="SimSun" pitchFamily="2" charset="-122"/>
                <a:ea typeface="SimSun" pitchFamily="2" charset="-122"/>
              </a:rPr>
              <a:t>你是</a:t>
            </a:r>
            <a:r>
              <a:rPr lang="en-US" dirty="0">
                <a:latin typeface="SimSun" pitchFamily="2" charset="-122"/>
                <a:ea typeface="SimSun" pitchFamily="2" charset="-122"/>
              </a:rPr>
              <a:t> Noun1, Noun2 </a:t>
            </a:r>
            <a:r>
              <a:rPr lang="en-US" b="1" dirty="0" err="1">
                <a:solidFill>
                  <a:srgbClr val="CC0000"/>
                </a:solidFill>
                <a:latin typeface="SimSun" pitchFamily="2" charset="-122"/>
                <a:ea typeface="SimSun" pitchFamily="2" charset="-122"/>
              </a:rPr>
              <a:t>也是</a:t>
            </a:r>
            <a:r>
              <a:rPr lang="en-US" dirty="0">
                <a:latin typeface="SimSun" pitchFamily="2" charset="-122"/>
                <a:ea typeface="SimSun" pitchFamily="2" charset="-122"/>
              </a:rPr>
              <a:t> Noun1</a:t>
            </a:r>
          </a:p>
        </p:txBody>
      </p:sp>
      <p:pic>
        <p:nvPicPr>
          <p:cNvPr id="4" name="Picture 3" descr="math-4-u-col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48" y="1714488"/>
            <a:ext cx="3643370" cy="46351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imSun" pitchFamily="2" charset="-122"/>
                <a:ea typeface="SimSun" pitchFamily="2" charset="-122"/>
              </a:rPr>
              <a:t>Basic patterns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1066800" y="2133600"/>
            <a:ext cx="1828800" cy="660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latin typeface="Arial" charset="0"/>
              </a:rPr>
              <a:t>Subject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3200400" y="2133600"/>
            <a:ext cx="1828800" cy="660400"/>
          </a:xfrm>
          <a:prstGeom prst="rect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latin typeface="Arial" charset="0"/>
              </a:rPr>
              <a:t>Verb</a:t>
            </a: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5334000" y="2133600"/>
            <a:ext cx="1828800" cy="6604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latin typeface="Arial" charset="0"/>
              </a:rPr>
              <a:t>Object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1066800" y="3287713"/>
            <a:ext cx="1828800" cy="660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>
                <a:latin typeface="UWCXMF (Big5)" pitchFamily="49" charset="-120"/>
                <a:ea typeface="UWCXMF (Big5)" pitchFamily="49" charset="-120"/>
              </a:rPr>
              <a:t>李友</a:t>
            </a:r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3200400" y="3287713"/>
            <a:ext cx="1828800" cy="660400"/>
          </a:xfrm>
          <a:prstGeom prst="rect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>
                <a:latin typeface="UWCXMF (Big5)" pitchFamily="49" charset="-120"/>
                <a:ea typeface="UWCXMF (Big5)" pitchFamily="49" charset="-120"/>
              </a:rPr>
              <a:t>是</a:t>
            </a:r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5334000" y="3287713"/>
            <a:ext cx="1828800" cy="6604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>
                <a:latin typeface="UWCXMF (Big5)" pitchFamily="49" charset="-120"/>
                <a:ea typeface="UWCXMF (Big5)" pitchFamily="49" charset="-120"/>
              </a:rPr>
              <a:t>老</a:t>
            </a:r>
            <a:r>
              <a:rPr lang="zh-CN" altLang="en-US" sz="3600" b="1">
                <a:latin typeface="UWCXMF (Big5)" pitchFamily="49" charset="-120"/>
                <a:ea typeface="宋体" charset="-122"/>
              </a:rPr>
              <a:t>师</a:t>
            </a:r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2441575" y="4370388"/>
            <a:ext cx="4260850" cy="65405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solidFill>
                  <a:srgbClr val="CC0000"/>
                </a:solidFill>
                <a:latin typeface="Arial" charset="0"/>
              </a:rPr>
              <a:t>Is</a:t>
            </a:r>
            <a:r>
              <a:rPr lang="en-US" sz="3600">
                <a:latin typeface="Arial" charset="0"/>
              </a:rPr>
              <a:t> Li You a teacher?</a:t>
            </a:r>
          </a:p>
        </p:txBody>
      </p:sp>
      <p:sp>
        <p:nvSpPr>
          <p:cNvPr id="75786" name="Text Box 10"/>
          <p:cNvSpPr txBox="1">
            <a:spLocks noChangeArrowheads="1"/>
          </p:cNvSpPr>
          <p:nvPr/>
        </p:nvSpPr>
        <p:spPr bwMode="auto">
          <a:xfrm>
            <a:off x="7467600" y="2133600"/>
            <a:ext cx="1219200" cy="6604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3600" b="1">
                <a:solidFill>
                  <a:srgbClr val="CC0000"/>
                </a:solidFill>
                <a:latin typeface="UWCXMF (Big5)" pitchFamily="49" charset="-120"/>
                <a:ea typeface="宋体" charset="-122"/>
              </a:rPr>
              <a:t>吗？</a:t>
            </a:r>
            <a:endParaRPr lang="en-US" altLang="zh-CN" sz="3600" b="1">
              <a:solidFill>
                <a:srgbClr val="CC0000"/>
              </a:solidFill>
              <a:latin typeface="UWCXMF (Big5)" pitchFamily="49" charset="-120"/>
              <a:ea typeface="宋体" charset="-122"/>
            </a:endParaRPr>
          </a:p>
        </p:txBody>
      </p:sp>
      <p:sp>
        <p:nvSpPr>
          <p:cNvPr id="75787" name="Text Box 11"/>
          <p:cNvSpPr txBox="1">
            <a:spLocks noChangeArrowheads="1"/>
          </p:cNvSpPr>
          <p:nvPr/>
        </p:nvSpPr>
        <p:spPr bwMode="auto">
          <a:xfrm>
            <a:off x="7467600" y="3302000"/>
            <a:ext cx="1219200" cy="6604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3600" b="1">
                <a:solidFill>
                  <a:srgbClr val="CC0000"/>
                </a:solidFill>
                <a:latin typeface="UWCXMF (Big5)" pitchFamily="49" charset="-120"/>
                <a:ea typeface="宋体" charset="-122"/>
              </a:rPr>
              <a:t>吗？</a:t>
            </a:r>
            <a:endParaRPr lang="en-US" altLang="zh-CN" sz="3600" b="1">
              <a:solidFill>
                <a:srgbClr val="CC0000"/>
              </a:solidFill>
              <a:latin typeface="UWCXMF (Big5)" pitchFamily="49" charset="-120"/>
              <a:ea typeface="宋体" charset="-122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5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imSun" pitchFamily="2" charset="-122"/>
                <a:ea typeface="SimSun" pitchFamily="2" charset="-122"/>
              </a:rPr>
              <a:t>Basic patterns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1066800" y="2133600"/>
            <a:ext cx="1828800" cy="660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latin typeface="Arial" charset="0"/>
              </a:rPr>
              <a:t>Subject</a:t>
            </a: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3619500" y="2133600"/>
            <a:ext cx="1828800" cy="660400"/>
          </a:xfrm>
          <a:prstGeom prst="rect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latin typeface="Arial" charset="0"/>
              </a:rPr>
              <a:t>Verb</a:t>
            </a: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6172200" y="2133600"/>
            <a:ext cx="1828800" cy="6604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latin typeface="Arial" charset="0"/>
              </a:rPr>
              <a:t>Object</a:t>
            </a:r>
          </a:p>
        </p:txBody>
      </p:sp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1066800" y="3287713"/>
            <a:ext cx="1828800" cy="660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>
                <a:latin typeface="UWCXMF (Big5)" pitchFamily="49" charset="-120"/>
                <a:ea typeface="UWCXMF (Big5)" pitchFamily="49" charset="-120"/>
              </a:rPr>
              <a:t>李友</a:t>
            </a:r>
          </a:p>
        </p:txBody>
      </p:sp>
      <p:sp>
        <p:nvSpPr>
          <p:cNvPr id="73739" name="Text Box 11"/>
          <p:cNvSpPr txBox="1">
            <a:spLocks noChangeArrowheads="1"/>
          </p:cNvSpPr>
          <p:nvPr/>
        </p:nvSpPr>
        <p:spPr bwMode="auto">
          <a:xfrm>
            <a:off x="3619500" y="3287713"/>
            <a:ext cx="1828800" cy="660400"/>
          </a:xfrm>
          <a:prstGeom prst="rect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>
                <a:latin typeface="UWCXMF (Big5)" pitchFamily="49" charset="-120"/>
                <a:ea typeface="UWCXMF (Big5)" pitchFamily="49" charset="-120"/>
              </a:rPr>
              <a:t>是</a:t>
            </a:r>
          </a:p>
        </p:txBody>
      </p:sp>
      <p:sp>
        <p:nvSpPr>
          <p:cNvPr id="73740" name="Text Box 12"/>
          <p:cNvSpPr txBox="1">
            <a:spLocks noChangeArrowheads="1"/>
          </p:cNvSpPr>
          <p:nvPr/>
        </p:nvSpPr>
        <p:spPr bwMode="auto">
          <a:xfrm>
            <a:off x="6172200" y="3287713"/>
            <a:ext cx="1828800" cy="6604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>
                <a:latin typeface="UWCXMF (Big5)" pitchFamily="49" charset="-120"/>
                <a:ea typeface="UWCXMF (Big5)" pitchFamily="49" charset="-120"/>
              </a:rPr>
              <a:t>老</a:t>
            </a:r>
            <a:r>
              <a:rPr lang="zh-CN" altLang="en-US" sz="3600" b="1">
                <a:latin typeface="UWCXMF (Big5)" pitchFamily="49" charset="-120"/>
                <a:ea typeface="宋体" charset="-122"/>
              </a:rPr>
              <a:t>师</a:t>
            </a:r>
          </a:p>
        </p:txBody>
      </p:sp>
      <p:sp>
        <p:nvSpPr>
          <p:cNvPr id="73741" name="Text Box 13"/>
          <p:cNvSpPr txBox="1">
            <a:spLocks noChangeArrowheads="1"/>
          </p:cNvSpPr>
          <p:nvPr/>
        </p:nvSpPr>
        <p:spPr bwMode="auto">
          <a:xfrm>
            <a:off x="2517775" y="4370388"/>
            <a:ext cx="4108450" cy="65405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latin typeface="Arial" charset="0"/>
              </a:rPr>
              <a:t>Li You is a teacher.</a:t>
            </a:r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imSun" pitchFamily="2" charset="-122"/>
                <a:ea typeface="SimSun" pitchFamily="2" charset="-122"/>
              </a:rPr>
              <a:t>Basic patterns</a:t>
            </a:r>
          </a:p>
        </p:txBody>
      </p:sp>
      <p:sp>
        <p:nvSpPr>
          <p:cNvPr id="77827" name="Text Box 2051"/>
          <p:cNvSpPr txBox="1">
            <a:spLocks noChangeArrowheads="1"/>
          </p:cNvSpPr>
          <p:nvPr/>
        </p:nvSpPr>
        <p:spPr bwMode="auto">
          <a:xfrm>
            <a:off x="609600" y="2133600"/>
            <a:ext cx="1828800" cy="660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latin typeface="Arial" charset="0"/>
              </a:rPr>
              <a:t>Subject</a:t>
            </a:r>
          </a:p>
        </p:txBody>
      </p:sp>
      <p:sp>
        <p:nvSpPr>
          <p:cNvPr id="77828" name="Text Box 2052"/>
          <p:cNvSpPr txBox="1">
            <a:spLocks noChangeArrowheads="1"/>
          </p:cNvSpPr>
          <p:nvPr/>
        </p:nvSpPr>
        <p:spPr bwMode="auto">
          <a:xfrm>
            <a:off x="4622800" y="2133600"/>
            <a:ext cx="1828800" cy="660400"/>
          </a:xfrm>
          <a:prstGeom prst="rect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latin typeface="Arial" charset="0"/>
              </a:rPr>
              <a:t>Verb</a:t>
            </a:r>
          </a:p>
        </p:txBody>
      </p:sp>
      <p:sp>
        <p:nvSpPr>
          <p:cNvPr id="77829" name="Text Box 2053"/>
          <p:cNvSpPr txBox="1">
            <a:spLocks noChangeArrowheads="1"/>
          </p:cNvSpPr>
          <p:nvPr/>
        </p:nvSpPr>
        <p:spPr bwMode="auto">
          <a:xfrm>
            <a:off x="6629400" y="2133600"/>
            <a:ext cx="1828800" cy="6604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latin typeface="Arial" charset="0"/>
              </a:rPr>
              <a:t>Object</a:t>
            </a:r>
          </a:p>
        </p:txBody>
      </p:sp>
      <p:sp>
        <p:nvSpPr>
          <p:cNvPr id="77830" name="Text Box 2054"/>
          <p:cNvSpPr txBox="1">
            <a:spLocks noChangeArrowheads="1"/>
          </p:cNvSpPr>
          <p:nvPr/>
        </p:nvSpPr>
        <p:spPr bwMode="auto">
          <a:xfrm>
            <a:off x="609600" y="3287713"/>
            <a:ext cx="1828800" cy="660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>
                <a:latin typeface="UWCXMF (Big5)" pitchFamily="49" charset="-120"/>
                <a:ea typeface="UWCXMF (Big5)" pitchFamily="49" charset="-120"/>
              </a:rPr>
              <a:t>李友</a:t>
            </a:r>
          </a:p>
        </p:txBody>
      </p:sp>
      <p:sp>
        <p:nvSpPr>
          <p:cNvPr id="77831" name="Text Box 2055"/>
          <p:cNvSpPr txBox="1">
            <a:spLocks noChangeArrowheads="1"/>
          </p:cNvSpPr>
          <p:nvPr/>
        </p:nvSpPr>
        <p:spPr bwMode="auto">
          <a:xfrm>
            <a:off x="4622800" y="3287713"/>
            <a:ext cx="1828800" cy="660400"/>
          </a:xfrm>
          <a:prstGeom prst="rect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>
                <a:latin typeface="UWCXMF (Big5)" pitchFamily="49" charset="-120"/>
                <a:ea typeface="UWCXMF (Big5)" pitchFamily="49" charset="-120"/>
              </a:rPr>
              <a:t>是</a:t>
            </a:r>
          </a:p>
        </p:txBody>
      </p:sp>
      <p:sp>
        <p:nvSpPr>
          <p:cNvPr id="77832" name="Text Box 2056"/>
          <p:cNvSpPr txBox="1">
            <a:spLocks noChangeArrowheads="1"/>
          </p:cNvSpPr>
          <p:nvPr/>
        </p:nvSpPr>
        <p:spPr bwMode="auto">
          <a:xfrm>
            <a:off x="6629400" y="3287713"/>
            <a:ext cx="1828800" cy="6604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>
                <a:latin typeface="UWCXMF (Big5)" pitchFamily="49" charset="-120"/>
                <a:ea typeface="UWCXMF (Big5)" pitchFamily="49" charset="-120"/>
              </a:rPr>
              <a:t>老</a:t>
            </a:r>
            <a:r>
              <a:rPr lang="zh-CN" altLang="en-US" sz="3600" b="1">
                <a:latin typeface="UWCXMF (Big5)" pitchFamily="49" charset="-120"/>
                <a:ea typeface="宋体" charset="-122"/>
              </a:rPr>
              <a:t>师</a:t>
            </a:r>
          </a:p>
        </p:txBody>
      </p:sp>
      <p:sp>
        <p:nvSpPr>
          <p:cNvPr id="77833" name="Text Box 2057"/>
          <p:cNvSpPr txBox="1">
            <a:spLocks noChangeArrowheads="1"/>
          </p:cNvSpPr>
          <p:nvPr/>
        </p:nvSpPr>
        <p:spPr bwMode="auto">
          <a:xfrm>
            <a:off x="2136775" y="4370388"/>
            <a:ext cx="4870450" cy="65405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dirty="0">
                <a:latin typeface="Arial" charset="0"/>
              </a:rPr>
              <a:t>Li You is </a:t>
            </a:r>
            <a:r>
              <a:rPr lang="en-US" sz="3600" dirty="0">
                <a:solidFill>
                  <a:srgbClr val="00B050"/>
                </a:solidFill>
                <a:latin typeface="Arial" charset="0"/>
              </a:rPr>
              <a:t>not</a:t>
            </a:r>
            <a:r>
              <a:rPr lang="en-US" sz="3600" dirty="0">
                <a:solidFill>
                  <a:srgbClr val="CC0000"/>
                </a:solidFill>
                <a:latin typeface="Arial" charset="0"/>
              </a:rPr>
              <a:t> </a:t>
            </a:r>
            <a:r>
              <a:rPr lang="en-US" sz="3600" dirty="0">
                <a:latin typeface="Arial" charset="0"/>
              </a:rPr>
              <a:t>a teacher.</a:t>
            </a:r>
          </a:p>
        </p:txBody>
      </p:sp>
      <p:sp>
        <p:nvSpPr>
          <p:cNvPr id="77834" name="Text Box 2058"/>
          <p:cNvSpPr txBox="1">
            <a:spLocks noChangeArrowheads="1"/>
          </p:cNvSpPr>
          <p:nvPr/>
        </p:nvSpPr>
        <p:spPr bwMode="auto">
          <a:xfrm>
            <a:off x="2616200" y="2133600"/>
            <a:ext cx="1828800" cy="660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latin typeface="Arial" charset="0"/>
              </a:rPr>
              <a:t>Adverb</a:t>
            </a:r>
          </a:p>
        </p:txBody>
      </p:sp>
      <p:sp>
        <p:nvSpPr>
          <p:cNvPr id="77835" name="Text Box 2059"/>
          <p:cNvSpPr txBox="1">
            <a:spLocks noChangeArrowheads="1"/>
          </p:cNvSpPr>
          <p:nvPr/>
        </p:nvSpPr>
        <p:spPr bwMode="auto">
          <a:xfrm>
            <a:off x="2590800" y="3302000"/>
            <a:ext cx="1828800" cy="660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 dirty="0">
                <a:solidFill>
                  <a:srgbClr val="00B050"/>
                </a:solidFill>
                <a:latin typeface="UWCXMF (Big5)" pitchFamily="49" charset="-120"/>
                <a:ea typeface="UWCXMF (Big5)" pitchFamily="49" charset="-120"/>
              </a:rPr>
              <a:t>不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3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imSun" pitchFamily="2" charset="-122"/>
                <a:ea typeface="SimSun" pitchFamily="2" charset="-122"/>
              </a:rPr>
              <a:t>Basic patterns</a:t>
            </a: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609600" y="2133600"/>
            <a:ext cx="1828800" cy="660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latin typeface="Arial" charset="0"/>
              </a:rPr>
              <a:t>Subject</a:t>
            </a: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4622800" y="2133600"/>
            <a:ext cx="1828800" cy="660400"/>
          </a:xfrm>
          <a:prstGeom prst="rect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latin typeface="Arial" charset="0"/>
              </a:rPr>
              <a:t>Verb</a:t>
            </a: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6629400" y="2133600"/>
            <a:ext cx="1828800" cy="6604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latin typeface="Arial" charset="0"/>
              </a:rPr>
              <a:t>Object</a:t>
            </a: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609600" y="3287713"/>
            <a:ext cx="1828800" cy="660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>
                <a:latin typeface="UWCXMF (Big5)" pitchFamily="49" charset="-120"/>
                <a:ea typeface="UWCXMF (Big5)" pitchFamily="49" charset="-120"/>
              </a:rPr>
              <a:t>李友</a:t>
            </a:r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4622800" y="3287713"/>
            <a:ext cx="1828800" cy="660400"/>
          </a:xfrm>
          <a:prstGeom prst="rect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>
                <a:latin typeface="UWCXMF (Big5)" pitchFamily="49" charset="-120"/>
                <a:ea typeface="UWCXMF (Big5)" pitchFamily="49" charset="-120"/>
              </a:rPr>
              <a:t>是</a:t>
            </a:r>
          </a:p>
        </p:txBody>
      </p:sp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6629400" y="3287713"/>
            <a:ext cx="1828800" cy="6604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>
                <a:latin typeface="UWCXMF (Big5)" pitchFamily="49" charset="-120"/>
                <a:ea typeface="UWCXMF (Big5)" pitchFamily="49" charset="-120"/>
              </a:rPr>
              <a:t>老</a:t>
            </a:r>
            <a:r>
              <a:rPr lang="zh-CN" altLang="en-US" sz="3600" b="1">
                <a:latin typeface="UWCXMF (Big5)" pitchFamily="49" charset="-120"/>
                <a:ea typeface="宋体" charset="-122"/>
              </a:rPr>
              <a:t>师</a:t>
            </a:r>
          </a:p>
        </p:txBody>
      </p:sp>
      <p:sp>
        <p:nvSpPr>
          <p:cNvPr id="78857" name="Text Box 9"/>
          <p:cNvSpPr txBox="1">
            <a:spLocks noChangeArrowheads="1"/>
          </p:cNvSpPr>
          <p:nvPr/>
        </p:nvSpPr>
        <p:spPr bwMode="auto">
          <a:xfrm>
            <a:off x="2035175" y="4370388"/>
            <a:ext cx="5073650" cy="65405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dirty="0">
                <a:latin typeface="Arial" charset="0"/>
              </a:rPr>
              <a:t>Li You is </a:t>
            </a:r>
            <a:r>
              <a:rPr lang="en-US" sz="3600" dirty="0">
                <a:solidFill>
                  <a:srgbClr val="00B050"/>
                </a:solidFill>
                <a:latin typeface="Arial" charset="0"/>
              </a:rPr>
              <a:t>also</a:t>
            </a:r>
            <a:r>
              <a:rPr lang="en-US" sz="3600" dirty="0">
                <a:solidFill>
                  <a:srgbClr val="CC0000"/>
                </a:solidFill>
                <a:latin typeface="Arial" charset="0"/>
              </a:rPr>
              <a:t> </a:t>
            </a:r>
            <a:r>
              <a:rPr lang="en-US" sz="3600" dirty="0">
                <a:latin typeface="Arial" charset="0"/>
              </a:rPr>
              <a:t>a teacher.</a:t>
            </a:r>
          </a:p>
        </p:txBody>
      </p:sp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2616200" y="2133600"/>
            <a:ext cx="1828800" cy="660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latin typeface="Arial" charset="0"/>
              </a:rPr>
              <a:t>Adverb</a:t>
            </a:r>
          </a:p>
        </p:txBody>
      </p:sp>
      <p:sp>
        <p:nvSpPr>
          <p:cNvPr id="78859" name="Text Box 11"/>
          <p:cNvSpPr txBox="1">
            <a:spLocks noChangeArrowheads="1"/>
          </p:cNvSpPr>
          <p:nvPr/>
        </p:nvSpPr>
        <p:spPr bwMode="auto">
          <a:xfrm>
            <a:off x="2590800" y="3302000"/>
            <a:ext cx="1828800" cy="660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 dirty="0">
                <a:solidFill>
                  <a:srgbClr val="00B050"/>
                </a:solidFill>
                <a:latin typeface="UWCXMF (Big5)" pitchFamily="49" charset="-120"/>
                <a:ea typeface="UWCXMF (Big5)" pitchFamily="49" charset="-120"/>
              </a:rPr>
              <a:t>也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7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827213"/>
            <a:ext cx="4824412" cy="2178050"/>
          </a:xfrm>
        </p:spPr>
        <p:txBody>
          <a:bodyPr/>
          <a:lstStyle/>
          <a:p>
            <a:r>
              <a:rPr lang="en-US" sz="4400" dirty="0">
                <a:latin typeface="SimSun" pitchFamily="2" charset="-122"/>
                <a:ea typeface="SimSun" pitchFamily="2" charset="-122"/>
              </a:rPr>
              <a:t>Noun1 </a:t>
            </a:r>
            <a:r>
              <a:rPr lang="en-US" sz="4400" b="1" dirty="0">
                <a:solidFill>
                  <a:srgbClr val="CC0000"/>
                </a:solidFill>
                <a:latin typeface="SimSun" pitchFamily="2" charset="-122"/>
                <a:ea typeface="SimSun" pitchFamily="2" charset="-122"/>
              </a:rPr>
              <a:t>是</a:t>
            </a:r>
            <a:r>
              <a:rPr lang="en-US" sz="4400" dirty="0">
                <a:latin typeface="SimSun" pitchFamily="2" charset="-122"/>
                <a:ea typeface="SimSun" pitchFamily="2" charset="-122"/>
              </a:rPr>
              <a:t> Noun2</a:t>
            </a:r>
          </a:p>
          <a:p>
            <a:r>
              <a:rPr lang="en-US" sz="4400" dirty="0">
                <a:latin typeface="SimSun" pitchFamily="2" charset="-122"/>
                <a:ea typeface="SimSun" pitchFamily="2" charset="-122"/>
              </a:rPr>
              <a:t>Noun1 </a:t>
            </a:r>
            <a:r>
              <a:rPr lang="en-US" sz="4400" dirty="0">
                <a:solidFill>
                  <a:srgbClr val="CC0000"/>
                </a:solidFill>
                <a:latin typeface="SimSun" pitchFamily="2" charset="-122"/>
                <a:ea typeface="SimSun" pitchFamily="2" charset="-122"/>
              </a:rPr>
              <a:t>is</a:t>
            </a:r>
            <a:r>
              <a:rPr lang="en-US" sz="4400" dirty="0">
                <a:latin typeface="SimSun" pitchFamily="2" charset="-122"/>
                <a:ea typeface="SimSun" pitchFamily="2" charset="-122"/>
              </a:rPr>
              <a:t> Noun2</a:t>
            </a:r>
          </a:p>
          <a:p>
            <a:endParaRPr lang="en-GB" dirty="0"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>
                <a:latin typeface="SimSun" pitchFamily="2" charset="-122"/>
                <a:ea typeface="SimSun" pitchFamily="2" charset="-122"/>
              </a:rPr>
              <a:t>Pattern one </a:t>
            </a:r>
          </a:p>
        </p:txBody>
      </p:sp>
      <p:pic>
        <p:nvPicPr>
          <p:cNvPr id="86020" name="Picture 4" descr="beach_clipart_sun_fall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2565400"/>
            <a:ext cx="3455988" cy="3763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imSun" pitchFamily="2" charset="-122"/>
                <a:ea typeface="SimSun" pitchFamily="2" charset="-122"/>
              </a:rPr>
              <a:t>1. Noun1 </a:t>
            </a:r>
            <a:r>
              <a:rPr lang="en-US" b="1" dirty="0">
                <a:solidFill>
                  <a:srgbClr val="CC0000"/>
                </a:solidFill>
                <a:latin typeface="SimSun" pitchFamily="2" charset="-122"/>
                <a:ea typeface="SimSun" pitchFamily="2" charset="-122"/>
              </a:rPr>
              <a:t>是</a:t>
            </a:r>
            <a:r>
              <a:rPr lang="en-US" dirty="0">
                <a:latin typeface="SimSun" pitchFamily="2" charset="-122"/>
                <a:ea typeface="SimSun" pitchFamily="2" charset="-122"/>
              </a:rPr>
              <a:t> Noun2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67944" y="1916113"/>
            <a:ext cx="4896544" cy="2449512"/>
          </a:xfrm>
        </p:spPr>
        <p:txBody>
          <a:bodyPr>
            <a:normAutofit fontScale="92500" lnSpcReduction="10000"/>
          </a:bodyPr>
          <a:lstStyle/>
          <a:p>
            <a:r>
              <a:rPr lang="en-US" sz="4800" dirty="0" err="1" smtClean="0">
                <a:latin typeface="SimSun" pitchFamily="2" charset="-122"/>
                <a:ea typeface="SimSun" pitchFamily="2" charset="-122"/>
              </a:rPr>
              <a:t>李友</a:t>
            </a:r>
            <a:r>
              <a:rPr lang="en-US" sz="4800" dirty="0" smtClean="0">
                <a:latin typeface="SimSun" pitchFamily="2" charset="-122"/>
                <a:ea typeface="SimSun" pitchFamily="2" charset="-122"/>
              </a:rPr>
              <a:t> </a:t>
            </a:r>
            <a:r>
              <a:rPr lang="en-US" sz="4800" dirty="0" err="1" smtClean="0">
                <a:latin typeface="SimSun" pitchFamily="2" charset="-122"/>
                <a:ea typeface="SimSun" pitchFamily="2" charset="-122"/>
              </a:rPr>
              <a:t>liyou</a:t>
            </a:r>
            <a:endParaRPr lang="en-US" sz="4800" dirty="0">
              <a:latin typeface="SimSun" pitchFamily="2" charset="-122"/>
              <a:ea typeface="SimSun" pitchFamily="2" charset="-122"/>
            </a:endParaRPr>
          </a:p>
          <a:p>
            <a:r>
              <a:rPr lang="zh-CN" altLang="en-US" sz="4800" dirty="0">
                <a:latin typeface="SimSun" pitchFamily="2" charset="-122"/>
                <a:ea typeface="SimSun" pitchFamily="2" charset="-122"/>
              </a:rPr>
              <a:t>李友是英国人</a:t>
            </a:r>
          </a:p>
          <a:p>
            <a:pPr>
              <a:buFont typeface="Wingdings" pitchFamily="2" charset="2"/>
              <a:buNone/>
            </a:pPr>
            <a:r>
              <a:rPr lang="zh-CN" altLang="en-US" sz="3800" dirty="0">
                <a:latin typeface="SimSun" pitchFamily="2" charset="-122"/>
                <a:ea typeface="SimSun" pitchFamily="2" charset="-122"/>
              </a:rPr>
              <a:t>　　　</a:t>
            </a:r>
            <a:r>
              <a:rPr lang="zh-CN" altLang="en-US" sz="3800" dirty="0" smtClean="0">
                <a:latin typeface="SimSun" pitchFamily="2" charset="-122"/>
                <a:ea typeface="SimSun" pitchFamily="2" charset="-122"/>
              </a:rPr>
              <a:t> </a:t>
            </a:r>
            <a:r>
              <a:rPr lang="en-US" altLang="zh-CN" sz="3800" dirty="0" smtClean="0">
                <a:latin typeface="SimSun" pitchFamily="2" charset="-122"/>
                <a:ea typeface="SimSun" pitchFamily="2" charset="-122"/>
              </a:rPr>
              <a:t>shi4  </a:t>
            </a:r>
            <a:r>
              <a:rPr lang="en-GB" altLang="zh-CN" sz="3800" dirty="0" smtClean="0">
                <a:latin typeface="SimSun" pitchFamily="2" charset="-122"/>
                <a:ea typeface="SimSun" pitchFamily="2" charset="-122"/>
              </a:rPr>
              <a:t>ying1guo2   ren2</a:t>
            </a:r>
            <a:endParaRPr lang="en-US" altLang="zh-CN" sz="3800" dirty="0">
              <a:latin typeface="SimSun" pitchFamily="2" charset="-122"/>
              <a:ea typeface="SimSun" pitchFamily="2" charset="-122"/>
            </a:endParaRPr>
          </a:p>
        </p:txBody>
      </p:sp>
      <p:pic>
        <p:nvPicPr>
          <p:cNvPr id="8194" name="Picture 2" descr="Business Women Poin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03" y="1628800"/>
            <a:ext cx="381000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462</TotalTime>
  <Words>522</Words>
  <Application>Microsoft Office PowerPoint</Application>
  <PresentationFormat>On-screen Show (4:3)</PresentationFormat>
  <Paragraphs>148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Concourse</vt:lpstr>
      <vt:lpstr>初级中文    Chinese   　 </vt:lpstr>
      <vt:lpstr>Patterns </vt:lpstr>
      <vt:lpstr>Basic patterns</vt:lpstr>
      <vt:lpstr>Basic patterns</vt:lpstr>
      <vt:lpstr>Basic patterns</vt:lpstr>
      <vt:lpstr>Basic patterns</vt:lpstr>
      <vt:lpstr>Basic patterns</vt:lpstr>
      <vt:lpstr>Pattern one </vt:lpstr>
      <vt:lpstr>1. Noun1 是 Noun2</vt:lpstr>
      <vt:lpstr>1. Noun1 是 Noun2</vt:lpstr>
      <vt:lpstr>1. Noun1 是 Noun2</vt:lpstr>
      <vt:lpstr>1. Noun1 是 Noun2</vt:lpstr>
      <vt:lpstr>1. Noun1 是 Noun2</vt:lpstr>
      <vt:lpstr>1. Noun1 是 Noun2</vt:lpstr>
      <vt:lpstr>Pattern two </vt:lpstr>
      <vt:lpstr>2.  Noun1 是 Noun2 吗?</vt:lpstr>
      <vt:lpstr>2.  Noun1 是 Noun2 吗?</vt:lpstr>
      <vt:lpstr>2.  Noun1 是 Noun2 吗?</vt:lpstr>
      <vt:lpstr>2.  Noun1 是 Noun2 吗?</vt:lpstr>
      <vt:lpstr>2.  Noun1 是 Noun2 吗?</vt:lpstr>
      <vt:lpstr>Provide the question:</vt:lpstr>
      <vt:lpstr>Provide the question:</vt:lpstr>
      <vt:lpstr>Provide the question:</vt:lpstr>
      <vt:lpstr>Provide the question:</vt:lpstr>
      <vt:lpstr>Provide the question:</vt:lpstr>
      <vt:lpstr>Provide the question:</vt:lpstr>
      <vt:lpstr>Pattern three</vt:lpstr>
      <vt:lpstr>3. 你是 Noun1, Noun2 也是 Noun1</vt:lpstr>
      <vt:lpstr>3. 你是 Noun1, Noun2 也是 Noun1</vt:lpstr>
      <vt:lpstr>3. 你是 Noun1, Noun2 也是 Noun1</vt:lpstr>
      <vt:lpstr>3. 你是 Noun1, Noun2 也是 Noun1</vt:lpstr>
      <vt:lpstr>3. 你是 Noun1, Noun2 也是 Noun1</vt:lpstr>
      <vt:lpstr>3. 你是 Noun1, Noun2 也是 Noun1</vt:lpstr>
    </vt:vector>
  </TitlesOfParts>
  <Company>Newcastle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中文　CHN1003  Week 1</dc:title>
  <dc:creator>nlc42</dc:creator>
  <cp:lastModifiedBy>Linda Cheng</cp:lastModifiedBy>
  <cp:revision>18</cp:revision>
  <dcterms:created xsi:type="dcterms:W3CDTF">2009-10-02T09:35:06Z</dcterms:created>
  <dcterms:modified xsi:type="dcterms:W3CDTF">2012-04-23T04:14:03Z</dcterms:modified>
</cp:coreProperties>
</file>