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5" r:id="rId10"/>
    <p:sldId id="267" r:id="rId11"/>
    <p:sldId id="264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8" autoAdjust="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F7002-B902-497A-8C8A-6684BBE09115}" type="datetimeFigureOut">
              <a:rPr lang="en-GB" smtClean="0"/>
              <a:t>21/03/2012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75DE1E-7B77-46C8-940E-007BAADC28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701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5DE1E-7B77-46C8-940E-007BAADC281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817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5DE1E-7B77-46C8-940E-007BAADC281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545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5DE1E-7B77-46C8-940E-007BAADC281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11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5DE1E-7B77-46C8-940E-007BAADC281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98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AA76E-6018-42ED-B7C0-7F1DB790F96A}" type="datetime1">
              <a:rPr lang="en-GB" smtClean="0"/>
              <a:t>21/03/2012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This work is licensed under Creative Commons Attribution Non commercial License http://creativecommons.org/licenses/by-nc/3.0/  Please attribute 'Bianca Belgiorno' when re-using.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F7723-982A-4425-86B6-9DB4E1F0F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753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7AA92-2964-4767-A940-98C6F93FDB9B}" type="datetime1">
              <a:rPr lang="en-GB" smtClean="0"/>
              <a:t>21/03/2012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This work is licensed under Creative Commons Attribution Non commercial License http://creativecommons.org/licenses/by-nc/3.0/  Please attribute 'Bianca Belgiorno' when re-using.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F7723-982A-4425-86B6-9DB4E1F0F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158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A4EFF-AF11-4E80-AD92-3F3622803B5E}" type="datetime1">
              <a:rPr lang="en-GB" smtClean="0"/>
              <a:t>21/03/2012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This work is licensed under Creative Commons Attribution Non commercial License http://creativecommons.org/licenses/by-nc/3.0/  Please attribute 'Bianca Belgiorno' when re-using.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F7723-982A-4425-86B6-9DB4E1F0F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190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0ACF2-4F6C-42B0-9CD7-AE041319384D}" type="datetime1">
              <a:rPr lang="en-GB" smtClean="0"/>
              <a:t>21/03/2012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This work is licensed under Creative Commons Attribution Non commercial License http://creativecommons.org/licenses/by-nc/3.0/  Please attribute 'Bianca Belgiorno' when re-using.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F7723-982A-4425-86B6-9DB4E1F0F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340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63C3A-31C9-4029-A374-817792294114}" type="datetime1">
              <a:rPr lang="en-GB" smtClean="0"/>
              <a:t>21/03/2012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This work is licensed under Creative Commons Attribution Non commercial License http://creativecommons.org/licenses/by-nc/3.0/  Please attribute 'Bianca Belgiorno' when re-using.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F7723-982A-4425-86B6-9DB4E1F0F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832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A5B74-0E18-4E15-8155-D36FCDFAA8C6}" type="datetime1">
              <a:rPr lang="en-GB" smtClean="0"/>
              <a:t>21/03/2012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This work is licensed under Creative Commons Attribution Non commercial License http://creativecommons.org/licenses/by-nc/3.0/  Please attribute 'Bianca Belgiorno' when re-using.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F7723-982A-4425-86B6-9DB4E1F0F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281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2238A-C949-4CEE-9387-F44D4630ED35}" type="datetime1">
              <a:rPr lang="en-GB" smtClean="0"/>
              <a:t>21/03/2012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This work is licensed under Creative Commons Attribution Non commercial License http://creativecommons.org/licenses/by-nc/3.0/  Please attribute 'Bianca Belgiorno' when re-using.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F7723-982A-4425-86B6-9DB4E1F0F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826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15AB-FD3F-49A4-A1A4-EECE639B70F4}" type="datetime1">
              <a:rPr lang="en-GB" smtClean="0"/>
              <a:t>21/03/2012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This work is licensed under Creative Commons Attribution Non commercial License http://creativecommons.org/licenses/by-nc/3.0/  Please attribute 'Bianca Belgiorno' when re-using.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F7723-982A-4425-86B6-9DB4E1F0F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648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1F185-0F9C-4617-AF4A-356F7E11C835}" type="datetime1">
              <a:rPr lang="en-GB" smtClean="0"/>
              <a:t>21/03/2012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This work is licensed under Creative Commons Attribution Non commercial License http://creativecommons.org/licenses/by-nc/3.0/  Please attribute 'Bianca Belgiorno' when re-using.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F7723-982A-4425-86B6-9DB4E1F0F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825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E421-D40E-40A0-B419-5902609A3A63}" type="datetime1">
              <a:rPr lang="en-GB" smtClean="0"/>
              <a:t>21/03/2012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This work is licensed under Creative Commons Attribution Non commercial License http://creativecommons.org/licenses/by-nc/3.0/  Please attribute 'Bianca Belgiorno' when re-using.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F7723-982A-4425-86B6-9DB4E1F0F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669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17A0A-4EF9-465C-A58E-306DD7FB1BD9}" type="datetime1">
              <a:rPr lang="en-GB" smtClean="0"/>
              <a:t>21/03/2012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This work is licensed under Creative Commons Attribution Non commercial License http://creativecommons.org/licenses/by-nc/3.0/  Please attribute 'Bianca Belgiorno' when re-using.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F7723-982A-4425-86B6-9DB4E1F0F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416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B07DC-F4CC-4B0C-8A98-9CAE84C94DBB}" type="datetime1">
              <a:rPr lang="en-GB" smtClean="0"/>
              <a:t>21/03/2012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This work is licensed under Creative Commons Attribution Non commercial License http://creativecommons.org/licenses/by-nc/3.0/  Please attribute 'Bianca Belgiorno' when re-using.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F7723-982A-4425-86B6-9DB4E1F0F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969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73" y="995808"/>
            <a:ext cx="7020272" cy="52652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4515" y="240323"/>
            <a:ext cx="71854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Alcune</a:t>
            </a:r>
            <a:r>
              <a:rPr lang="en-GB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GB" sz="40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fotografie</a:t>
            </a:r>
            <a:r>
              <a:rPr lang="en-GB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di Milano </a:t>
            </a:r>
            <a:endParaRPr lang="en-GB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59632" y="6277509"/>
            <a:ext cx="605729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Piazza </a:t>
            </a:r>
            <a:r>
              <a:rPr lang="en-GB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Castello</a:t>
            </a:r>
            <a:r>
              <a:rPr lang="en-GB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GB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ed</a:t>
            </a:r>
            <a:r>
              <a:rPr lang="en-GB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GB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il</a:t>
            </a:r>
            <a:r>
              <a:rPr lang="en-GB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GB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castello</a:t>
            </a:r>
            <a:r>
              <a:rPr lang="en-GB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GB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Sforzesco</a:t>
            </a:r>
            <a:r>
              <a:rPr lang="en-GB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en-GB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0" y="6556611"/>
            <a:ext cx="9144000" cy="365125"/>
          </a:xfrm>
        </p:spPr>
        <p:txBody>
          <a:bodyPr/>
          <a:lstStyle/>
          <a:p>
            <a:r>
              <a:rPr lang="en-GB" sz="900" dirty="0" smtClean="0"/>
              <a:t>This work is licensed under Creative Commons Attribution Non commercial License http://creativecommons.org/licenses/by-nc/3.0/  Please attribute  Bianca </a:t>
            </a:r>
            <a:r>
              <a:rPr lang="en-GB" sz="900" dirty="0" err="1" smtClean="0"/>
              <a:t>Belgiorno</a:t>
            </a:r>
            <a:r>
              <a:rPr lang="en-GB" sz="900" dirty="0" smtClean="0"/>
              <a:t> when re-using.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7266429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75656" y="5931869"/>
            <a:ext cx="291971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GB" sz="3600" dirty="0" smtClean="0"/>
              <a:t>Piazza </a:t>
            </a:r>
            <a:r>
              <a:rPr lang="en-GB" sz="3600" dirty="0" err="1" smtClean="0"/>
              <a:t>Duomo</a:t>
            </a:r>
            <a:r>
              <a:rPr lang="en-GB" sz="3600" dirty="0" smtClean="0"/>
              <a:t>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1653308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" y="134006"/>
            <a:ext cx="9144000" cy="65421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43808" y="6021288"/>
            <a:ext cx="2361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La Galleria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9589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19672" y="5019993"/>
            <a:ext cx="2736304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GB" sz="3600" dirty="0" smtClean="0"/>
              <a:t>    La Galleria </a:t>
            </a:r>
          </a:p>
        </p:txBody>
      </p:sp>
    </p:spTree>
    <p:extLst>
      <p:ext uri="{BB962C8B-B14F-4D97-AF65-F5344CB8AC3E}">
        <p14:creationId xmlns:p14="http://schemas.microsoft.com/office/powerpoint/2010/main" val="40359589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576" y="5373216"/>
            <a:ext cx="5472608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GB" sz="3600" dirty="0" smtClean="0"/>
              <a:t>    La Galleria di Milano </a:t>
            </a:r>
          </a:p>
        </p:txBody>
      </p:sp>
    </p:spTree>
    <p:extLst>
      <p:ext uri="{BB962C8B-B14F-4D97-AF65-F5344CB8AC3E}">
        <p14:creationId xmlns:p14="http://schemas.microsoft.com/office/powerpoint/2010/main" val="16948990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7584" y="5373216"/>
            <a:ext cx="2736304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GB" sz="3600" dirty="0" smtClean="0"/>
              <a:t>    La Galleria </a:t>
            </a:r>
          </a:p>
        </p:txBody>
      </p:sp>
    </p:spTree>
    <p:extLst>
      <p:ext uri="{BB962C8B-B14F-4D97-AF65-F5344CB8AC3E}">
        <p14:creationId xmlns:p14="http://schemas.microsoft.com/office/powerpoint/2010/main" val="3219370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9712" y="980728"/>
            <a:ext cx="2736304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GB" sz="3600" dirty="0" smtClean="0"/>
              <a:t>    La Galleria </a:t>
            </a:r>
          </a:p>
        </p:txBody>
      </p:sp>
    </p:spTree>
    <p:extLst>
      <p:ext uri="{BB962C8B-B14F-4D97-AF65-F5344CB8AC3E}">
        <p14:creationId xmlns:p14="http://schemas.microsoft.com/office/powerpoint/2010/main" val="321937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7864" y="5480357"/>
            <a:ext cx="5033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</a:rPr>
              <a:t>Un bar con </a:t>
            </a:r>
            <a:r>
              <a:rPr lang="en-GB" sz="3600" dirty="0" err="1" smtClean="0">
                <a:solidFill>
                  <a:schemeClr val="bg1"/>
                </a:solidFill>
              </a:rPr>
              <a:t>i</a:t>
            </a:r>
            <a:r>
              <a:rPr lang="en-GB" sz="3600" dirty="0" smtClean="0">
                <a:solidFill>
                  <a:schemeClr val="bg1"/>
                </a:solidFill>
              </a:rPr>
              <a:t> </a:t>
            </a:r>
            <a:r>
              <a:rPr lang="en-GB" sz="3600" dirty="0" err="1" smtClean="0">
                <a:solidFill>
                  <a:schemeClr val="bg1"/>
                </a:solidFill>
              </a:rPr>
              <a:t>famosi</a:t>
            </a:r>
            <a:r>
              <a:rPr lang="en-GB" sz="3600" dirty="0" smtClean="0">
                <a:solidFill>
                  <a:schemeClr val="bg1"/>
                </a:solidFill>
              </a:rPr>
              <a:t> </a:t>
            </a:r>
            <a:r>
              <a:rPr lang="en-GB" sz="3600" dirty="0" err="1" smtClean="0">
                <a:solidFill>
                  <a:schemeClr val="bg1"/>
                </a:solidFill>
              </a:rPr>
              <a:t>gelati</a:t>
            </a:r>
            <a:r>
              <a:rPr lang="en-GB" sz="3600" dirty="0" smtClean="0">
                <a:solidFill>
                  <a:schemeClr val="bg1"/>
                </a:solidFill>
              </a:rPr>
              <a:t> 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37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8144" y="5451341"/>
            <a:ext cx="3092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</a:rPr>
              <a:t>Piazza </a:t>
            </a:r>
            <a:r>
              <a:rPr lang="en-GB" sz="3600" dirty="0" err="1" smtClean="0">
                <a:solidFill>
                  <a:schemeClr val="bg1"/>
                </a:solidFill>
              </a:rPr>
              <a:t>Cordusio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37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2080" y="4149080"/>
            <a:ext cx="1734129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3600" dirty="0" smtClean="0"/>
              <a:t>la </a:t>
            </a:r>
            <a:r>
              <a:rPr lang="en-GB" sz="3600" dirty="0" err="1" smtClean="0"/>
              <a:t>banca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21937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28184" y="4681900"/>
            <a:ext cx="16687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 smtClean="0">
                <a:solidFill>
                  <a:schemeClr val="bg1"/>
                </a:solidFill>
              </a:rPr>
              <a:t>il</a:t>
            </a:r>
            <a:r>
              <a:rPr lang="en-GB" sz="4400" dirty="0" smtClean="0">
                <a:solidFill>
                  <a:schemeClr val="bg1"/>
                </a:solidFill>
              </a:rPr>
              <a:t> tram</a:t>
            </a:r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37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88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32240" y="5805264"/>
            <a:ext cx="2122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 smtClean="0">
                <a:solidFill>
                  <a:schemeClr val="bg1"/>
                </a:solidFill>
              </a:rPr>
              <a:t>L’edicola</a:t>
            </a:r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3697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32656"/>
            <a:ext cx="4731990" cy="63093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03562" y="2709023"/>
            <a:ext cx="18589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 smtClean="0"/>
              <a:t>Magliette</a:t>
            </a:r>
            <a:r>
              <a:rPr lang="en-GB" sz="2800" dirty="0" smtClean="0"/>
              <a:t> </a:t>
            </a:r>
          </a:p>
          <a:p>
            <a:r>
              <a:rPr lang="en-GB" sz="2800" dirty="0" smtClean="0"/>
              <a:t>per </a:t>
            </a:r>
            <a:r>
              <a:rPr lang="en-GB" sz="2800" dirty="0" err="1" smtClean="0"/>
              <a:t>i</a:t>
            </a:r>
            <a:r>
              <a:rPr lang="en-GB" sz="2800" dirty="0" smtClean="0"/>
              <a:t> </a:t>
            </a:r>
            <a:r>
              <a:rPr lang="en-GB" sz="2800" dirty="0" err="1" smtClean="0"/>
              <a:t>turisti</a:t>
            </a:r>
            <a:r>
              <a:rPr lang="en-GB" sz="2800" dirty="0" smtClean="0"/>
              <a:t> 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9898" y="2742385"/>
            <a:ext cx="1703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 smtClean="0"/>
              <a:t>Cartoline</a:t>
            </a:r>
            <a:endParaRPr lang="en-GB" sz="32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652120" y="2709023"/>
            <a:ext cx="1334319" cy="33363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009776" y="2545632"/>
            <a:ext cx="825920" cy="230118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7797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6057411"/>
            <a:ext cx="5666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 smtClean="0">
                <a:solidFill>
                  <a:schemeClr val="bg1"/>
                </a:solidFill>
              </a:rPr>
              <a:t>L’ingresso</a:t>
            </a:r>
            <a:r>
              <a:rPr lang="en-GB" sz="3200" dirty="0" smtClean="0">
                <a:solidFill>
                  <a:schemeClr val="bg1"/>
                </a:solidFill>
              </a:rPr>
              <a:t> di un palazzo </a:t>
            </a:r>
            <a:r>
              <a:rPr lang="en-GB" sz="3200" dirty="0" err="1" smtClean="0">
                <a:solidFill>
                  <a:schemeClr val="bg1"/>
                </a:solidFill>
              </a:rPr>
              <a:t>milanese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7975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5976" y="4437112"/>
            <a:ext cx="43521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 smtClean="0">
                <a:solidFill>
                  <a:schemeClr val="bg1"/>
                </a:solidFill>
              </a:rPr>
              <a:t>L’autobus</a:t>
            </a:r>
            <a:r>
              <a:rPr lang="en-GB" sz="4400" dirty="0" smtClean="0">
                <a:solidFill>
                  <a:schemeClr val="bg1"/>
                </a:solidFill>
              </a:rPr>
              <a:t> </a:t>
            </a:r>
            <a:r>
              <a:rPr lang="en-GB" sz="4400" dirty="0" err="1" smtClean="0">
                <a:solidFill>
                  <a:schemeClr val="bg1"/>
                </a:solidFill>
              </a:rPr>
              <a:t>turistico</a:t>
            </a:r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7975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560" y="5597812"/>
            <a:ext cx="76242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La </a:t>
            </a:r>
            <a:r>
              <a:rPr lang="en-GB" sz="4000" dirty="0" err="1" smtClean="0">
                <a:solidFill>
                  <a:schemeClr val="bg1"/>
                </a:solidFill>
              </a:rPr>
              <a:t>mappa</a:t>
            </a:r>
            <a:r>
              <a:rPr lang="en-GB" sz="4000" dirty="0" smtClean="0">
                <a:solidFill>
                  <a:schemeClr val="bg1"/>
                </a:solidFill>
              </a:rPr>
              <a:t> </a:t>
            </a:r>
            <a:r>
              <a:rPr lang="en-GB" sz="4000" dirty="0" err="1" smtClean="0">
                <a:solidFill>
                  <a:schemeClr val="bg1"/>
                </a:solidFill>
              </a:rPr>
              <a:t>alla</a:t>
            </a:r>
            <a:r>
              <a:rPr lang="en-GB" sz="4000" dirty="0" smtClean="0">
                <a:solidFill>
                  <a:schemeClr val="bg1"/>
                </a:solidFill>
              </a:rPr>
              <a:t> fermata </a:t>
            </a:r>
            <a:r>
              <a:rPr lang="en-GB" sz="4000" dirty="0" err="1" smtClean="0">
                <a:solidFill>
                  <a:schemeClr val="bg1"/>
                </a:solidFill>
              </a:rPr>
              <a:t>dell’autobus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0301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0"/>
            <a:ext cx="78867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7" y="5877272"/>
            <a:ext cx="72728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 smtClean="0">
                <a:solidFill>
                  <a:schemeClr val="bg1"/>
                </a:solidFill>
              </a:rPr>
              <a:t>Passeggiata</a:t>
            </a:r>
            <a:r>
              <a:rPr lang="en-GB" sz="2800" b="1" dirty="0" smtClean="0">
                <a:solidFill>
                  <a:schemeClr val="bg1"/>
                </a:solidFill>
              </a:rPr>
              <a:t> in </a:t>
            </a:r>
            <a:r>
              <a:rPr lang="en-GB" sz="2800" b="1" dirty="0" err="1" smtClean="0">
                <a:solidFill>
                  <a:schemeClr val="bg1"/>
                </a:solidFill>
              </a:rPr>
              <a:t>Corso</a:t>
            </a:r>
            <a:r>
              <a:rPr lang="en-GB" sz="2800" b="1" dirty="0" smtClean="0">
                <a:solidFill>
                  <a:schemeClr val="bg1"/>
                </a:solidFill>
              </a:rPr>
              <a:t> Vittorio </a:t>
            </a:r>
            <a:r>
              <a:rPr lang="en-GB" sz="2800" b="1" dirty="0" err="1" smtClean="0">
                <a:solidFill>
                  <a:schemeClr val="bg1"/>
                </a:solidFill>
              </a:rPr>
              <a:t>Emanuele</a:t>
            </a:r>
            <a:r>
              <a:rPr lang="en-GB" sz="28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la </a:t>
            </a:r>
            <a:r>
              <a:rPr lang="en-GB" sz="2800" b="1" dirty="0" err="1" smtClean="0">
                <a:solidFill>
                  <a:schemeClr val="bg1"/>
                </a:solidFill>
              </a:rPr>
              <a:t>domenica</a:t>
            </a:r>
            <a:r>
              <a:rPr lang="en-GB" sz="2800" b="1" dirty="0" smtClean="0">
                <a:solidFill>
                  <a:schemeClr val="bg1"/>
                </a:solidFill>
              </a:rPr>
              <a:t> </a:t>
            </a:r>
            <a:r>
              <a:rPr lang="en-GB" sz="2800" b="1" dirty="0" err="1" smtClean="0">
                <a:solidFill>
                  <a:schemeClr val="bg1"/>
                </a:solidFill>
              </a:rPr>
              <a:t>mattina</a:t>
            </a:r>
            <a:r>
              <a:rPr lang="en-GB" sz="2800" b="1" dirty="0" smtClean="0">
                <a:solidFill>
                  <a:schemeClr val="bg1"/>
                </a:solidFill>
              </a:rPr>
              <a:t> 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0301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912" y="3645024"/>
            <a:ext cx="49918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 smtClean="0">
                <a:solidFill>
                  <a:schemeClr val="bg1"/>
                </a:solidFill>
              </a:rPr>
              <a:t>L’entrata</a:t>
            </a:r>
            <a:r>
              <a:rPr lang="en-GB" sz="3200" dirty="0" smtClean="0">
                <a:solidFill>
                  <a:schemeClr val="bg1"/>
                </a:solidFill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</a:rPr>
              <a:t>della</a:t>
            </a:r>
            <a:r>
              <a:rPr lang="en-GB" sz="3200" dirty="0" smtClean="0">
                <a:solidFill>
                  <a:schemeClr val="bg1"/>
                </a:solidFill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</a:rPr>
              <a:t>metropolitana</a:t>
            </a:r>
            <a:endParaRPr lang="en-GB" sz="3200" dirty="0" smtClean="0">
              <a:solidFill>
                <a:schemeClr val="bg1"/>
              </a:solidFill>
            </a:endParaRPr>
          </a:p>
          <a:p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smtClean="0">
                <a:solidFill>
                  <a:schemeClr val="bg1"/>
                </a:solidFill>
              </a:rPr>
              <a:t>               in piazza </a:t>
            </a:r>
            <a:r>
              <a:rPr lang="en-GB" sz="3200" dirty="0" err="1" smtClean="0">
                <a:solidFill>
                  <a:schemeClr val="bg1"/>
                </a:solidFill>
              </a:rPr>
              <a:t>Duomo</a:t>
            </a:r>
            <a:r>
              <a:rPr lang="en-GB" sz="3200" dirty="0" smtClean="0">
                <a:solidFill>
                  <a:schemeClr val="bg1"/>
                </a:solidFill>
              </a:rPr>
              <a:t> 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9589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5435" y="5805264"/>
            <a:ext cx="2906565" cy="9233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5400" dirty="0" smtClean="0"/>
              <a:t>Il </a:t>
            </a:r>
            <a:r>
              <a:rPr lang="en-GB" sz="5400" dirty="0" err="1" smtClean="0"/>
              <a:t>Duomo</a:t>
            </a:r>
            <a:r>
              <a:rPr lang="en-GB" sz="5400" dirty="0" smtClean="0"/>
              <a:t> 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40359589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</TotalTime>
  <Words>101</Words>
  <Application>Microsoft Office PowerPoint</Application>
  <PresentationFormat>On-screen Show (4:3)</PresentationFormat>
  <Paragraphs>29</Paragraphs>
  <Slides>19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Southampton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Belgiorno Appleyard B.</dc:creator>
  <cp:lastModifiedBy>Belgiorno Appleyard B.</cp:lastModifiedBy>
  <cp:revision>11</cp:revision>
  <dcterms:created xsi:type="dcterms:W3CDTF">2012-03-21T11:28:13Z</dcterms:created>
  <dcterms:modified xsi:type="dcterms:W3CDTF">2012-03-21T13:49:49Z</dcterms:modified>
</cp:coreProperties>
</file>