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2" r:id="rId2"/>
    <p:sldId id="278" r:id="rId3"/>
    <p:sldId id="283" r:id="rId4"/>
    <p:sldId id="284" r:id="rId5"/>
    <p:sldId id="256" r:id="rId6"/>
    <p:sldId id="257" r:id="rId7"/>
    <p:sldId id="258" r:id="rId8"/>
    <p:sldId id="259" r:id="rId9"/>
    <p:sldId id="285" r:id="rId10"/>
    <p:sldId id="286" r:id="rId11"/>
    <p:sldId id="287" r:id="rId12"/>
    <p:sldId id="289" r:id="rId13"/>
    <p:sldId id="261" r:id="rId14"/>
    <p:sldId id="267" r:id="rId15"/>
    <p:sldId id="275" r:id="rId16"/>
    <p:sldId id="262" r:id="rId17"/>
    <p:sldId id="272" r:id="rId18"/>
    <p:sldId id="276" r:id="rId19"/>
    <p:sldId id="273" r:id="rId20"/>
    <p:sldId id="263" r:id="rId21"/>
    <p:sldId id="277" r:id="rId22"/>
    <p:sldId id="291" r:id="rId23"/>
    <p:sldId id="265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5A531-71AC-423D-919B-810C5E03BCC2}" type="datetimeFigureOut">
              <a:rPr lang="en-US" smtClean="0"/>
              <a:pPr/>
              <a:t>4/27/2009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572C3-117D-4484-A5C7-C9D4E3B7398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D337-6313-4407-8F8A-0A72706256DC}" type="datetimeFigureOut">
              <a:rPr lang="en-US" smtClean="0"/>
              <a:pPr/>
              <a:t>4/27/2009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E678-8904-41C4-AA11-992F4D636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D337-6313-4407-8F8A-0A72706256DC}" type="datetimeFigureOut">
              <a:rPr lang="en-US" smtClean="0"/>
              <a:pPr/>
              <a:t>4/27/2009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E678-8904-41C4-AA11-992F4D636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D337-6313-4407-8F8A-0A72706256DC}" type="datetimeFigureOut">
              <a:rPr lang="en-US" smtClean="0"/>
              <a:pPr/>
              <a:t>4/27/2009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E678-8904-41C4-AA11-992F4D636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D337-6313-4407-8F8A-0A72706256DC}" type="datetimeFigureOut">
              <a:rPr lang="en-US" smtClean="0"/>
              <a:pPr/>
              <a:t>4/27/2009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E678-8904-41C4-AA11-992F4D636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D337-6313-4407-8F8A-0A72706256DC}" type="datetimeFigureOut">
              <a:rPr lang="en-US" smtClean="0"/>
              <a:pPr/>
              <a:t>4/27/2009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E678-8904-41C4-AA11-992F4D636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D337-6313-4407-8F8A-0A72706256DC}" type="datetimeFigureOut">
              <a:rPr lang="en-US" smtClean="0"/>
              <a:pPr/>
              <a:t>4/27/2009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E678-8904-41C4-AA11-992F4D636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D337-6313-4407-8F8A-0A72706256DC}" type="datetimeFigureOut">
              <a:rPr lang="en-US" smtClean="0"/>
              <a:pPr/>
              <a:t>4/27/2009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E678-8904-41C4-AA11-992F4D636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D337-6313-4407-8F8A-0A72706256DC}" type="datetimeFigureOut">
              <a:rPr lang="en-US" smtClean="0"/>
              <a:pPr/>
              <a:t>4/27/2009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E678-8904-41C4-AA11-992F4D636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D337-6313-4407-8F8A-0A72706256DC}" type="datetimeFigureOut">
              <a:rPr lang="en-US" smtClean="0"/>
              <a:pPr/>
              <a:t>4/27/2009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E678-8904-41C4-AA11-992F4D636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D337-6313-4407-8F8A-0A72706256DC}" type="datetimeFigureOut">
              <a:rPr lang="en-US" smtClean="0"/>
              <a:pPr/>
              <a:t>4/27/2009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E678-8904-41C4-AA11-992F4D636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9D337-6313-4407-8F8A-0A72706256DC}" type="datetimeFigureOut">
              <a:rPr lang="en-US" smtClean="0"/>
              <a:pPr/>
              <a:t>4/27/2009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E678-8904-41C4-AA11-992F4D636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9D337-6313-4407-8F8A-0A72706256DC}" type="datetimeFigureOut">
              <a:rPr lang="en-US" smtClean="0"/>
              <a:pPr/>
              <a:t>4/27/2009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E678-8904-41C4-AA11-992F4D636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00043"/>
            <a:ext cx="7772400" cy="3100408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Greetings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Hello!  </a:t>
            </a:r>
            <a:r>
              <a:rPr lang="en-GB" dirty="0" err="1" smtClean="0">
                <a:solidFill>
                  <a:srgbClr val="CC0099"/>
                </a:solidFill>
              </a:rPr>
              <a:t>Assalam</a:t>
            </a:r>
            <a:r>
              <a:rPr lang="en-GB" dirty="0" smtClean="0">
                <a:solidFill>
                  <a:srgbClr val="CC0099"/>
                </a:solidFill>
              </a:rPr>
              <a:t>-o-</a:t>
            </a:r>
            <a:r>
              <a:rPr lang="en-GB" dirty="0" err="1" smtClean="0">
                <a:solidFill>
                  <a:srgbClr val="CC0099"/>
                </a:solidFill>
              </a:rPr>
              <a:t>alaikum</a:t>
            </a:r>
            <a:r>
              <a:rPr lang="en-GB" dirty="0" smtClean="0">
                <a:solidFill>
                  <a:srgbClr val="CC0099"/>
                </a:solidFill>
              </a:rPr>
              <a:t>!</a:t>
            </a:r>
            <a:r>
              <a:rPr lang="ur-PK" dirty="0" smtClean="0">
                <a:solidFill>
                  <a:srgbClr val="CC0099"/>
                </a:solidFill>
              </a:rPr>
              <a:t/>
            </a:r>
            <a:br>
              <a:rPr lang="ur-PK" dirty="0" smtClean="0">
                <a:solidFill>
                  <a:srgbClr val="CC0099"/>
                </a:solidFill>
              </a:rPr>
            </a:br>
            <a:r>
              <a:rPr lang="ur-PK" dirty="0" smtClean="0">
                <a:solidFill>
                  <a:srgbClr val="CC0099"/>
                </a:solidFill>
              </a:rPr>
              <a:t>					</a:t>
            </a:r>
            <a:r>
              <a:rPr lang="ur-PK" sz="2400" dirty="0" smtClean="0">
                <a:solidFill>
                  <a:srgbClr val="CC0099"/>
                </a:solidFill>
                <a:latin typeface="Cobra Nastaliq" pitchFamily="2" charset="-78"/>
                <a:cs typeface="Cobra Nastaliq" pitchFamily="2" charset="-78"/>
              </a:rPr>
              <a:t>السلام  علیکم</a:t>
            </a:r>
            <a:endParaRPr lang="en-GB" sz="2400" dirty="0" smtClean="0">
              <a:solidFill>
                <a:srgbClr val="CC0099"/>
              </a:solidFill>
              <a:latin typeface="Cobra Nastaliq" pitchFamily="2" charset="-78"/>
              <a:cs typeface="Cobra Nastaliq" pitchFamily="2" charset="-7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GB" sz="4000" smtClean="0"/>
              <a:t>(reply)   </a:t>
            </a:r>
            <a:r>
              <a:rPr lang="en-GB" sz="4000" smtClean="0">
                <a:solidFill>
                  <a:srgbClr val="CC0099"/>
                </a:solidFill>
              </a:rPr>
              <a:t>Walaikum – Assalam!</a:t>
            </a:r>
            <a:endParaRPr lang="ur-PK" sz="4000" smtClean="0">
              <a:solidFill>
                <a:srgbClr val="CC0099"/>
              </a:solidFill>
            </a:endParaRPr>
          </a:p>
          <a:p>
            <a:pPr algn="l" eaLnBrk="1" hangingPunct="1"/>
            <a:r>
              <a:rPr lang="ur-PK" sz="4000" smtClean="0">
                <a:solidFill>
                  <a:srgbClr val="CC0099"/>
                </a:solidFill>
              </a:rPr>
              <a:t>					</a:t>
            </a:r>
            <a:r>
              <a:rPr lang="ur-PK" sz="2400" smtClean="0">
                <a:solidFill>
                  <a:srgbClr val="CC0099"/>
                </a:solidFill>
                <a:latin typeface="Cobra Nastaliq" pitchFamily="2" charset="-78"/>
                <a:cs typeface="Cobra Nastaliq" pitchFamily="2" charset="-78"/>
              </a:rPr>
              <a:t>و علیکم السلام</a:t>
            </a:r>
            <a:endParaRPr lang="en-GB" sz="2400" smtClean="0">
              <a:latin typeface="Cobra Nastaliq" pitchFamily="2" charset="-78"/>
              <a:cs typeface="Cobra Nastaliq" pitchFamily="2" charset="-78"/>
            </a:endParaRPr>
          </a:p>
        </p:txBody>
      </p:sp>
      <p:pic>
        <p:nvPicPr>
          <p:cNvPr id="3076" name="Picture 4" descr="MCBD09517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11080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MCBD0950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8445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err="1" smtClean="0"/>
              <a:t>Dupehr</a:t>
            </a:r>
            <a:r>
              <a:rPr lang="en-GB" b="1" u="sng" dirty="0" smtClean="0"/>
              <a:t> ka </a:t>
            </a:r>
            <a:r>
              <a:rPr lang="en-GB" b="1" u="sng" dirty="0" err="1" smtClean="0"/>
              <a:t>khaana</a:t>
            </a:r>
            <a:r>
              <a:rPr lang="en-GB" b="1" u="sng" dirty="0" smtClean="0"/>
              <a:t> (lunch)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u="sng" dirty="0" smtClean="0"/>
              <a:t>Or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u="sng" dirty="0" err="1" smtClean="0"/>
              <a:t>Raat</a:t>
            </a:r>
            <a:r>
              <a:rPr lang="en-GB" b="1" u="sng" dirty="0" smtClean="0"/>
              <a:t> ka </a:t>
            </a:r>
            <a:r>
              <a:rPr lang="en-GB" b="1" u="sng" dirty="0" err="1" smtClean="0"/>
              <a:t>khaana</a:t>
            </a:r>
            <a:r>
              <a:rPr lang="en-GB" b="1" u="sng" dirty="0" smtClean="0"/>
              <a:t> (dinner)</a:t>
            </a:r>
            <a:endParaRPr lang="en-GB" dirty="0"/>
          </a:p>
        </p:txBody>
      </p:sp>
      <p:pic>
        <p:nvPicPr>
          <p:cNvPr id="4" name="Content Placeholder 3" descr="C:\Documents and Settings\Nabs\Local Settings\Temporary Internet Files\Content.IE5\D9NP69IA\MCFD00496_0000[1].wm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85926"/>
            <a:ext cx="2360991" cy="253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14546" y="4643446"/>
            <a:ext cx="5519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/>
              <a:t>Shorba</a:t>
            </a:r>
            <a:r>
              <a:rPr lang="en-GB" sz="3200" dirty="0" smtClean="0"/>
              <a:t> (chicken casserole)</a:t>
            </a:r>
            <a:endParaRPr lang="en-GB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err="1" smtClean="0"/>
              <a:t>Dupehr</a:t>
            </a:r>
            <a:r>
              <a:rPr lang="en-GB" b="1" u="sng" dirty="0" smtClean="0"/>
              <a:t> ka </a:t>
            </a:r>
            <a:r>
              <a:rPr lang="en-GB" b="1" u="sng" dirty="0" err="1" smtClean="0"/>
              <a:t>khaana</a:t>
            </a:r>
            <a:r>
              <a:rPr lang="en-GB" b="1" u="sng" dirty="0" smtClean="0"/>
              <a:t> (lunch)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u="sng" dirty="0" smtClean="0"/>
              <a:t>Or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u="sng" dirty="0" err="1" smtClean="0"/>
              <a:t>Raat</a:t>
            </a:r>
            <a:r>
              <a:rPr lang="en-GB" b="1" u="sng" dirty="0" smtClean="0"/>
              <a:t> ka </a:t>
            </a:r>
            <a:r>
              <a:rPr lang="en-GB" b="1" u="sng" dirty="0" err="1" smtClean="0"/>
              <a:t>khaana</a:t>
            </a:r>
            <a:r>
              <a:rPr lang="en-GB" b="1" u="sng" dirty="0" smtClean="0"/>
              <a:t> (dinner)</a:t>
            </a:r>
            <a:endParaRPr lang="en-GB" dirty="0"/>
          </a:p>
        </p:txBody>
      </p:sp>
      <p:pic>
        <p:nvPicPr>
          <p:cNvPr id="4" name="Content Placeholder 3" descr="C:\Documents and Settings\Nabs\Local Settings\Temporary Internet Files\Content.IE5\FSURZYBT\MPj04329690000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71744"/>
            <a:ext cx="1629295" cy="172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Nabs\Local Settings\Temporary Internet Files\Content.IE5\S4A93TG3\MPj04329180000[1]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71744"/>
            <a:ext cx="15621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3857628"/>
            <a:ext cx="791946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en-GB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Samosa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GB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</a:t>
            </a:r>
            <a:r>
              <a:rPr kumimoji="0" lang="en-GB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Roti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         		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Desserts</a:t>
            </a:r>
            <a:endParaRPr lang="en-US" u="sng" dirty="0"/>
          </a:p>
        </p:txBody>
      </p:sp>
      <p:pic>
        <p:nvPicPr>
          <p:cNvPr id="1026" name="Picture 2" descr="C:\Documents and Settings\Nabila\Desktop\khe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714488"/>
            <a:ext cx="1524000" cy="1500198"/>
          </a:xfrm>
          <a:prstGeom prst="rect">
            <a:avLst/>
          </a:prstGeom>
          <a:noFill/>
        </p:spPr>
      </p:pic>
      <p:pic>
        <p:nvPicPr>
          <p:cNvPr id="1027" name="Picture 3" descr="C:\Documents and Settings\Nabila\Desktop\mith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00174"/>
            <a:ext cx="1524000" cy="1857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3286124"/>
            <a:ext cx="295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     </a:t>
            </a:r>
            <a:r>
              <a:rPr lang="en-GB" sz="2000" b="1" dirty="0" err="1" smtClean="0"/>
              <a:t>Kheer</a:t>
            </a:r>
            <a:r>
              <a:rPr lang="en-GB" sz="2000" b="1" dirty="0" smtClean="0"/>
              <a:t> (rice pudding)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3286124"/>
            <a:ext cx="305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/>
              <a:t>Mithai</a:t>
            </a:r>
            <a:r>
              <a:rPr lang="en-GB" sz="2000" b="1" dirty="0" smtClean="0"/>
              <a:t> (sweetmeats)</a:t>
            </a:r>
            <a:endParaRPr lang="en-US" sz="2000" b="1" dirty="0"/>
          </a:p>
        </p:txBody>
      </p:sp>
      <p:pic>
        <p:nvPicPr>
          <p:cNvPr id="1028" name="Picture 4" descr="C:\Documents and Settings\Nabila\Desktop\rasmala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929066"/>
            <a:ext cx="1524000" cy="1143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00496" y="528638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/>
              <a:t>Rasmalai</a:t>
            </a:r>
            <a:endParaRPr lang="en-US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/>
              <a:t>Drinks</a:t>
            </a:r>
            <a:r>
              <a:rPr lang="en-GB" u="sng" dirty="0"/>
              <a:t/>
            </a:r>
            <a:br>
              <a:rPr lang="en-GB" u="sng" dirty="0"/>
            </a:br>
            <a:endParaRPr lang="en-GB" u="sng" dirty="0"/>
          </a:p>
        </p:txBody>
      </p:sp>
      <p:pic>
        <p:nvPicPr>
          <p:cNvPr id="4" name="Content Placeholder 3" descr="C:\Documents and Settings\Nabs\Local Settings\Temporary Internet Files\Content.IE5\S4A93TG3\MPj04222740000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928670"/>
            <a:ext cx="2543695" cy="254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7158" y="3500438"/>
            <a:ext cx="48954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</a:t>
            </a: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Paani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(water)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Documents and Settings\Nabs\Local Settings\Temporary Internet Files\Content.IE5\D9NP69IA\MCj02503320000[1].wm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256"/>
            <a:ext cx="19621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Nabs\Local Settings\Temporary Internet Files\Content.IE5\PY6LJ1WG\MPj03143150000[1]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071942"/>
            <a:ext cx="11906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4282" y="5929330"/>
            <a:ext cx="751680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Chai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(tea)			                                       </a:t>
            </a:r>
            <a:r>
              <a:rPr kumimoji="0" lang="en-GB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Doodh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(milk)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Let’s see if you can remember?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GB" dirty="0" err="1" smtClean="0"/>
              <a:t>Dupehr</a:t>
            </a:r>
            <a:r>
              <a:rPr lang="en-GB" dirty="0" smtClean="0"/>
              <a:t> ka </a:t>
            </a:r>
            <a:r>
              <a:rPr lang="en-GB" dirty="0" err="1" smtClean="0"/>
              <a:t>khaana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 smtClean="0"/>
          </a:p>
          <a:p>
            <a:pPr algn="ctr">
              <a:buNone/>
            </a:pPr>
            <a:r>
              <a:rPr lang="en-GB" dirty="0" smtClean="0"/>
              <a:t> (lunch)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err="1" smtClean="0"/>
              <a:t>Raat</a:t>
            </a:r>
            <a:r>
              <a:rPr lang="en-GB" dirty="0" smtClean="0"/>
              <a:t> ka </a:t>
            </a:r>
            <a:r>
              <a:rPr lang="en-GB" dirty="0" err="1" smtClean="0"/>
              <a:t>khaana</a:t>
            </a:r>
            <a:endParaRPr lang="en-GB" dirty="0" smtClean="0"/>
          </a:p>
          <a:p>
            <a:pPr algn="ctr">
              <a:buNone/>
            </a:pPr>
            <a:r>
              <a:rPr lang="en-GB" dirty="0" smtClean="0"/>
              <a:t>    </a:t>
            </a:r>
          </a:p>
          <a:p>
            <a:pPr algn="ctr">
              <a:buNone/>
            </a:pPr>
            <a:r>
              <a:rPr lang="en-GB" dirty="0" smtClean="0"/>
              <a:t>(dinner)</a:t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Let’s see if you can remember?</a:t>
            </a:r>
            <a:endParaRPr lang="en-GB" u="sng" dirty="0"/>
          </a:p>
        </p:txBody>
      </p:sp>
      <p:pic>
        <p:nvPicPr>
          <p:cNvPr id="4" name="Content Placeholder 3" descr="C:\Documents and Settings\Nabs\Local Settings\Temporary Internet Files\Content.IE5\FSURZYBT\MPj04304800000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1762298" cy="128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C:\Documents and Settings\Nabs\Local Settings\Temporary Internet Files\Content.IE5\FSURZYBT\MPj03143160000[1]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571612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C:\Documents and Settings\Nabs\Local Settings\Temporary Internet Files\Content.IE5\D9NP69IA\MPj03140160000[1]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28586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C:\Documents and Settings\Nabs\Local Settings\Temporary Internet Files\Content.IE5\S4A93TG3\MPj04222740000[1]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857628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Nabs\Local Settings\Temporary Internet Files\Content.IE5\PY6LJ1WG\MPj03143150000[1]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800489"/>
            <a:ext cx="11906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42976" y="2857496"/>
            <a:ext cx="855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Nashta</a:t>
            </a:r>
            <a:endParaRPr lang="en-GB" b="1" dirty="0"/>
          </a:p>
        </p:txBody>
      </p:sp>
      <p:sp>
        <p:nvSpPr>
          <p:cNvPr id="11" name="Rectangle 10"/>
          <p:cNvSpPr/>
          <p:nvPr/>
        </p:nvSpPr>
        <p:spPr>
          <a:xfrm>
            <a:off x="6572264" y="3143248"/>
            <a:ext cx="224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Narangi</a:t>
            </a:r>
            <a:r>
              <a:rPr lang="en-GB" b="1" dirty="0" smtClean="0"/>
              <a:t> ka </a:t>
            </a:r>
            <a:r>
              <a:rPr lang="en-GB" b="1" dirty="0" err="1" smtClean="0"/>
              <a:t>ras</a:t>
            </a:r>
            <a:r>
              <a:rPr lang="en-GB" b="1" dirty="0" smtClean="0"/>
              <a:t> / juice 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4429124" y="2857496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/>
              <a:t>Chai</a:t>
            </a:r>
            <a:endParaRPr lang="en-GB" b="1" dirty="0"/>
          </a:p>
        </p:txBody>
      </p:sp>
      <p:sp>
        <p:nvSpPr>
          <p:cNvPr id="13" name="Rectangle 12"/>
          <p:cNvSpPr/>
          <p:nvPr/>
        </p:nvSpPr>
        <p:spPr>
          <a:xfrm>
            <a:off x="2643174" y="5572140"/>
            <a:ext cx="1133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Paani</a:t>
            </a: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2857488" y="5286388"/>
            <a:ext cx="6643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		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5429256" y="542926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Doodh</a:t>
            </a: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err="1"/>
              <a:t>Phall</a:t>
            </a:r>
            <a:r>
              <a:rPr lang="en-GB" b="1" u="sng" dirty="0"/>
              <a:t> (fruit)</a:t>
            </a:r>
            <a:r>
              <a:rPr lang="en-GB" u="sng" dirty="0"/>
              <a:t/>
            </a:r>
            <a:br>
              <a:rPr lang="en-GB" u="sng" dirty="0"/>
            </a:br>
            <a:endParaRPr lang="en-GB" u="sng" dirty="0"/>
          </a:p>
        </p:txBody>
      </p:sp>
      <p:pic>
        <p:nvPicPr>
          <p:cNvPr id="4" name="Content Placeholder 3" descr="C:\Documents and Settings\Nabs\Local Settings\Temporary Internet Files\Content.IE5\S4A93TG3\MPj04387870000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885821"/>
            <a:ext cx="3286149" cy="254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43042" y="4000504"/>
            <a:ext cx="65008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</a:t>
            </a: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000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                      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5" name="Picture 2" descr="C:\Documents and Settings\Nabila\Local Settings\Temporary Internet Files\Content.IE5\0UYEI4NY\MCj043689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1714500" cy="142876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28596" y="2357430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Kela</a:t>
            </a: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(banana)</a:t>
            </a:r>
            <a:endParaRPr lang="en-US" dirty="0"/>
          </a:p>
        </p:txBody>
      </p:sp>
      <p:pic>
        <p:nvPicPr>
          <p:cNvPr id="7" name="Picture 3" descr="C:\Documents and Settings\Nabila\Local Settings\Temporary Internet Files\Content.IE5\GH16K4KZ\MPj043864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876"/>
            <a:ext cx="1071570" cy="125016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4786322"/>
            <a:ext cx="1527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Seyb</a:t>
            </a: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(apple)</a:t>
            </a:r>
            <a:endParaRPr lang="en-US" dirty="0"/>
          </a:p>
        </p:txBody>
      </p:sp>
      <p:pic>
        <p:nvPicPr>
          <p:cNvPr id="9" name="Picture 5" descr="C:\Documents and Settings\Nabila\Local Settings\Temporary Internet Files\Content.IE5\RHWNIUGK\MCj0436909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929066"/>
            <a:ext cx="1571624" cy="142194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715140" y="2643182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Angoor</a:t>
            </a: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(grapes)</a:t>
            </a:r>
            <a:endParaRPr lang="en-US" dirty="0"/>
          </a:p>
        </p:txBody>
      </p:sp>
      <p:pic>
        <p:nvPicPr>
          <p:cNvPr id="12" name="Picture 4" descr="C:\Documents and Settings\Nabila\Local Settings\Temporary Internet Files\Content.IE5\0UYEI4NY\MCj0436896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071546"/>
            <a:ext cx="1714500" cy="1714500"/>
          </a:xfrm>
          <a:prstGeom prst="rect">
            <a:avLst/>
          </a:prstGeom>
          <a:noFill/>
        </p:spPr>
      </p:pic>
      <p:pic>
        <p:nvPicPr>
          <p:cNvPr id="2050" name="Picture 2" descr="C:\Documents and Settings\Nabila\Local Settings\Temporary Internet Files\Content.IE5\0UYEI4NY\MCj0250840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3857628"/>
            <a:ext cx="1503111" cy="1253913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6357950" y="5214950"/>
            <a:ext cx="1786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Narangi</a:t>
            </a: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(orange)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14612" y="5357826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Ananas</a:t>
            </a: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(pineapple)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Let’s see if you can remember?</a:t>
            </a:r>
            <a:endParaRPr lang="en-GB" u="sng" dirty="0"/>
          </a:p>
        </p:txBody>
      </p:sp>
      <p:pic>
        <p:nvPicPr>
          <p:cNvPr id="4" name="Content Placeholder 3" descr="C:\Documents and Settings\Nabs\Local Settings\Temporary Internet Files\Content.IE5\S4A93TG3\MPj04387870000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71678"/>
            <a:ext cx="3287684" cy="254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/>
              <a:t>                          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                    </a:t>
            </a:r>
          </a:p>
          <a:p>
            <a:endParaRPr lang="en-GB" sz="3200" b="1" dirty="0" smtClean="0"/>
          </a:p>
          <a:p>
            <a:pPr algn="ctr"/>
            <a:r>
              <a:rPr lang="en-GB" sz="3200" b="1" dirty="0" err="1" smtClean="0"/>
              <a:t>Phall</a:t>
            </a:r>
            <a:r>
              <a:rPr lang="en-GB" sz="3200" b="1" dirty="0" smtClean="0"/>
              <a:t> (fruit)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Let’s see if you can remember?</a:t>
            </a:r>
            <a:endParaRPr lang="en-US" u="sng" dirty="0"/>
          </a:p>
        </p:txBody>
      </p:sp>
      <p:pic>
        <p:nvPicPr>
          <p:cNvPr id="1026" name="Picture 2" descr="C:\Documents and Settings\Nabila\Local Settings\Temporary Internet Files\Content.IE5\0UYEI4NY\MCj043689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14818"/>
            <a:ext cx="1714500" cy="1428760"/>
          </a:xfrm>
          <a:prstGeom prst="rect">
            <a:avLst/>
          </a:prstGeom>
          <a:noFill/>
        </p:spPr>
      </p:pic>
      <p:pic>
        <p:nvPicPr>
          <p:cNvPr id="1027" name="Picture 3" descr="C:\Documents and Settings\Nabila\Local Settings\Temporary Internet Files\Content.IE5\GH16K4KZ\MPj043864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714752"/>
            <a:ext cx="1714512" cy="2000264"/>
          </a:xfrm>
          <a:prstGeom prst="rect">
            <a:avLst/>
          </a:prstGeom>
          <a:noFill/>
        </p:spPr>
      </p:pic>
      <p:pic>
        <p:nvPicPr>
          <p:cNvPr id="1028" name="Picture 4" descr="C:\Documents and Settings\Nabila\Local Settings\Temporary Internet Files\Content.IE5\0UYEI4NY\MCj043689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500174"/>
            <a:ext cx="1714500" cy="1714500"/>
          </a:xfrm>
          <a:prstGeom prst="rect">
            <a:avLst/>
          </a:prstGeom>
          <a:noFill/>
        </p:spPr>
      </p:pic>
      <p:pic>
        <p:nvPicPr>
          <p:cNvPr id="1029" name="Picture 5" descr="C:\Documents and Settings\Nabila\Local Settings\Temporary Internet Files\Content.IE5\RHWNIUGK\MCj04369090000[1].pn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5720" y="1285860"/>
            <a:ext cx="1714500" cy="1714500"/>
          </a:xfrm>
          <a:prstGeom prst="rect">
            <a:avLst/>
          </a:prstGeom>
          <a:noFill/>
        </p:spPr>
      </p:pic>
      <p:pic>
        <p:nvPicPr>
          <p:cNvPr id="1030" name="Picture 6" descr="C:\Documents and Settings\Nabila\Local Settings\Temporary Internet Files\Content.IE5\0UYEI4NY\MCj025084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4" y="1571612"/>
            <a:ext cx="1928826" cy="171451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85786" y="550070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Kela</a:t>
            </a: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(banana)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7158" y="2928934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Ananas</a:t>
            </a: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(pineapple)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16509" y="3244334"/>
            <a:ext cx="1710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Angoor</a:t>
            </a: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(grapes)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43768" y="3214686"/>
            <a:ext cx="1786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Narangi</a:t>
            </a: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(orange)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357818" y="5357826"/>
            <a:ext cx="1421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Seyb</a:t>
            </a: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(apple)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Let’s see if you can remember?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b="1" dirty="0" smtClean="0"/>
              <a:t>				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Content Placeholder 3" descr="C:\Documents and Settings\Nabs\Local Settings\Temporary Internet Files\Content.IE5\FSURZYBT\MPj04387180000[1]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785926"/>
            <a:ext cx="2357455" cy="175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71736" y="3857628"/>
            <a:ext cx="3571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               </a:t>
            </a:r>
            <a:r>
              <a:rPr lang="en-GB" sz="3200" b="1" dirty="0" err="1" smtClean="0"/>
              <a:t>Sabzi</a:t>
            </a:r>
            <a:r>
              <a:rPr lang="en-GB" sz="3200" b="1" dirty="0" smtClean="0"/>
              <a:t> </a:t>
            </a:r>
          </a:p>
          <a:p>
            <a:endParaRPr lang="en-GB" sz="3200" b="1" dirty="0" smtClean="0"/>
          </a:p>
          <a:p>
            <a:endParaRPr lang="en-GB" sz="3200" b="1" dirty="0" smtClean="0"/>
          </a:p>
          <a:p>
            <a:endParaRPr lang="en-GB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dirty="0" smtClean="0">
                <a:solidFill>
                  <a:srgbClr val="CC0099"/>
                </a:solidFill>
              </a:rPr>
              <a:t/>
            </a:r>
            <a:br>
              <a:rPr lang="en-GB" sz="4000" dirty="0" smtClean="0">
                <a:solidFill>
                  <a:srgbClr val="CC0099"/>
                </a:solidFill>
              </a:rPr>
            </a:br>
            <a:r>
              <a:rPr lang="en-GB" sz="4000" dirty="0" smtClean="0">
                <a:solidFill>
                  <a:srgbClr val="CC0099"/>
                </a:solidFill>
              </a:rPr>
              <a:t/>
            </a:r>
            <a:br>
              <a:rPr lang="en-GB" sz="4000" dirty="0" smtClean="0">
                <a:solidFill>
                  <a:srgbClr val="CC0099"/>
                </a:solidFill>
              </a:rPr>
            </a:br>
            <a:r>
              <a:rPr lang="en-GB" sz="4000" u="sng" dirty="0" smtClean="0"/>
              <a:t>What will we learn today?</a:t>
            </a:r>
            <a:r>
              <a:rPr lang="ur-PK" sz="4000" dirty="0" smtClean="0">
                <a:solidFill>
                  <a:srgbClr val="CC0099"/>
                </a:solidFill>
              </a:rPr>
              <a:t>  </a:t>
            </a:r>
            <a:r>
              <a:rPr lang="en-GB" sz="4000" dirty="0" smtClean="0">
                <a:solidFill>
                  <a:srgbClr val="CC0099"/>
                </a:solidFill>
              </a:rPr>
              <a:t/>
            </a:r>
            <a:br>
              <a:rPr lang="en-GB" sz="4000" dirty="0" smtClean="0">
                <a:solidFill>
                  <a:srgbClr val="CC0099"/>
                </a:solidFill>
              </a:rPr>
            </a:br>
            <a:r>
              <a:rPr lang="en-GB" sz="4000" dirty="0" smtClean="0">
                <a:solidFill>
                  <a:srgbClr val="CC0099"/>
                </a:solidFill>
              </a:rPr>
              <a:t/>
            </a:r>
            <a:br>
              <a:rPr lang="en-GB" sz="4000" dirty="0" smtClean="0">
                <a:solidFill>
                  <a:srgbClr val="CC0099"/>
                </a:solidFill>
              </a:rPr>
            </a:br>
            <a:r>
              <a:rPr lang="en-GB" sz="4000" dirty="0" smtClean="0">
                <a:solidFill>
                  <a:srgbClr val="CC0099"/>
                </a:solidFill>
              </a:rPr>
              <a:t/>
            </a:r>
            <a:br>
              <a:rPr lang="en-GB" sz="4000" dirty="0" smtClean="0">
                <a:solidFill>
                  <a:srgbClr val="CC0099"/>
                </a:solidFill>
              </a:rPr>
            </a:br>
            <a:r>
              <a:rPr lang="en-GB" sz="4000" dirty="0" smtClean="0">
                <a:solidFill>
                  <a:srgbClr val="CC0099"/>
                </a:solidFill>
              </a:rPr>
              <a:t/>
            </a:r>
            <a:br>
              <a:rPr lang="en-GB" sz="4000" dirty="0" smtClean="0">
                <a:solidFill>
                  <a:srgbClr val="CC0099"/>
                </a:solidFill>
              </a:rPr>
            </a:br>
            <a:endParaRPr lang="en-GB" sz="3200" u="sng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928670"/>
            <a:ext cx="8372476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r-PK" dirty="0" smtClean="0">
                <a:solidFill>
                  <a:srgbClr val="CC0099"/>
                </a:solidFill>
              </a:rPr>
              <a:t>اردو</a:t>
            </a:r>
            <a:r>
              <a:rPr lang="en-GB" dirty="0" smtClean="0">
                <a:solidFill>
                  <a:srgbClr val="CC0099"/>
                </a:solidFill>
              </a:rPr>
              <a:t>   </a:t>
            </a:r>
            <a:r>
              <a:rPr lang="en-GB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Urdu</a:t>
            </a:r>
            <a:br>
              <a:rPr lang="en-GB" u="sng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GB" u="sng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Food and Drink  </a:t>
            </a:r>
            <a:r>
              <a:rPr lang="en-GB" b="1" dirty="0" smtClean="0">
                <a:solidFill>
                  <a:srgbClr val="00B050"/>
                </a:solidFill>
              </a:rPr>
              <a:t>(</a:t>
            </a:r>
            <a:r>
              <a:rPr lang="en-GB" b="1" dirty="0" err="1" smtClean="0">
                <a:solidFill>
                  <a:srgbClr val="00B050"/>
                </a:solidFill>
              </a:rPr>
              <a:t>Khana</a:t>
            </a:r>
            <a:r>
              <a:rPr lang="en-GB" b="1" dirty="0" smtClean="0">
                <a:solidFill>
                  <a:srgbClr val="00B050"/>
                </a:solidFill>
              </a:rPr>
              <a:t> </a:t>
            </a:r>
            <a:r>
              <a:rPr lang="en-GB" b="1" dirty="0" err="1" smtClean="0">
                <a:solidFill>
                  <a:srgbClr val="00B050"/>
                </a:solidFill>
              </a:rPr>
              <a:t>Peena</a:t>
            </a:r>
            <a:r>
              <a:rPr lang="en-GB" b="1" dirty="0" smtClean="0">
                <a:solidFill>
                  <a:srgbClr val="00B050"/>
                </a:solidFill>
              </a:rPr>
              <a:t>)</a:t>
            </a:r>
          </a:p>
          <a:p>
            <a:pPr eaLnBrk="1" hangingPunct="1"/>
            <a:endParaRPr lang="en-GB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dirty="0" smtClean="0">
                <a:solidFill>
                  <a:schemeClr val="tx2"/>
                </a:solidFill>
              </a:rPr>
              <a:t>To be able to say some basic greetings in Urdu (hello, what is your name, etc.)</a:t>
            </a:r>
          </a:p>
          <a:p>
            <a:pPr eaLnBrk="1" hangingPunct="1"/>
            <a:r>
              <a:rPr lang="en-GB" dirty="0" smtClean="0">
                <a:solidFill>
                  <a:schemeClr val="tx2"/>
                </a:solidFill>
              </a:rPr>
              <a:t>To be able to say and remember some basic words and phrases for food and drink and to create a menu for your school.</a:t>
            </a:r>
          </a:p>
          <a:p>
            <a:pPr eaLnBrk="1" hangingPunct="1"/>
            <a:r>
              <a:rPr lang="en-GB" dirty="0" smtClean="0">
                <a:solidFill>
                  <a:schemeClr val="tx2"/>
                </a:solidFill>
              </a:rPr>
              <a:t>To have fun!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err="1" smtClean="0"/>
              <a:t>Sabzi</a:t>
            </a:r>
            <a:r>
              <a:rPr lang="en-GB" b="1" u="sng" dirty="0" smtClean="0"/>
              <a:t> (vegetables)</a:t>
            </a:r>
            <a:r>
              <a:rPr lang="en-GB" u="sng" dirty="0"/>
              <a:t/>
            </a:r>
            <a:br>
              <a:rPr lang="en-GB" u="sng" dirty="0"/>
            </a:br>
            <a:endParaRPr lang="en-GB" u="sng" dirty="0"/>
          </a:p>
        </p:txBody>
      </p:sp>
      <p:pic>
        <p:nvPicPr>
          <p:cNvPr id="5" name="Picture 2" descr="C:\Documents and Settings\Nabila\Local Settings\Temporary Internet Files\Content.IE5\RL2L9DUQ\MCj042593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1920875" cy="1816100"/>
          </a:xfrm>
          <a:prstGeom prst="rect">
            <a:avLst/>
          </a:prstGeom>
          <a:noFill/>
        </p:spPr>
      </p:pic>
      <p:pic>
        <p:nvPicPr>
          <p:cNvPr id="7" name="Picture 4" descr="C:\Documents and Settings\Nabila\Local Settings\Temporary Internet Files\Content.IE5\AHNYDZA1\MCj04368920000[1]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1714500" cy="1714500"/>
          </a:xfrm>
          <a:prstGeom prst="rect">
            <a:avLst/>
          </a:prstGeom>
          <a:noFill/>
        </p:spPr>
      </p:pic>
      <p:pic>
        <p:nvPicPr>
          <p:cNvPr id="8" name="Picture 3" descr="C:\Documents and Settings\Nabila\Local Settings\Temporary Internet Files\Content.IE5\9ET6OUFA\MPj043649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643314"/>
            <a:ext cx="1214050" cy="2000264"/>
          </a:xfrm>
          <a:prstGeom prst="rect">
            <a:avLst/>
          </a:prstGeom>
          <a:noFill/>
        </p:spPr>
      </p:pic>
      <p:pic>
        <p:nvPicPr>
          <p:cNvPr id="9" name="Picture 5" descr="C:\Documents and Settings\Nabila\Local Settings\Temporary Internet Files\Content.IE5\9ET6OUFA\MCFD00524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286256"/>
            <a:ext cx="1516990" cy="131125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786578" y="1785926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Gaajar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4348" y="5143512"/>
            <a:ext cx="1081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Tamaatar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43702" y="4357694"/>
            <a:ext cx="908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Kheera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143108" y="1285860"/>
            <a:ext cx="824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Leemu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err="1" smtClean="0"/>
              <a:t>Sabzi</a:t>
            </a:r>
            <a:r>
              <a:rPr lang="en-GB" b="1" u="sng" dirty="0" smtClean="0"/>
              <a:t> (vegetables)</a:t>
            </a:r>
            <a:r>
              <a:rPr lang="en-GB" u="sng" dirty="0" smtClean="0"/>
              <a:t/>
            </a:r>
            <a:br>
              <a:rPr lang="en-GB" u="sng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Gaajar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</a:t>
            </a:r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Tamaatar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Leemu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</a:t>
            </a:r>
            <a:r>
              <a:rPr lang="en-GB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Kheera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C:\Documents and Settings\Nabila\Local Settings\Temporary Internet Files\Content.IE5\RL2L9DUQ\MCj042593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1920875" cy="1816100"/>
          </a:xfrm>
          <a:prstGeom prst="rect">
            <a:avLst/>
          </a:prstGeom>
          <a:noFill/>
        </p:spPr>
      </p:pic>
      <p:pic>
        <p:nvPicPr>
          <p:cNvPr id="1027" name="Picture 3" descr="C:\Documents and Settings\Nabila\Local Settings\Temporary Internet Files\Content.IE5\9ET6OUFA\MPj043649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714488"/>
            <a:ext cx="1214050" cy="2000264"/>
          </a:xfrm>
          <a:prstGeom prst="rect">
            <a:avLst/>
          </a:prstGeom>
          <a:noFill/>
        </p:spPr>
      </p:pic>
      <p:pic>
        <p:nvPicPr>
          <p:cNvPr id="1028" name="Picture 4" descr="C:\Documents and Settings\Nabila\Local Settings\Temporary Internet Files\Content.IE5\AHNYDZA1\MCj0436892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1714500" cy="1714500"/>
          </a:xfrm>
          <a:prstGeom prst="rect">
            <a:avLst/>
          </a:prstGeom>
          <a:noFill/>
        </p:spPr>
      </p:pic>
      <p:pic>
        <p:nvPicPr>
          <p:cNvPr id="1029" name="Picture 5" descr="C:\Documents and Settings\Nabila\Local Settings\Temporary Internet Files\Content.IE5\9ET6OUFA\MCFD00524_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643446"/>
            <a:ext cx="1516990" cy="1311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Desserts</a:t>
            </a:r>
            <a:endParaRPr lang="en-US" u="sng" dirty="0"/>
          </a:p>
        </p:txBody>
      </p:sp>
      <p:pic>
        <p:nvPicPr>
          <p:cNvPr id="1026" name="Picture 2" descr="C:\Documents and Settings\Nabila\Desktop\khe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714488"/>
            <a:ext cx="1524000" cy="1500198"/>
          </a:xfrm>
          <a:prstGeom prst="rect">
            <a:avLst/>
          </a:prstGeom>
          <a:noFill/>
        </p:spPr>
      </p:pic>
      <p:pic>
        <p:nvPicPr>
          <p:cNvPr id="1027" name="Picture 3" descr="C:\Documents and Settings\Nabila\Desktop\mitha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00174"/>
            <a:ext cx="1524000" cy="1857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3286124"/>
            <a:ext cx="2959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     </a:t>
            </a:r>
            <a:r>
              <a:rPr lang="en-GB" sz="2000" b="1" dirty="0" err="1" smtClean="0"/>
              <a:t>Kheer</a:t>
            </a:r>
            <a:r>
              <a:rPr lang="en-GB" sz="2000" b="1" dirty="0" smtClean="0"/>
              <a:t> (rice pudding)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3286124"/>
            <a:ext cx="3052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/>
              <a:t>Mithai</a:t>
            </a:r>
            <a:r>
              <a:rPr lang="en-GB" sz="2000" b="1" dirty="0" smtClean="0"/>
              <a:t> (sweetmeats)</a:t>
            </a:r>
            <a:endParaRPr lang="en-US" sz="2000" b="1" dirty="0"/>
          </a:p>
        </p:txBody>
      </p:sp>
      <p:pic>
        <p:nvPicPr>
          <p:cNvPr id="1028" name="Picture 4" descr="C:\Documents and Settings\Nabila\Desktop\rasmala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929066"/>
            <a:ext cx="1524000" cy="1143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00496" y="5286388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/>
              <a:t>Rasmalai</a:t>
            </a:r>
            <a:endParaRPr lang="en-US" sz="20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buNone/>
            </a:pPr>
            <a:endParaRPr lang="en-GB" sz="5100" b="1" dirty="0" smtClean="0"/>
          </a:p>
          <a:p>
            <a:pPr>
              <a:buNone/>
            </a:pPr>
            <a:r>
              <a:rPr lang="en-GB" b="1" dirty="0"/>
              <a:t>  </a:t>
            </a:r>
            <a:endParaRPr lang="en-GB" b="1" dirty="0" smtClean="0"/>
          </a:p>
          <a:p>
            <a:pPr algn="ctr">
              <a:buNone/>
            </a:pPr>
            <a:endParaRPr lang="en-GB" sz="6700" b="1" dirty="0" smtClean="0"/>
          </a:p>
          <a:p>
            <a:pPr algn="ctr">
              <a:buNone/>
            </a:pPr>
            <a:endParaRPr lang="en-GB" sz="6700" b="1" dirty="0" smtClean="0">
              <a:latin typeface="Trebuchet MS" pitchFamily="34" charset="0"/>
              <a:cs typeface="JasmineUPC" pitchFamily="18" charset="-34"/>
            </a:endParaRPr>
          </a:p>
          <a:p>
            <a:pPr algn="ctr">
              <a:buNone/>
            </a:pPr>
            <a:r>
              <a:rPr lang="en-GB" sz="8000" b="1" dirty="0" smtClean="0">
                <a:latin typeface="Trebuchet MS" pitchFamily="34" charset="0"/>
                <a:cs typeface="JasmineUPC" pitchFamily="18" charset="-34"/>
              </a:rPr>
              <a:t>Your class has been asked to design a menu for the school, which</a:t>
            </a:r>
          </a:p>
          <a:p>
            <a:pPr algn="ctr">
              <a:buNone/>
            </a:pPr>
            <a:endParaRPr lang="en-GB" sz="8000" b="1" dirty="0" smtClean="0">
              <a:latin typeface="Trebuchet MS" pitchFamily="34" charset="0"/>
              <a:cs typeface="JasmineUPC" pitchFamily="18" charset="-34"/>
            </a:endParaRPr>
          </a:p>
          <a:p>
            <a:pPr algn="ctr">
              <a:buNone/>
            </a:pPr>
            <a:r>
              <a:rPr lang="en-GB" sz="8000" b="1" dirty="0" smtClean="0">
                <a:latin typeface="Trebuchet MS" pitchFamily="34" charset="0"/>
                <a:cs typeface="JasmineUPC" pitchFamily="18" charset="-34"/>
              </a:rPr>
              <a:t> includes fruit and  salads, main meals and drinks. For the salad, </a:t>
            </a:r>
          </a:p>
          <a:p>
            <a:pPr algn="ctr">
              <a:buNone/>
            </a:pPr>
            <a:endParaRPr lang="en-GB" sz="8000" b="1" dirty="0" smtClean="0">
              <a:latin typeface="Trebuchet MS" pitchFamily="34" charset="0"/>
              <a:cs typeface="JasmineUPC" pitchFamily="18" charset="-34"/>
            </a:endParaRPr>
          </a:p>
          <a:p>
            <a:pPr algn="ctr">
              <a:buNone/>
            </a:pPr>
            <a:r>
              <a:rPr lang="en-GB" sz="8000" b="1" dirty="0" smtClean="0">
                <a:latin typeface="Trebuchet MS" pitchFamily="34" charset="0"/>
                <a:cs typeface="JasmineUPC" pitchFamily="18" charset="-34"/>
              </a:rPr>
              <a:t>you can choose which vegetables you would like.</a:t>
            </a:r>
            <a:endParaRPr lang="en-GB" sz="8000" dirty="0">
              <a:latin typeface="Trebuchet MS" pitchFamily="34" charset="0"/>
              <a:cs typeface="JasmineUPC" pitchFamily="18" charset="-34"/>
            </a:endParaRPr>
          </a:p>
          <a:p>
            <a:pPr algn="ctr">
              <a:buNone/>
            </a:pPr>
            <a:r>
              <a:rPr lang="en-GB" sz="8000" b="1" dirty="0">
                <a:latin typeface="Trebuchet MS" pitchFamily="34" charset="0"/>
                <a:cs typeface="JasmineUPC" pitchFamily="18" charset="-34"/>
              </a:rPr>
              <a:t> </a:t>
            </a:r>
            <a:r>
              <a:rPr lang="en-GB" sz="8000" b="1" dirty="0" smtClean="0">
                <a:latin typeface="Trebuchet MS" pitchFamily="34" charset="0"/>
                <a:cs typeface="JasmineUPC" pitchFamily="18" charset="-34"/>
              </a:rPr>
              <a:t>                                                           </a:t>
            </a:r>
          </a:p>
          <a:p>
            <a:pPr algn="ctr">
              <a:buNone/>
            </a:pPr>
            <a:endParaRPr lang="en-GB" sz="8000" b="1" dirty="0" smtClean="0">
              <a:latin typeface="Trebuchet MS" pitchFamily="34" charset="0"/>
              <a:cs typeface="JasmineUPC" pitchFamily="18" charset="-34"/>
            </a:endParaRPr>
          </a:p>
          <a:p>
            <a:pPr algn="ctr">
              <a:buNone/>
            </a:pPr>
            <a:r>
              <a:rPr lang="en-GB" sz="8000" b="1" dirty="0" smtClean="0">
                <a:latin typeface="Trebuchet MS" pitchFamily="34" charset="0"/>
                <a:cs typeface="JasmineUPC" pitchFamily="18" charset="-34"/>
              </a:rPr>
              <a:t>Design a menu – make it as interesting as you can. The first example </a:t>
            </a:r>
          </a:p>
          <a:p>
            <a:pPr algn="ctr">
              <a:buNone/>
            </a:pPr>
            <a:endParaRPr lang="en-GB" sz="8000" b="1" dirty="0" smtClean="0">
              <a:latin typeface="Trebuchet MS" pitchFamily="34" charset="0"/>
              <a:cs typeface="JasmineUPC" pitchFamily="18" charset="-34"/>
            </a:endParaRPr>
          </a:p>
          <a:p>
            <a:pPr algn="ctr">
              <a:buNone/>
            </a:pPr>
            <a:r>
              <a:rPr lang="en-GB" sz="8000" b="1" dirty="0" smtClean="0">
                <a:latin typeface="Trebuchet MS" pitchFamily="34" charset="0"/>
                <a:cs typeface="JasmineUPC" pitchFamily="18" charset="-34"/>
              </a:rPr>
              <a:t>is done for you. Remember it must all be in Urdu!</a:t>
            </a:r>
            <a:endParaRPr lang="en-GB" sz="8000" dirty="0" smtClean="0">
              <a:latin typeface="Trebuchet MS" pitchFamily="34" charset="0"/>
              <a:cs typeface="JasmineUPC" pitchFamily="18" charset="-34"/>
            </a:endParaRPr>
          </a:p>
          <a:p>
            <a:pPr algn="ctr">
              <a:buNone/>
            </a:pPr>
            <a:r>
              <a:rPr lang="en-GB" sz="8000" dirty="0" smtClean="0">
                <a:latin typeface="Trebuchet MS" pitchFamily="34" charset="0"/>
                <a:cs typeface="JasmineUPC" pitchFamily="18" charset="-34"/>
              </a:rPr>
              <a:t> </a:t>
            </a:r>
          </a:p>
          <a:p>
            <a:pPr algn="ctr">
              <a:buNone/>
            </a:pPr>
            <a:r>
              <a:rPr lang="en-GB" sz="8000" dirty="0" smtClean="0">
                <a:latin typeface="Trebuchet MS" pitchFamily="34" charset="0"/>
                <a:cs typeface="JasmineUPC" pitchFamily="18" charset="-34"/>
              </a:rPr>
              <a:t> </a:t>
            </a:r>
          </a:p>
          <a:p>
            <a:pPr algn="ctr">
              <a:buNone/>
            </a:pPr>
            <a:r>
              <a:rPr lang="en-GB" sz="6700" dirty="0" smtClean="0"/>
              <a:t> </a:t>
            </a:r>
          </a:p>
          <a:p>
            <a:pPr algn="ctr">
              <a:buNone/>
            </a:pPr>
            <a:r>
              <a:rPr lang="en-GB" dirty="0" smtClean="0"/>
              <a:t> </a:t>
            </a:r>
          </a:p>
          <a:p>
            <a:pPr algn="ctr">
              <a:buNone/>
            </a:pPr>
            <a:endParaRPr lang="en-GB" dirty="0"/>
          </a:p>
        </p:txBody>
      </p:sp>
      <p:pic>
        <p:nvPicPr>
          <p:cNvPr id="3074" name="Picture 2" descr="C:\Documents and Settings\Nabila\Local Settings\Temporary Internet Files\Content.IE5\2XWVTW98\MCj039800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85728"/>
            <a:ext cx="1785950" cy="1791479"/>
          </a:xfrm>
          <a:prstGeom prst="rect">
            <a:avLst/>
          </a:prstGeom>
          <a:noFill/>
        </p:spPr>
      </p:pic>
      <p:pic>
        <p:nvPicPr>
          <p:cNvPr id="3075" name="Picture 3" descr="C:\Documents and Settings\Nabila\Local Settings\Temporary Internet Files\Content.IE5\07NHPPSV\MCj039829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1511503" cy="182788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4000" dirty="0" smtClean="0">
                <a:solidFill>
                  <a:schemeClr val="accent1"/>
                </a:solidFill>
                <a:latin typeface="Tempus Sans ITC" pitchFamily="82" charset="0"/>
              </a:rPr>
              <a:t>Monday</a:t>
            </a:r>
          </a:p>
          <a:p>
            <a:pPr algn="ctr">
              <a:buNone/>
            </a:pPr>
            <a:endParaRPr lang="en-GB" dirty="0" smtClean="0">
              <a:solidFill>
                <a:srgbClr val="00B050"/>
              </a:solidFill>
              <a:latin typeface="Tempus Sans ITC" pitchFamily="82" charset="0"/>
            </a:endParaRPr>
          </a:p>
          <a:p>
            <a:pPr algn="ctr">
              <a:buNone/>
            </a:pPr>
            <a:r>
              <a:rPr lang="en-GB" dirty="0" err="1" smtClean="0">
                <a:solidFill>
                  <a:srgbClr val="00B050"/>
                </a:solidFill>
                <a:latin typeface="Tempus Sans ITC" pitchFamily="82" charset="0"/>
              </a:rPr>
              <a:t>Narangi</a:t>
            </a:r>
            <a:r>
              <a:rPr lang="en-GB" dirty="0" smtClean="0">
                <a:solidFill>
                  <a:srgbClr val="00B050"/>
                </a:solidFill>
                <a:latin typeface="Tempus Sans ITC" pitchFamily="82" charset="0"/>
              </a:rPr>
              <a:t> ka </a:t>
            </a:r>
            <a:r>
              <a:rPr lang="en-GB" dirty="0" err="1" smtClean="0">
                <a:solidFill>
                  <a:srgbClr val="00B050"/>
                </a:solidFill>
                <a:latin typeface="Tempus Sans ITC" pitchFamily="82" charset="0"/>
              </a:rPr>
              <a:t>ras</a:t>
            </a:r>
            <a:endParaRPr lang="en-GB" dirty="0" smtClean="0">
              <a:solidFill>
                <a:srgbClr val="00B050"/>
              </a:solidFill>
              <a:latin typeface="Tempus Sans ITC" pitchFamily="82" charset="0"/>
            </a:endParaRPr>
          </a:p>
          <a:p>
            <a:pPr algn="ctr">
              <a:buNone/>
            </a:pPr>
            <a:r>
              <a:rPr lang="en-GB" dirty="0" err="1" smtClean="0">
                <a:solidFill>
                  <a:srgbClr val="00B050"/>
                </a:solidFill>
                <a:latin typeface="Tempus Sans ITC" pitchFamily="82" charset="0"/>
              </a:rPr>
              <a:t>Pilau</a:t>
            </a:r>
            <a:endParaRPr lang="en-GB" dirty="0" smtClean="0">
              <a:solidFill>
                <a:srgbClr val="00B050"/>
              </a:solidFill>
              <a:latin typeface="Tempus Sans ITC" pitchFamily="82" charset="0"/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00B050"/>
                </a:solidFill>
                <a:latin typeface="Tempus Sans ITC" pitchFamily="82" charset="0"/>
              </a:rPr>
              <a:t>(</a:t>
            </a:r>
            <a:r>
              <a:rPr lang="en-GB" dirty="0" err="1" smtClean="0">
                <a:solidFill>
                  <a:srgbClr val="00B050"/>
                </a:solidFill>
                <a:latin typeface="Tempus Sans ITC" pitchFamily="82" charset="0"/>
              </a:rPr>
              <a:t>gaajar</a:t>
            </a:r>
            <a:r>
              <a:rPr lang="en-GB" dirty="0" smtClean="0">
                <a:solidFill>
                  <a:srgbClr val="00B050"/>
                </a:solidFill>
                <a:latin typeface="Tempus Sans ITC" pitchFamily="82" charset="0"/>
              </a:rPr>
              <a:t>, </a:t>
            </a:r>
            <a:r>
              <a:rPr lang="en-GB" dirty="0" err="1" smtClean="0">
                <a:solidFill>
                  <a:srgbClr val="00B050"/>
                </a:solidFill>
                <a:latin typeface="Tempus Sans ITC" pitchFamily="82" charset="0"/>
              </a:rPr>
              <a:t>kheera</a:t>
            </a:r>
            <a:r>
              <a:rPr lang="en-GB" dirty="0" smtClean="0">
                <a:solidFill>
                  <a:srgbClr val="00B050"/>
                </a:solidFill>
                <a:latin typeface="Tempus Sans ITC" pitchFamily="82" charset="0"/>
              </a:rPr>
              <a:t>)</a:t>
            </a:r>
          </a:p>
          <a:p>
            <a:pPr algn="ctr">
              <a:buNone/>
            </a:pPr>
            <a:r>
              <a:rPr lang="en-GB" dirty="0" err="1" smtClean="0">
                <a:solidFill>
                  <a:srgbClr val="00B050"/>
                </a:solidFill>
                <a:latin typeface="Tempus Sans ITC" pitchFamily="82" charset="0"/>
              </a:rPr>
              <a:t>Seyb</a:t>
            </a:r>
            <a:endParaRPr lang="en-GB" dirty="0" smtClean="0">
              <a:solidFill>
                <a:srgbClr val="00B050"/>
              </a:solidFill>
              <a:latin typeface="Tempus Sans ITC" pitchFamily="82" charset="0"/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00B050"/>
                </a:solidFill>
                <a:latin typeface="Tempus Sans ITC" pitchFamily="82" charset="0"/>
              </a:rPr>
              <a:t> </a:t>
            </a:r>
            <a:r>
              <a:rPr lang="en-GB" dirty="0" err="1" smtClean="0">
                <a:solidFill>
                  <a:srgbClr val="00B050"/>
                </a:solidFill>
                <a:latin typeface="Tempus Sans ITC" pitchFamily="82" charset="0"/>
              </a:rPr>
              <a:t>Rasmalai</a:t>
            </a:r>
            <a:endParaRPr lang="en-GB" dirty="0" smtClean="0">
              <a:solidFill>
                <a:srgbClr val="00B050"/>
              </a:solidFill>
              <a:latin typeface="Tempus Sans ITC" pitchFamily="82" charset="0"/>
            </a:endParaRPr>
          </a:p>
          <a:p>
            <a:pPr algn="ctr">
              <a:buNone/>
            </a:pPr>
            <a:endParaRPr lang="en-GB" dirty="0" smtClean="0">
              <a:solidFill>
                <a:srgbClr val="00B050"/>
              </a:solidFill>
              <a:latin typeface="Baskerville Old Face" pitchFamily="18" charset="0"/>
            </a:endParaRPr>
          </a:p>
          <a:p>
            <a:pPr algn="ctr">
              <a:buNone/>
            </a:pPr>
            <a:endParaRPr lang="en-GB" dirty="0" smtClean="0">
              <a:solidFill>
                <a:srgbClr val="00B050"/>
              </a:solidFill>
              <a:latin typeface="Baskerville Old Face" pitchFamily="18" charset="0"/>
            </a:endParaRPr>
          </a:p>
        </p:txBody>
      </p:sp>
      <p:pic>
        <p:nvPicPr>
          <p:cNvPr id="2052" name="Picture 4" descr="C:\Documents and Settings\Nabila\Local Settings\Temporary Internet Files\Content.IE5\8GY03CFA\MPj042231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29000"/>
            <a:ext cx="1714488" cy="1714488"/>
          </a:xfrm>
          <a:prstGeom prst="rect">
            <a:avLst/>
          </a:prstGeom>
          <a:noFill/>
        </p:spPr>
      </p:pic>
      <p:pic>
        <p:nvPicPr>
          <p:cNvPr id="2054" name="Picture 6" descr="C:\Documents and Settings\Nabila\Local Settings\Temporary Internet Files\Content.IE5\07NHPPSV\MPj043957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14290"/>
            <a:ext cx="1763718" cy="1666294"/>
          </a:xfrm>
          <a:prstGeom prst="rect">
            <a:avLst/>
          </a:prstGeom>
          <a:noFill/>
        </p:spPr>
      </p:pic>
      <p:pic>
        <p:nvPicPr>
          <p:cNvPr id="2055" name="Picture 7" descr="C:\Documents and Settings\Nabila\Local Settings\Temporary Internet Files\Content.IE5\PDKVO5TI\MPj0422315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3357562"/>
            <a:ext cx="1500198" cy="1500198"/>
          </a:xfrm>
          <a:prstGeom prst="rect">
            <a:avLst/>
          </a:prstGeom>
          <a:noFill/>
        </p:spPr>
      </p:pic>
      <p:pic>
        <p:nvPicPr>
          <p:cNvPr id="2056" name="Picture 8" descr="C:\Documents and Settings\Nabila\Local Settings\Temporary Internet Files\Content.IE5\2XWVTW98\MCj0398005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714356"/>
            <a:ext cx="1780438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4290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smtClean="0">
                <a:solidFill>
                  <a:schemeClr val="tx1"/>
                </a:solidFill>
              </a:rPr>
              <a:t>What is your name?</a:t>
            </a:r>
            <a:br>
              <a:rPr lang="en-GB" sz="4000" smtClean="0">
                <a:solidFill>
                  <a:schemeClr val="tx1"/>
                </a:solidFill>
              </a:rPr>
            </a:br>
            <a:r>
              <a:rPr lang="en-GB" sz="4000" smtClean="0">
                <a:solidFill>
                  <a:srgbClr val="CC0099"/>
                </a:solidFill>
              </a:rPr>
              <a:t>Aap ka naam kya hey?</a:t>
            </a:r>
            <a:br>
              <a:rPr lang="en-GB" sz="4000" smtClean="0">
                <a:solidFill>
                  <a:srgbClr val="CC0099"/>
                </a:solidFill>
              </a:rPr>
            </a:br>
            <a:r>
              <a:rPr lang="ur-PK" sz="4000" smtClean="0">
                <a:solidFill>
                  <a:srgbClr val="CC0099"/>
                </a:solidFill>
              </a:rPr>
              <a:t/>
            </a:r>
            <a:br>
              <a:rPr lang="ur-PK" sz="4000" smtClean="0">
                <a:solidFill>
                  <a:srgbClr val="CC0099"/>
                </a:solidFill>
              </a:rPr>
            </a:br>
            <a:r>
              <a:rPr lang="ur-PK" sz="3200" smtClean="0">
                <a:solidFill>
                  <a:srgbClr val="CC0099"/>
                </a:solidFill>
                <a:latin typeface="Cobra Nastaliq" pitchFamily="2" charset="-78"/>
                <a:cs typeface="Cobra Nastaliq" pitchFamily="2" charset="-78"/>
              </a:rPr>
              <a:t>آپ کا نام کیا ہے</a:t>
            </a:r>
            <a:r>
              <a:rPr lang="en-GB" sz="4000" smtClean="0">
                <a:solidFill>
                  <a:srgbClr val="CC0099"/>
                </a:solidFill>
                <a:latin typeface="Cobra Nastaliq" pitchFamily="2" charset="-78"/>
                <a:cs typeface="Cobra Nastaliq" pitchFamily="2" charset="-78"/>
              </a:rPr>
              <a:t/>
            </a:r>
            <a:br>
              <a:rPr lang="en-GB" sz="4000" smtClean="0">
                <a:solidFill>
                  <a:srgbClr val="CC0099"/>
                </a:solidFill>
                <a:latin typeface="Cobra Nastaliq" pitchFamily="2" charset="-78"/>
                <a:cs typeface="Cobra Nastaliq" pitchFamily="2" charset="-78"/>
              </a:rPr>
            </a:br>
            <a:r>
              <a:rPr lang="en-GB" sz="4000" smtClean="0">
                <a:solidFill>
                  <a:schemeClr val="tx1"/>
                </a:solidFill>
              </a:rPr>
              <a:t>My name is……</a:t>
            </a:r>
            <a:br>
              <a:rPr lang="en-GB" sz="4000" smtClean="0">
                <a:solidFill>
                  <a:schemeClr val="tx1"/>
                </a:solidFill>
              </a:rPr>
            </a:br>
            <a:r>
              <a:rPr lang="en-GB" sz="4000" smtClean="0">
                <a:solidFill>
                  <a:srgbClr val="CC0099"/>
                </a:solidFill>
              </a:rPr>
              <a:t>Mera naam……. Hey</a:t>
            </a:r>
            <a:r>
              <a:rPr lang="ur-PK" sz="4000" smtClean="0">
                <a:solidFill>
                  <a:srgbClr val="CC0099"/>
                </a:solidFill>
              </a:rPr>
              <a:t/>
            </a:r>
            <a:br>
              <a:rPr lang="ur-PK" sz="4000" smtClean="0">
                <a:solidFill>
                  <a:srgbClr val="CC0099"/>
                </a:solidFill>
              </a:rPr>
            </a:br>
            <a:r>
              <a:rPr lang="ur-PK" sz="4000" smtClean="0">
                <a:solidFill>
                  <a:srgbClr val="CC0099"/>
                </a:solidFill>
                <a:latin typeface="Cobra Nastaliq" pitchFamily="2" charset="-78"/>
                <a:cs typeface="Cobra Nastaliq" pitchFamily="2" charset="-78"/>
              </a:rPr>
              <a:t>میرا نام۔۔۔۔۔۔۔۔۔۔۔ہے</a:t>
            </a:r>
            <a:endParaRPr lang="en-GB" sz="4000" smtClean="0">
              <a:solidFill>
                <a:srgbClr val="CC0099"/>
              </a:solidFill>
              <a:latin typeface="Cobra Nastaliq" pitchFamily="2" charset="-78"/>
              <a:cs typeface="Cobra Nastaliq" pitchFamily="2" charset="-78"/>
            </a:endParaRPr>
          </a:p>
        </p:txBody>
      </p:sp>
      <p:pic>
        <p:nvPicPr>
          <p:cNvPr id="4099" name="Picture 3" descr="MCBD09517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11080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MCBD0950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8445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dirty="0" smtClean="0"/>
              <a:t>Bye!</a:t>
            </a:r>
          </a:p>
          <a:p>
            <a:pPr algn="ctr" eaLnBrk="1" hangingPunct="1">
              <a:buFontTx/>
              <a:buNone/>
            </a:pPr>
            <a:r>
              <a:rPr lang="en-GB" dirty="0" smtClean="0">
                <a:solidFill>
                  <a:srgbClr val="CC0099"/>
                </a:solidFill>
              </a:rPr>
              <a:t>Allah Hafiz!</a:t>
            </a:r>
            <a:r>
              <a:rPr lang="ur-PK" dirty="0" smtClean="0">
                <a:solidFill>
                  <a:srgbClr val="CC0099"/>
                </a:solidFill>
              </a:rPr>
              <a:t> </a:t>
            </a:r>
            <a:endParaRPr lang="en-GB" dirty="0" smtClean="0">
              <a:solidFill>
                <a:srgbClr val="CC0099"/>
              </a:solidFill>
            </a:endParaRPr>
          </a:p>
          <a:p>
            <a:pPr algn="ctr" eaLnBrk="1" hangingPunct="1">
              <a:buFontTx/>
              <a:buNone/>
            </a:pPr>
            <a:endParaRPr lang="en-GB" dirty="0" smtClean="0"/>
          </a:p>
          <a:p>
            <a:pPr algn="ctr" eaLnBrk="1" hangingPunct="1">
              <a:buFontTx/>
              <a:buNone/>
            </a:pPr>
            <a:r>
              <a:rPr lang="en-GB" dirty="0" smtClean="0"/>
              <a:t>Or</a:t>
            </a:r>
            <a:r>
              <a:rPr lang="en-GB" dirty="0" smtClean="0">
                <a:solidFill>
                  <a:srgbClr val="CC0099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en-GB" dirty="0" smtClean="0">
              <a:solidFill>
                <a:srgbClr val="CC0099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dirty="0" err="1" smtClean="0">
                <a:solidFill>
                  <a:srgbClr val="CC0099"/>
                </a:solidFill>
              </a:rPr>
              <a:t>Khuda</a:t>
            </a:r>
            <a:r>
              <a:rPr lang="en-GB" dirty="0" smtClean="0">
                <a:solidFill>
                  <a:srgbClr val="CC0099"/>
                </a:solidFill>
              </a:rPr>
              <a:t> Hafiz!</a:t>
            </a:r>
            <a:r>
              <a:rPr lang="ur-PK" dirty="0" smtClean="0">
                <a:solidFill>
                  <a:srgbClr val="CC0099"/>
                </a:solidFill>
              </a:rPr>
              <a:t> </a:t>
            </a:r>
            <a:r>
              <a:rPr lang="ur-PK" dirty="0" smtClean="0">
                <a:solidFill>
                  <a:srgbClr val="CC0099"/>
                </a:solidFill>
                <a:cs typeface="Cobra Nastaliq" pitchFamily="2" charset="-78"/>
              </a:rPr>
              <a:t>خدا حافظ         </a:t>
            </a:r>
            <a:endParaRPr lang="en-GB" dirty="0" smtClean="0">
              <a:solidFill>
                <a:srgbClr val="CC0099"/>
              </a:solidFill>
              <a:cs typeface="Cobra Nastaliq" pitchFamily="2" charset="-78"/>
            </a:endParaRPr>
          </a:p>
        </p:txBody>
      </p:sp>
      <p:pic>
        <p:nvPicPr>
          <p:cNvPr id="18435" name="Picture 4" descr="MCBD09517_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11080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MCBD09504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214290"/>
            <a:ext cx="8445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Food and Drink (</a:t>
            </a:r>
            <a:r>
              <a:rPr lang="en-GB" b="1" u="sng" dirty="0" err="1"/>
              <a:t>Khana</a:t>
            </a:r>
            <a:r>
              <a:rPr lang="en-GB" b="1" u="sng" dirty="0"/>
              <a:t> </a:t>
            </a:r>
            <a:r>
              <a:rPr lang="en-GB" b="1" u="sng" dirty="0" err="1"/>
              <a:t>Peena</a:t>
            </a:r>
            <a:r>
              <a:rPr lang="en-GB" b="1" u="sng" dirty="0"/>
              <a:t>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b="1" u="sng" dirty="0" err="1" smtClean="0"/>
              <a:t>Nashta</a:t>
            </a:r>
            <a:r>
              <a:rPr lang="en-GB" b="1" u="sng" dirty="0" smtClean="0"/>
              <a:t> </a:t>
            </a:r>
            <a:r>
              <a:rPr lang="en-GB" b="1" u="sng" dirty="0"/>
              <a:t>(breakfast</a:t>
            </a:r>
            <a:r>
              <a:rPr lang="en-GB" b="1" u="sng" dirty="0" smtClean="0"/>
              <a:t>)</a:t>
            </a:r>
            <a:endParaRPr lang="en-GB" b="1" dirty="0"/>
          </a:p>
          <a:p>
            <a:pPr algn="ctr">
              <a:buNone/>
            </a:pPr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Double </a:t>
            </a:r>
            <a:r>
              <a:rPr lang="en-GB" b="1" dirty="0" err="1"/>
              <a:t>Roti</a:t>
            </a:r>
            <a:r>
              <a:rPr lang="en-GB" b="1" dirty="0"/>
              <a:t> (</a:t>
            </a:r>
            <a:r>
              <a:rPr lang="en-GB" b="1" dirty="0" smtClean="0"/>
              <a:t>bread/toast)</a:t>
            </a:r>
          </a:p>
          <a:p>
            <a:pPr algn="ctr">
              <a:buNone/>
            </a:pPr>
            <a:r>
              <a:rPr lang="en-GB" b="1" dirty="0" err="1" smtClean="0"/>
              <a:t>Anda</a:t>
            </a:r>
            <a:r>
              <a:rPr lang="en-GB" b="1" dirty="0" smtClean="0"/>
              <a:t> </a:t>
            </a:r>
            <a:r>
              <a:rPr lang="en-GB" b="1" dirty="0"/>
              <a:t>(egg)</a:t>
            </a:r>
          </a:p>
          <a:p>
            <a:pPr>
              <a:buNone/>
            </a:pPr>
            <a:r>
              <a:rPr lang="en-GB" b="1" dirty="0"/>
              <a:t> </a:t>
            </a:r>
          </a:p>
          <a:p>
            <a:endParaRPr lang="en-GB" dirty="0"/>
          </a:p>
        </p:txBody>
      </p:sp>
      <p:pic>
        <p:nvPicPr>
          <p:cNvPr id="4" name="Picture 3" descr="C:\Documents and Settings\Nabs\Local Settings\Temporary Internet Files\Content.IE5\FSURZYBT\MPj04304800000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714620"/>
            <a:ext cx="17621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C:\Documents and Settings\Nabs\Local Settings\Temporary Internet Files\Content.IE5\FSURZYBT\MPj03143160000[1]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43050"/>
            <a:ext cx="3657600" cy="26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14678" y="4286256"/>
            <a:ext cx="2954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/>
              <a:t> </a:t>
            </a:r>
            <a:r>
              <a:rPr lang="en-GB" sz="4000" b="1" dirty="0" err="1"/>
              <a:t>Chai</a:t>
            </a:r>
            <a:r>
              <a:rPr lang="en-GB" sz="4000" b="1" dirty="0"/>
              <a:t> (tea)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:\Documents and Settings\Nabs\Local Settings\Temporary Internet Files\Content.IE5\D9NP69IA\MPj03140160000[1]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736"/>
            <a:ext cx="242620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5984" y="5072074"/>
            <a:ext cx="5287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err="1"/>
              <a:t>Narangi</a:t>
            </a:r>
            <a:r>
              <a:rPr lang="en-GB" sz="4000" dirty="0"/>
              <a:t> ka </a:t>
            </a:r>
            <a:r>
              <a:rPr lang="en-GB" sz="4000" dirty="0" err="1" smtClean="0"/>
              <a:t>ras</a:t>
            </a:r>
            <a:r>
              <a:rPr lang="en-GB" sz="4000" dirty="0" smtClean="0"/>
              <a:t> / juice </a:t>
            </a:r>
            <a:endParaRPr lang="en-GB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en-GB" b="1" u="sng" dirty="0" err="1"/>
              <a:t>Dupehr</a:t>
            </a:r>
            <a:r>
              <a:rPr lang="en-GB" b="1" u="sng" dirty="0"/>
              <a:t> ka </a:t>
            </a:r>
            <a:r>
              <a:rPr lang="en-GB" b="1" u="sng" dirty="0" err="1"/>
              <a:t>khaana</a:t>
            </a:r>
            <a:r>
              <a:rPr lang="en-GB" b="1" u="sng" dirty="0"/>
              <a:t> (lunch)</a:t>
            </a:r>
            <a:r>
              <a:rPr lang="en-GB" dirty="0"/>
              <a:t/>
            </a:r>
            <a:br>
              <a:rPr lang="en-GB" dirty="0"/>
            </a:br>
            <a:r>
              <a:rPr lang="en-GB" b="1" u="sng" dirty="0"/>
              <a:t>Or</a:t>
            </a:r>
            <a:r>
              <a:rPr lang="en-GB" dirty="0"/>
              <a:t/>
            </a:r>
            <a:br>
              <a:rPr lang="en-GB" dirty="0"/>
            </a:br>
            <a:r>
              <a:rPr lang="en-GB" b="1" u="sng" dirty="0" err="1"/>
              <a:t>Raat</a:t>
            </a:r>
            <a:r>
              <a:rPr lang="en-GB" b="1" u="sng" dirty="0"/>
              <a:t> ka </a:t>
            </a:r>
            <a:r>
              <a:rPr lang="en-GB" b="1" u="sng" dirty="0" err="1"/>
              <a:t>khaana</a:t>
            </a:r>
            <a:r>
              <a:rPr lang="en-GB" b="1" u="sng" dirty="0"/>
              <a:t> (dinner)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 descr="C:\Documents and Settings\Nabs\Local Settings\Temporary Internet Files\Content.IE5\S4A93TG3\MPj04341230000[1]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2805" y="2967485"/>
            <a:ext cx="1658389" cy="179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1670" y="4857760"/>
            <a:ext cx="46434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n-GB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Pilau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Rice / </a:t>
            </a:r>
            <a:r>
              <a:rPr kumimoji="0" lang="en-GB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Biryani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err="1" smtClean="0"/>
              <a:t>Dupehr</a:t>
            </a:r>
            <a:r>
              <a:rPr lang="en-GB" b="1" u="sng" dirty="0" smtClean="0"/>
              <a:t> ka </a:t>
            </a:r>
            <a:r>
              <a:rPr lang="en-GB" b="1" u="sng" dirty="0" err="1" smtClean="0"/>
              <a:t>khaana</a:t>
            </a:r>
            <a:r>
              <a:rPr lang="en-GB" b="1" u="sng" dirty="0" smtClean="0"/>
              <a:t> (lunch)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u="sng" dirty="0" smtClean="0"/>
              <a:t>Or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u="sng" dirty="0" err="1" smtClean="0"/>
              <a:t>Raat</a:t>
            </a:r>
            <a:r>
              <a:rPr lang="en-GB" b="1" u="sng" dirty="0" smtClean="0"/>
              <a:t> ka </a:t>
            </a:r>
            <a:r>
              <a:rPr lang="en-GB" b="1" u="sng" dirty="0" err="1" smtClean="0"/>
              <a:t>khaana</a:t>
            </a:r>
            <a:r>
              <a:rPr lang="en-GB" b="1" u="sng" dirty="0" smtClean="0"/>
              <a:t> (dinner)</a:t>
            </a:r>
            <a:endParaRPr lang="en-GB" dirty="0"/>
          </a:p>
        </p:txBody>
      </p:sp>
      <p:pic>
        <p:nvPicPr>
          <p:cNvPr id="4" name="Content Placeholder 3" descr="C:\Documents and Settings\Nabs\Local Settings\Temporary Internet Files\Content.IE5\PY6LJ1WG\MCj01124000000[1].wm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857364"/>
            <a:ext cx="3539072" cy="290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71736" y="5000636"/>
            <a:ext cx="45656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/>
              <a:t>          </a:t>
            </a:r>
            <a:r>
              <a:rPr lang="en-GB" sz="3200" dirty="0" err="1" smtClean="0"/>
              <a:t>Seekh</a:t>
            </a:r>
            <a:r>
              <a:rPr lang="en-GB" sz="3200" dirty="0" smtClean="0"/>
              <a:t> Kebab</a:t>
            </a:r>
            <a:r>
              <a:rPr lang="en-GB" dirty="0" smtClean="0"/>
              <a:t>	            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281</Words>
  <Application>Microsoft Office PowerPoint</Application>
  <PresentationFormat>On-screen Show (4:3)</PresentationFormat>
  <Paragraphs>136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Greetings   Hello!  Assalam-o-alaikum!      السلام  علیکم</vt:lpstr>
      <vt:lpstr>  What will we learn today?      </vt:lpstr>
      <vt:lpstr>What is your name? Aap ka naam kya hey?  آپ کا نام کیا ہے My name is…… Mera naam……. Hey میرا نام۔۔۔۔۔۔۔۔۔۔۔ہے</vt:lpstr>
      <vt:lpstr>Slide 4</vt:lpstr>
      <vt:lpstr>Food and Drink (Khana Peena) </vt:lpstr>
      <vt:lpstr>Slide 6</vt:lpstr>
      <vt:lpstr>Slide 7</vt:lpstr>
      <vt:lpstr>Dupehr ka khaana (lunch) Or Raat ka khaana (dinner) </vt:lpstr>
      <vt:lpstr>Dupehr ka khaana (lunch) Or Raat ka khaana (dinner)</vt:lpstr>
      <vt:lpstr>Dupehr ka khaana (lunch) Or Raat ka khaana (dinner)</vt:lpstr>
      <vt:lpstr>Dupehr ka khaana (lunch) Or Raat ka khaana (dinner)</vt:lpstr>
      <vt:lpstr>Desserts</vt:lpstr>
      <vt:lpstr>Drinks </vt:lpstr>
      <vt:lpstr>Let’s see if you can remember?</vt:lpstr>
      <vt:lpstr>Let’s see if you can remember?</vt:lpstr>
      <vt:lpstr>Phall (fruit) </vt:lpstr>
      <vt:lpstr>Let’s see if you can remember?</vt:lpstr>
      <vt:lpstr>Let’s see if you can remember?</vt:lpstr>
      <vt:lpstr>Let’s see if you can remember?</vt:lpstr>
      <vt:lpstr>Sabzi (vegetables) </vt:lpstr>
      <vt:lpstr>Sabzi (vegetables) </vt:lpstr>
      <vt:lpstr>Desserts</vt:lpstr>
      <vt:lpstr>Task</vt:lpstr>
      <vt:lpstr>Menu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and Drink (Khana Peena) </dc:title>
  <dc:creator>Nabila</dc:creator>
  <cp:lastModifiedBy>Nabila</cp:lastModifiedBy>
  <cp:revision>57</cp:revision>
  <dcterms:created xsi:type="dcterms:W3CDTF">2008-12-28T22:27:26Z</dcterms:created>
  <dcterms:modified xsi:type="dcterms:W3CDTF">2009-04-27T12:12:38Z</dcterms:modified>
</cp:coreProperties>
</file>